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257" r:id="rId2"/>
    <p:sldId id="985" r:id="rId3"/>
    <p:sldId id="986" r:id="rId4"/>
    <p:sldId id="786" r:id="rId5"/>
    <p:sldId id="787" r:id="rId6"/>
    <p:sldId id="789" r:id="rId7"/>
    <p:sldId id="790" r:id="rId8"/>
    <p:sldId id="791" r:id="rId9"/>
    <p:sldId id="792" r:id="rId10"/>
    <p:sldId id="793" r:id="rId11"/>
    <p:sldId id="956" r:id="rId12"/>
    <p:sldId id="955" r:id="rId13"/>
    <p:sldId id="795" r:id="rId14"/>
    <p:sldId id="796" r:id="rId15"/>
    <p:sldId id="797" r:id="rId16"/>
    <p:sldId id="798" r:id="rId17"/>
    <p:sldId id="799" r:id="rId18"/>
    <p:sldId id="801" r:id="rId19"/>
    <p:sldId id="802" r:id="rId20"/>
    <p:sldId id="803" r:id="rId21"/>
    <p:sldId id="804" r:id="rId22"/>
    <p:sldId id="805" r:id="rId23"/>
    <p:sldId id="806" r:id="rId24"/>
    <p:sldId id="807" r:id="rId25"/>
    <p:sldId id="808" r:id="rId26"/>
    <p:sldId id="809" r:id="rId27"/>
    <p:sldId id="810" r:id="rId28"/>
    <p:sldId id="811" r:id="rId29"/>
    <p:sldId id="813" r:id="rId30"/>
    <p:sldId id="814" r:id="rId31"/>
    <p:sldId id="815" r:id="rId32"/>
    <p:sldId id="816" r:id="rId33"/>
    <p:sldId id="817" r:id="rId34"/>
    <p:sldId id="818" r:id="rId35"/>
    <p:sldId id="819" r:id="rId36"/>
    <p:sldId id="964" r:id="rId37"/>
    <p:sldId id="962" r:id="rId38"/>
    <p:sldId id="821" r:id="rId39"/>
    <p:sldId id="822" r:id="rId40"/>
    <p:sldId id="824" r:id="rId41"/>
    <p:sldId id="825" r:id="rId42"/>
    <p:sldId id="961" r:id="rId43"/>
    <p:sldId id="963" r:id="rId44"/>
    <p:sldId id="828" r:id="rId45"/>
    <p:sldId id="829" r:id="rId46"/>
    <p:sldId id="830" r:id="rId47"/>
    <p:sldId id="831" r:id="rId48"/>
    <p:sldId id="832" r:id="rId49"/>
    <p:sldId id="833" r:id="rId50"/>
    <p:sldId id="834" r:id="rId51"/>
    <p:sldId id="835" r:id="rId52"/>
    <p:sldId id="836" r:id="rId53"/>
    <p:sldId id="842" r:id="rId54"/>
    <p:sldId id="843" r:id="rId55"/>
    <p:sldId id="845" r:id="rId56"/>
    <p:sldId id="846" r:id="rId57"/>
    <p:sldId id="847" r:id="rId58"/>
    <p:sldId id="848" r:id="rId59"/>
    <p:sldId id="850" r:id="rId60"/>
    <p:sldId id="853" r:id="rId61"/>
    <p:sldId id="854" r:id="rId62"/>
    <p:sldId id="965" r:id="rId63"/>
    <p:sldId id="856" r:id="rId64"/>
    <p:sldId id="861" r:id="rId65"/>
    <p:sldId id="862" r:id="rId66"/>
    <p:sldId id="864" r:id="rId67"/>
    <p:sldId id="865" r:id="rId68"/>
    <p:sldId id="866" r:id="rId69"/>
    <p:sldId id="867" r:id="rId70"/>
    <p:sldId id="868" r:id="rId71"/>
    <p:sldId id="869" r:id="rId72"/>
    <p:sldId id="870" r:id="rId73"/>
    <p:sldId id="871" r:id="rId74"/>
    <p:sldId id="872" r:id="rId75"/>
    <p:sldId id="873" r:id="rId76"/>
    <p:sldId id="967" r:id="rId77"/>
    <p:sldId id="874" r:id="rId78"/>
    <p:sldId id="876" r:id="rId79"/>
    <p:sldId id="877" r:id="rId80"/>
    <p:sldId id="969" r:id="rId81"/>
    <p:sldId id="878" r:id="rId82"/>
    <p:sldId id="879" r:id="rId83"/>
    <p:sldId id="880" r:id="rId84"/>
    <p:sldId id="881" r:id="rId85"/>
    <p:sldId id="882" r:id="rId86"/>
    <p:sldId id="970" r:id="rId87"/>
    <p:sldId id="884" r:id="rId88"/>
    <p:sldId id="885" r:id="rId89"/>
    <p:sldId id="886" r:id="rId90"/>
    <p:sldId id="887" r:id="rId91"/>
    <p:sldId id="888" r:id="rId92"/>
    <p:sldId id="971" r:id="rId93"/>
    <p:sldId id="972" r:id="rId94"/>
    <p:sldId id="889" r:id="rId95"/>
    <p:sldId id="892" r:id="rId96"/>
    <p:sldId id="896" r:id="rId97"/>
    <p:sldId id="897" r:id="rId98"/>
    <p:sldId id="898" r:id="rId99"/>
    <p:sldId id="899" r:id="rId100"/>
    <p:sldId id="900" r:id="rId101"/>
    <p:sldId id="901" r:id="rId102"/>
    <p:sldId id="902" r:id="rId103"/>
    <p:sldId id="903" r:id="rId104"/>
    <p:sldId id="904" r:id="rId105"/>
    <p:sldId id="973" r:id="rId106"/>
    <p:sldId id="905" r:id="rId107"/>
    <p:sldId id="976" r:id="rId108"/>
    <p:sldId id="907" r:id="rId109"/>
    <p:sldId id="977" r:id="rId110"/>
    <p:sldId id="908" r:id="rId111"/>
    <p:sldId id="974" r:id="rId112"/>
    <p:sldId id="911" r:id="rId113"/>
    <p:sldId id="979" r:id="rId114"/>
    <p:sldId id="912" r:id="rId115"/>
    <p:sldId id="913" r:id="rId116"/>
    <p:sldId id="914" r:id="rId117"/>
    <p:sldId id="916" r:id="rId118"/>
    <p:sldId id="917" r:id="rId119"/>
    <p:sldId id="919" r:id="rId120"/>
    <p:sldId id="920" r:id="rId121"/>
    <p:sldId id="921" r:id="rId122"/>
    <p:sldId id="980" r:id="rId123"/>
    <p:sldId id="923" r:id="rId124"/>
    <p:sldId id="925" r:id="rId125"/>
    <p:sldId id="926" r:id="rId126"/>
    <p:sldId id="927" r:id="rId127"/>
    <p:sldId id="928" r:id="rId128"/>
    <p:sldId id="929" r:id="rId129"/>
    <p:sldId id="930" r:id="rId130"/>
    <p:sldId id="931" r:id="rId131"/>
    <p:sldId id="932" r:id="rId132"/>
    <p:sldId id="933" r:id="rId133"/>
    <p:sldId id="935" r:id="rId134"/>
    <p:sldId id="983" r:id="rId135"/>
    <p:sldId id="982" r:id="rId136"/>
    <p:sldId id="937" r:id="rId13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9" autoAdjust="0"/>
  </p:normalViewPr>
  <p:slideViewPr>
    <p:cSldViewPr>
      <p:cViewPr varScale="1">
        <p:scale>
          <a:sx n="67" d="100"/>
          <a:sy n="67" d="100"/>
        </p:scale>
        <p:origin x="-1470" y="-102"/>
      </p:cViewPr>
      <p:guideLst>
        <p:guide orient="horz" pos="2160"/>
        <p:guide pos="2880"/>
      </p:guideLst>
    </p:cSldViewPr>
  </p:slideViewPr>
  <p:outlineViewPr>
    <p:cViewPr>
      <p:scale>
        <a:sx n="33" d="100"/>
        <a:sy n="33" d="100"/>
      </p:scale>
      <p:origin x="0" y="3430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A61844-4AD9-4181-9178-72997C6EE054}" type="datetimeFigureOut">
              <a:rPr lang="zh-CN" altLang="en-US"/>
              <a:pPr/>
              <a:t>2014-9-11</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D86E052-8F53-4A41-B48D-E2068DB8B1F4}"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幻灯片图像占位符 1"/>
          <p:cNvSpPr>
            <a:spLocks noGrp="1" noRot="1" noChangeAspect="1" noTextEdit="1"/>
          </p:cNvSpPr>
          <p:nvPr>
            <p:ph type="sldImg"/>
          </p:nvPr>
        </p:nvSpPr>
        <p:spPr bwMode="auto">
          <a:noFill/>
          <a:ln>
            <a:solidFill>
              <a:srgbClr val="000000"/>
            </a:solidFill>
            <a:miter lim="800000"/>
            <a:headEnd/>
            <a:tailEnd/>
          </a:ln>
        </p:spPr>
      </p:sp>
      <p:sp>
        <p:nvSpPr>
          <p:cNvPr id="365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24" name="灯片编号占位符 3"/>
          <p:cNvSpPr>
            <a:spLocks noGrp="1"/>
          </p:cNvSpPr>
          <p:nvPr>
            <p:ph type="sldNum" sz="quarter" idx="5"/>
          </p:nvPr>
        </p:nvSpPr>
        <p:spPr bwMode="auto">
          <a:ln>
            <a:miter lim="800000"/>
            <a:headEnd/>
            <a:tailEnd/>
          </a:ln>
        </p:spPr>
        <p:txBody>
          <a:bodyPr/>
          <a:lstStyle/>
          <a:p>
            <a:fld id="{62899086-46B3-4AD5-B9D8-A87D1E7FC90E}"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96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C964734-32EF-4B36-AEF7-E29ED9E4281C}"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0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0422F40-BDD9-4096-B256-86A44A342734}" type="slidenum">
              <a:rPr lang="en-US" altLang="zh-CN"/>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幻灯片图像占位符 1"/>
          <p:cNvSpPr>
            <a:spLocks noGrp="1" noRot="1" noChangeAspect="1" noTextEdit="1"/>
          </p:cNvSpPr>
          <p:nvPr>
            <p:ph type="sldImg"/>
          </p:nvPr>
        </p:nvSpPr>
        <p:spPr bwMode="auto">
          <a:noFill/>
          <a:ln>
            <a:solidFill>
              <a:srgbClr val="000000"/>
            </a:solidFill>
            <a:miter lim="800000"/>
            <a:headEnd/>
            <a:tailEnd/>
          </a:ln>
        </p:spPr>
      </p:sp>
      <p:sp>
        <p:nvSpPr>
          <p:cNvPr id="5416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4649C63-6203-4DA3-B40D-76806048A8A0}"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2F916A7-3859-499D-8B3B-E53B16C644C9}" type="slidenum">
              <a:rPr lang="en-US" altLang="zh-CN"/>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幻灯片图像占位符 1"/>
          <p:cNvSpPr>
            <a:spLocks noGrp="1" noRot="1" noChangeAspect="1" noTextEdit="1"/>
          </p:cNvSpPr>
          <p:nvPr>
            <p:ph type="sldImg"/>
          </p:nvPr>
        </p:nvSpPr>
        <p:spPr bwMode="auto">
          <a:noFill/>
          <a:ln>
            <a:solidFill>
              <a:srgbClr val="000000"/>
            </a:solidFill>
            <a:miter lim="800000"/>
            <a:headEnd/>
            <a:tailEnd/>
          </a:ln>
        </p:spPr>
      </p:sp>
      <p:sp>
        <p:nvSpPr>
          <p:cNvPr id="5437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F956178-BC55-4965-8608-2114D7F0B7E2}" type="slidenum">
              <a:rPr lang="en-US" altLang="zh-CN"/>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幻灯片图像占位符 1"/>
          <p:cNvSpPr>
            <a:spLocks noGrp="1" noRot="1" noChangeAspect="1" noTextEdit="1"/>
          </p:cNvSpPr>
          <p:nvPr>
            <p:ph type="sldImg"/>
          </p:nvPr>
        </p:nvSpPr>
        <p:spPr bwMode="auto">
          <a:noFill/>
          <a:ln>
            <a:solidFill>
              <a:srgbClr val="000000"/>
            </a:solidFill>
            <a:miter lim="800000"/>
            <a:headEnd/>
            <a:tailEnd/>
          </a:ln>
        </p:spPr>
      </p:sp>
      <p:sp>
        <p:nvSpPr>
          <p:cNvPr id="544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7539F5C-EDF9-4603-B966-7038C9EB801C}" type="slidenum">
              <a:rPr lang="en-US" altLang="zh-CN"/>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幻灯片图像占位符 1"/>
          <p:cNvSpPr>
            <a:spLocks noGrp="1" noRot="1" noChangeAspect="1" noTextEdit="1"/>
          </p:cNvSpPr>
          <p:nvPr>
            <p:ph type="sldImg"/>
          </p:nvPr>
        </p:nvSpPr>
        <p:spPr bwMode="auto">
          <a:noFill/>
          <a:ln>
            <a:solidFill>
              <a:srgbClr val="000000"/>
            </a:solidFill>
            <a:miter lim="800000"/>
            <a:headEnd/>
            <a:tailEnd/>
          </a:ln>
        </p:spPr>
      </p:sp>
      <p:sp>
        <p:nvSpPr>
          <p:cNvPr id="5457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B14E482-AE69-4348-A559-3258F70B3A66}" type="slidenum">
              <a:rPr lang="en-US" altLang="zh-CN"/>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幻灯片图像占位符 1"/>
          <p:cNvSpPr>
            <a:spLocks noGrp="1" noRot="1" noChangeAspect="1" noTextEdit="1"/>
          </p:cNvSpPr>
          <p:nvPr>
            <p:ph type="sldImg"/>
          </p:nvPr>
        </p:nvSpPr>
        <p:spPr bwMode="auto">
          <a:noFill/>
          <a:ln>
            <a:solidFill>
              <a:srgbClr val="000000"/>
            </a:solidFill>
            <a:miter lim="800000"/>
            <a:headEnd/>
            <a:tailEnd/>
          </a:ln>
        </p:spPr>
      </p:sp>
      <p:sp>
        <p:nvSpPr>
          <p:cNvPr id="547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BE91B6D-B61E-4B75-9532-A9D0B1CBF48E}" type="slidenum">
              <a:rPr lang="en-US" altLang="zh-CN"/>
              <a:pPr/>
              <a:t>13</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幻灯片图像占位符 1"/>
          <p:cNvSpPr>
            <a:spLocks noGrp="1" noRot="1" noChangeAspect="1" noTextEdit="1"/>
          </p:cNvSpPr>
          <p:nvPr>
            <p:ph type="sldImg"/>
          </p:nvPr>
        </p:nvSpPr>
        <p:spPr bwMode="auto">
          <a:noFill/>
          <a:ln>
            <a:solidFill>
              <a:srgbClr val="000000"/>
            </a:solidFill>
            <a:miter lim="800000"/>
            <a:headEnd/>
            <a:tailEnd/>
          </a:ln>
        </p:spPr>
      </p:sp>
      <p:sp>
        <p:nvSpPr>
          <p:cNvPr id="5488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5EF7C5-F059-458E-B4C2-0EED012E7A1E}" type="slidenum">
              <a:rPr lang="en-US" altLang="zh-CN"/>
              <a:pPr/>
              <a:t>14</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幻灯片图像占位符 1"/>
          <p:cNvSpPr>
            <a:spLocks noGrp="1" noRot="1" noChangeAspect="1" noTextEdit="1"/>
          </p:cNvSpPr>
          <p:nvPr>
            <p:ph type="sldImg"/>
          </p:nvPr>
        </p:nvSpPr>
        <p:spPr bwMode="auto">
          <a:noFill/>
          <a:ln>
            <a:solidFill>
              <a:srgbClr val="000000"/>
            </a:solidFill>
            <a:miter lim="800000"/>
            <a:headEnd/>
            <a:tailEnd/>
          </a:ln>
        </p:spPr>
      </p:sp>
      <p:sp>
        <p:nvSpPr>
          <p:cNvPr id="5498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C99E735-0D70-4477-9CA7-28E89386CD82}" type="slidenum">
              <a:rPr lang="en-US" altLang="zh-CN"/>
              <a:pPr/>
              <a:t>15</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幻灯片图像占位符 1"/>
          <p:cNvSpPr>
            <a:spLocks noGrp="1" noRot="1" noChangeAspect="1" noTextEdit="1"/>
          </p:cNvSpPr>
          <p:nvPr>
            <p:ph type="sldImg"/>
          </p:nvPr>
        </p:nvSpPr>
        <p:spPr bwMode="auto">
          <a:noFill/>
          <a:ln>
            <a:solidFill>
              <a:srgbClr val="000000"/>
            </a:solidFill>
            <a:miter lim="800000"/>
            <a:headEnd/>
            <a:tailEnd/>
          </a:ln>
        </p:spPr>
      </p:sp>
      <p:sp>
        <p:nvSpPr>
          <p:cNvPr id="550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C1FF80B-0853-4C59-9269-F9ACDC5C53CD}" type="slidenum">
              <a:rPr lang="en-US" altLang="zh-CN"/>
              <a:pPr/>
              <a:t>16</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幻灯片图像占位符 1"/>
          <p:cNvSpPr>
            <a:spLocks noGrp="1" noRot="1" noChangeAspect="1" noTextEdit="1"/>
          </p:cNvSpPr>
          <p:nvPr>
            <p:ph type="sldImg"/>
          </p:nvPr>
        </p:nvSpPr>
        <p:spPr bwMode="auto">
          <a:noFill/>
          <a:ln>
            <a:solidFill>
              <a:srgbClr val="000000"/>
            </a:solidFill>
            <a:miter lim="800000"/>
            <a:headEnd/>
            <a:tailEnd/>
          </a:ln>
        </p:spPr>
      </p:sp>
      <p:sp>
        <p:nvSpPr>
          <p:cNvPr id="5519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A459DA1-C514-4B03-B0A5-31BE8C32DFD5}" type="slidenum">
              <a:rPr lang="en-US" altLang="zh-CN"/>
              <a:pPr/>
              <a:t>17</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FC59140-7951-4508-B2B6-A3AE9507AB15}" type="slidenum">
              <a:rPr lang="en-US" altLang="zh-CN"/>
              <a:pPr/>
              <a:t>18</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幻灯片图像占位符 1"/>
          <p:cNvSpPr>
            <a:spLocks noGrp="1" noRot="1" noChangeAspect="1" noTextEdit="1"/>
          </p:cNvSpPr>
          <p:nvPr>
            <p:ph type="sldImg"/>
          </p:nvPr>
        </p:nvSpPr>
        <p:spPr bwMode="auto">
          <a:noFill/>
          <a:ln>
            <a:solidFill>
              <a:srgbClr val="000000"/>
            </a:solidFill>
            <a:miter lim="800000"/>
            <a:headEnd/>
            <a:tailEnd/>
          </a:ln>
        </p:spPr>
      </p:sp>
      <p:sp>
        <p:nvSpPr>
          <p:cNvPr id="5539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A157E6D-B761-4EA4-A629-E81BD0348155}" type="slidenum">
              <a:rPr lang="en-US" altLang="zh-CN"/>
              <a:pPr/>
              <a:t>19</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幻灯片图像占位符 1"/>
          <p:cNvSpPr>
            <a:spLocks noGrp="1" noRot="1" noChangeAspect="1" noTextEdit="1"/>
          </p:cNvSpPr>
          <p:nvPr>
            <p:ph type="sldImg"/>
          </p:nvPr>
        </p:nvSpPr>
        <p:spPr bwMode="auto">
          <a:noFill/>
          <a:ln>
            <a:solidFill>
              <a:srgbClr val="000000"/>
            </a:solidFill>
            <a:miter lim="800000"/>
            <a:headEnd/>
            <a:tailEnd/>
          </a:ln>
        </p:spPr>
      </p:sp>
      <p:sp>
        <p:nvSpPr>
          <p:cNvPr id="5550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342283-52F5-459F-A746-97DE4FF70317}" type="slidenum">
              <a:rPr lang="en-US" altLang="zh-CN"/>
              <a:pPr/>
              <a:t>20</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幻灯片图像占位符 1"/>
          <p:cNvSpPr>
            <a:spLocks noGrp="1" noRot="1" noChangeAspect="1" noTextEdit="1"/>
          </p:cNvSpPr>
          <p:nvPr>
            <p:ph type="sldImg"/>
          </p:nvPr>
        </p:nvSpPr>
        <p:spPr bwMode="auto">
          <a:noFill/>
          <a:ln>
            <a:solidFill>
              <a:srgbClr val="000000"/>
            </a:solidFill>
            <a:miter lim="800000"/>
            <a:headEnd/>
            <a:tailEnd/>
          </a:ln>
        </p:spPr>
      </p:sp>
      <p:sp>
        <p:nvSpPr>
          <p:cNvPr id="5560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8330D76-1512-44BC-9637-3846D4D934A3}" type="slidenum">
              <a:rPr lang="en-US" altLang="zh-CN"/>
              <a:pPr/>
              <a:t>21</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幻灯片图像占位符 1"/>
          <p:cNvSpPr>
            <a:spLocks noGrp="1" noRot="1" noChangeAspect="1" noTextEdit="1"/>
          </p:cNvSpPr>
          <p:nvPr>
            <p:ph type="sldImg"/>
          </p:nvPr>
        </p:nvSpPr>
        <p:spPr bwMode="auto">
          <a:noFill/>
          <a:ln>
            <a:solidFill>
              <a:srgbClr val="000000"/>
            </a:solidFill>
            <a:miter lim="800000"/>
            <a:headEnd/>
            <a:tailEnd/>
          </a:ln>
        </p:spPr>
      </p:sp>
      <p:sp>
        <p:nvSpPr>
          <p:cNvPr id="5570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191FDD9-0EF6-494E-9B92-FEB955294BDA}" type="slidenum">
              <a:rPr lang="en-US" altLang="zh-CN"/>
              <a:pPr/>
              <a:t>22</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幻灯片图像占位符 1"/>
          <p:cNvSpPr>
            <a:spLocks noGrp="1" noRot="1" noChangeAspect="1" noTextEdit="1"/>
          </p:cNvSpPr>
          <p:nvPr>
            <p:ph type="sldImg"/>
          </p:nvPr>
        </p:nvSpPr>
        <p:spPr bwMode="auto">
          <a:noFill/>
          <a:ln>
            <a:solidFill>
              <a:srgbClr val="000000"/>
            </a:solidFill>
            <a:miter lim="800000"/>
            <a:headEnd/>
            <a:tailEnd/>
          </a:ln>
        </p:spPr>
      </p:sp>
      <p:sp>
        <p:nvSpPr>
          <p:cNvPr id="558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34B992A-1FB5-46E2-A27C-4B5B3E80D78B}" type="slidenum">
              <a:rPr lang="en-US" altLang="zh-CN"/>
              <a:pPr/>
              <a:t>23</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幻灯片图像占位符 1"/>
          <p:cNvSpPr>
            <a:spLocks noGrp="1" noRot="1" noChangeAspect="1" noTextEdit="1"/>
          </p:cNvSpPr>
          <p:nvPr>
            <p:ph type="sldImg"/>
          </p:nvPr>
        </p:nvSpPr>
        <p:spPr bwMode="auto">
          <a:noFill/>
          <a:ln>
            <a:solidFill>
              <a:srgbClr val="000000"/>
            </a:solidFill>
            <a:miter lim="800000"/>
            <a:headEnd/>
            <a:tailEnd/>
          </a:ln>
        </p:spPr>
      </p:sp>
      <p:sp>
        <p:nvSpPr>
          <p:cNvPr id="5591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70C8A29-060F-449F-9C86-EC26F1687875}" type="slidenum">
              <a:rPr lang="en-US" altLang="zh-CN"/>
              <a:pPr/>
              <a:t>24</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幻灯片图像占位符 1"/>
          <p:cNvSpPr>
            <a:spLocks noGrp="1" noRot="1" noChangeAspect="1" noTextEdit="1"/>
          </p:cNvSpPr>
          <p:nvPr>
            <p:ph type="sldImg"/>
          </p:nvPr>
        </p:nvSpPr>
        <p:spPr bwMode="auto">
          <a:noFill/>
          <a:ln>
            <a:solidFill>
              <a:srgbClr val="000000"/>
            </a:solidFill>
            <a:miter lim="800000"/>
            <a:headEnd/>
            <a:tailEnd/>
          </a:ln>
        </p:spPr>
      </p:sp>
      <p:sp>
        <p:nvSpPr>
          <p:cNvPr id="560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69BB245-D00E-40CE-9306-FC08ECDF7BDC}" type="slidenum">
              <a:rPr lang="en-US" altLang="zh-CN"/>
              <a:pPr/>
              <a:t>25</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幻灯片图像占位符 1"/>
          <p:cNvSpPr>
            <a:spLocks noGrp="1" noRot="1" noChangeAspect="1" noTextEdit="1"/>
          </p:cNvSpPr>
          <p:nvPr>
            <p:ph type="sldImg"/>
          </p:nvPr>
        </p:nvSpPr>
        <p:spPr bwMode="auto">
          <a:noFill/>
          <a:ln>
            <a:solidFill>
              <a:srgbClr val="000000"/>
            </a:solidFill>
            <a:miter lim="800000"/>
            <a:headEnd/>
            <a:tailEnd/>
          </a:ln>
        </p:spPr>
      </p:sp>
      <p:sp>
        <p:nvSpPr>
          <p:cNvPr id="5611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068D3D-4D5A-465D-8AD1-68FE9832D7AE}" type="slidenum">
              <a:rPr lang="en-US" altLang="zh-CN"/>
              <a:pPr/>
              <a:t>26</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621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90458E-F655-4104-83DE-1E3AF80CD015}" type="slidenum">
              <a:rPr lang="en-US" altLang="zh-CN"/>
              <a:pPr/>
              <a:t>27</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E1B64F7-BE67-4A81-950A-D5F63B5C5137}" type="slidenum">
              <a:rPr lang="en-US" altLang="zh-CN"/>
              <a:pPr/>
              <a:t>28</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64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188DCDC-6DE3-42EF-8641-9D4A7DFCD2BC}" type="slidenum">
              <a:rPr lang="en-US" altLang="zh-CN"/>
              <a:pPr/>
              <a:t>29</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65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290E0BC-8B84-4A2B-948A-6D2728A2B0F1}" type="slidenum">
              <a:rPr lang="en-US" altLang="zh-CN"/>
              <a:pPr/>
              <a:t>30</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66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7DA894F-3074-437D-A2EB-3B4E35E96171}" type="slidenum">
              <a:rPr lang="en-US" altLang="zh-CN"/>
              <a:pPr/>
              <a:t>31</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672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D303D5F-D0A7-41CA-A1C1-AE849EB30F78}" type="slidenum">
              <a:rPr lang="en-US" altLang="zh-CN"/>
              <a:pPr/>
              <a:t>32</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8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6AA1870-00BE-4105-9B15-AEC0B0EDC691}" type="slidenum">
              <a:rPr lang="en-US" altLang="zh-CN"/>
              <a:pPr/>
              <a:t>33</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69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A1C4340-E41F-48B2-BA36-0D12D5E60CA8}" type="slidenum">
              <a:rPr lang="en-US" altLang="zh-CN"/>
              <a:pPr/>
              <a:t>34</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70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C57F689-8034-4332-AD50-4DD49C744698}" type="slidenum">
              <a:rPr lang="en-US" altLang="zh-CN"/>
              <a:pPr/>
              <a:t>35</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幻灯片图像占位符 1"/>
          <p:cNvSpPr>
            <a:spLocks noGrp="1" noRot="1" noChangeAspect="1" noTextEdit="1"/>
          </p:cNvSpPr>
          <p:nvPr>
            <p:ph type="sldImg"/>
          </p:nvPr>
        </p:nvSpPr>
        <p:spPr bwMode="auto">
          <a:noFill/>
          <a:ln>
            <a:solidFill>
              <a:srgbClr val="000000"/>
            </a:solidFill>
            <a:miter lim="800000"/>
            <a:headEnd/>
            <a:tailEnd/>
          </a:ln>
        </p:spPr>
      </p:sp>
      <p:sp>
        <p:nvSpPr>
          <p:cNvPr id="5724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1166B9-D17E-4023-A1CC-37F18F11BCEA}" type="slidenum">
              <a:rPr lang="en-US" altLang="zh-CN"/>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51CA32B-E837-4C7F-9779-665EA98F5485}" type="slidenum">
              <a:rPr lang="en-US" altLang="zh-CN"/>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幻灯片图像占位符 1"/>
          <p:cNvSpPr>
            <a:spLocks noGrp="1" noRot="1" noChangeAspect="1" noTextEdit="1"/>
          </p:cNvSpPr>
          <p:nvPr>
            <p:ph type="sldImg"/>
          </p:nvPr>
        </p:nvSpPr>
        <p:spPr bwMode="auto">
          <a:noFill/>
          <a:ln>
            <a:solidFill>
              <a:srgbClr val="000000"/>
            </a:solidFill>
            <a:miter lim="800000"/>
            <a:headEnd/>
            <a:tailEnd/>
          </a:ln>
        </p:spPr>
      </p:sp>
      <p:sp>
        <p:nvSpPr>
          <p:cNvPr id="5744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6E7514F-F47A-4947-B2ED-3CB7E52B1BC0}" type="slidenum">
              <a:rPr lang="en-US" altLang="zh-CN"/>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幻灯片图像占位符 1"/>
          <p:cNvSpPr>
            <a:spLocks noGrp="1" noRot="1" noChangeAspect="1" noTextEdit="1"/>
          </p:cNvSpPr>
          <p:nvPr>
            <p:ph type="sldImg"/>
          </p:nvPr>
        </p:nvSpPr>
        <p:spPr bwMode="auto">
          <a:noFill/>
          <a:ln>
            <a:solidFill>
              <a:srgbClr val="000000"/>
            </a:solidFill>
            <a:miter lim="800000"/>
            <a:headEnd/>
            <a:tailEnd/>
          </a:ln>
        </p:spPr>
      </p:sp>
      <p:sp>
        <p:nvSpPr>
          <p:cNvPr id="575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1CA8D9-D845-4292-AD30-108B78CB17F7}" type="slidenum">
              <a:rPr lang="en-US" altLang="zh-CN"/>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幻灯片图像占位符 1"/>
          <p:cNvSpPr>
            <a:spLocks noGrp="1" noRot="1" noChangeAspect="1" noTextEdit="1"/>
          </p:cNvSpPr>
          <p:nvPr>
            <p:ph type="sldImg"/>
          </p:nvPr>
        </p:nvSpPr>
        <p:spPr bwMode="auto">
          <a:noFill/>
          <a:ln>
            <a:solidFill>
              <a:srgbClr val="000000"/>
            </a:solidFill>
            <a:miter lim="800000"/>
            <a:headEnd/>
            <a:tailEnd/>
          </a:ln>
        </p:spPr>
      </p:sp>
      <p:sp>
        <p:nvSpPr>
          <p:cNvPr id="576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8E95B3C-5200-4547-BCED-9B1320427287}" type="slidenum">
              <a:rPr lang="en-US" altLang="zh-CN"/>
              <a:pPr/>
              <a:t>44</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幻灯片图像占位符 1"/>
          <p:cNvSpPr>
            <a:spLocks noGrp="1" noRot="1" noChangeAspect="1" noTextEdit="1"/>
          </p:cNvSpPr>
          <p:nvPr>
            <p:ph type="sldImg"/>
          </p:nvPr>
        </p:nvSpPr>
        <p:spPr bwMode="auto">
          <a:noFill/>
          <a:ln>
            <a:solidFill>
              <a:srgbClr val="000000"/>
            </a:solidFill>
            <a:miter lim="800000"/>
            <a:headEnd/>
            <a:tailEnd/>
          </a:ln>
        </p:spPr>
      </p:sp>
      <p:sp>
        <p:nvSpPr>
          <p:cNvPr id="5775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5DB59E3-7AFB-40A6-BEC4-F201C6D3DB7D}" type="slidenum">
              <a:rPr lang="en-US" altLang="zh-CN"/>
              <a:pPr/>
              <a:t>45</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幻灯片图像占位符 1"/>
          <p:cNvSpPr>
            <a:spLocks noGrp="1" noRot="1" noChangeAspect="1" noTextEdit="1"/>
          </p:cNvSpPr>
          <p:nvPr>
            <p:ph type="sldImg"/>
          </p:nvPr>
        </p:nvSpPr>
        <p:spPr bwMode="auto">
          <a:noFill/>
          <a:ln>
            <a:solidFill>
              <a:srgbClr val="000000"/>
            </a:solidFill>
            <a:miter lim="800000"/>
            <a:headEnd/>
            <a:tailEnd/>
          </a:ln>
        </p:spPr>
      </p:sp>
      <p:sp>
        <p:nvSpPr>
          <p:cNvPr id="5785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A0CBC33-0CAE-41CD-9B20-AB5B27E8A342}" type="slidenum">
              <a:rPr lang="en-US" altLang="zh-CN"/>
              <a:pPr/>
              <a:t>46</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幻灯片图像占位符 1"/>
          <p:cNvSpPr>
            <a:spLocks noGrp="1" noRot="1" noChangeAspect="1" noTextEdit="1"/>
          </p:cNvSpPr>
          <p:nvPr>
            <p:ph type="sldImg"/>
          </p:nvPr>
        </p:nvSpPr>
        <p:spPr bwMode="auto">
          <a:noFill/>
          <a:ln>
            <a:solidFill>
              <a:srgbClr val="000000"/>
            </a:solidFill>
            <a:miter lim="800000"/>
            <a:headEnd/>
            <a:tailEnd/>
          </a:ln>
        </p:spPr>
      </p:sp>
      <p:sp>
        <p:nvSpPr>
          <p:cNvPr id="579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EA64541-AE86-4552-9786-B8D1F50B69AF}" type="slidenum">
              <a:rPr lang="en-US" altLang="zh-CN"/>
              <a:pPr/>
              <a:t>47</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幻灯片图像占位符 1"/>
          <p:cNvSpPr>
            <a:spLocks noGrp="1" noRot="1" noChangeAspect="1" noTextEdit="1"/>
          </p:cNvSpPr>
          <p:nvPr>
            <p:ph type="sldImg"/>
          </p:nvPr>
        </p:nvSpPr>
        <p:spPr bwMode="auto">
          <a:noFill/>
          <a:ln>
            <a:solidFill>
              <a:srgbClr val="000000"/>
            </a:solidFill>
            <a:miter lim="800000"/>
            <a:headEnd/>
            <a:tailEnd/>
          </a:ln>
        </p:spPr>
      </p:sp>
      <p:sp>
        <p:nvSpPr>
          <p:cNvPr id="580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585D74-E857-4FE1-8634-578257B159CA}" type="slidenum">
              <a:rPr lang="en-US" altLang="zh-CN"/>
              <a:pPr/>
              <a:t>48</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幻灯片图像占位符 1"/>
          <p:cNvSpPr>
            <a:spLocks noGrp="1" noRot="1" noChangeAspect="1" noTextEdit="1"/>
          </p:cNvSpPr>
          <p:nvPr>
            <p:ph type="sldImg"/>
          </p:nvPr>
        </p:nvSpPr>
        <p:spPr bwMode="auto">
          <a:noFill/>
          <a:ln>
            <a:solidFill>
              <a:srgbClr val="000000"/>
            </a:solidFill>
            <a:miter lim="800000"/>
            <a:headEnd/>
            <a:tailEnd/>
          </a:ln>
        </p:spPr>
      </p:sp>
      <p:sp>
        <p:nvSpPr>
          <p:cNvPr id="5816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F3473AD-3CC8-460B-96A5-469682901B97}" type="slidenum">
              <a:rPr lang="en-US" altLang="zh-CN"/>
              <a:pPr/>
              <a:t>49</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幻灯片图像占位符 1"/>
          <p:cNvSpPr>
            <a:spLocks noGrp="1" noRot="1" noChangeAspect="1" noTextEdit="1"/>
          </p:cNvSpPr>
          <p:nvPr>
            <p:ph type="sldImg"/>
          </p:nvPr>
        </p:nvSpPr>
        <p:spPr bwMode="auto">
          <a:noFill/>
          <a:ln>
            <a:solidFill>
              <a:srgbClr val="000000"/>
            </a:solidFill>
            <a:miter lim="800000"/>
            <a:headEnd/>
            <a:tailEnd/>
          </a:ln>
        </p:spPr>
      </p:sp>
      <p:sp>
        <p:nvSpPr>
          <p:cNvPr id="582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28800FF-D708-4C2C-B47A-1FBCC71008C2}" type="slidenum">
              <a:rPr lang="en-US" altLang="zh-CN"/>
              <a:pPr/>
              <a:t>50</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幻灯片图像占位符 1"/>
          <p:cNvSpPr>
            <a:spLocks noGrp="1" noRot="1" noChangeAspect="1" noTextEdit="1"/>
          </p:cNvSpPr>
          <p:nvPr>
            <p:ph type="sldImg"/>
          </p:nvPr>
        </p:nvSpPr>
        <p:spPr bwMode="auto">
          <a:noFill/>
          <a:ln>
            <a:solidFill>
              <a:srgbClr val="000000"/>
            </a:solidFill>
            <a:miter lim="800000"/>
            <a:headEnd/>
            <a:tailEnd/>
          </a:ln>
        </p:spPr>
      </p:sp>
      <p:sp>
        <p:nvSpPr>
          <p:cNvPr id="5836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EBA0D01-323D-4CD0-98A9-8E65F03ED676}" type="slidenum">
              <a:rPr lang="en-US" altLang="zh-CN"/>
              <a:pPr/>
              <a:t>51</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TextEdit="1"/>
          </p:cNvSpPr>
          <p:nvPr>
            <p:ph type="sldImg"/>
          </p:nvPr>
        </p:nvSpPr>
        <p:spPr bwMode="auto">
          <a:noFill/>
          <a:ln>
            <a:solidFill>
              <a:srgbClr val="000000"/>
            </a:solidFill>
            <a:miter lim="800000"/>
            <a:headEnd/>
            <a:tailEnd/>
          </a:ln>
        </p:spPr>
      </p:sp>
      <p:sp>
        <p:nvSpPr>
          <p:cNvPr id="5847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4C4DDC-8BE6-4814-A373-179FAF7BB9D3}" type="slidenum">
              <a:rPr lang="en-US" altLang="zh-CN"/>
              <a:pPr/>
              <a:t>52</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幻灯片图像占位符 1"/>
          <p:cNvSpPr>
            <a:spLocks noGrp="1" noRot="1" noChangeAspect="1" noTextEdit="1"/>
          </p:cNvSpPr>
          <p:nvPr>
            <p:ph type="sldImg"/>
          </p:nvPr>
        </p:nvSpPr>
        <p:spPr bwMode="auto">
          <a:noFill/>
          <a:ln>
            <a:solidFill>
              <a:srgbClr val="000000"/>
            </a:solidFill>
            <a:miter lim="800000"/>
            <a:headEnd/>
            <a:tailEnd/>
          </a:ln>
        </p:spPr>
      </p:sp>
      <p:sp>
        <p:nvSpPr>
          <p:cNvPr id="5857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1052558-4E6E-4908-952E-768E8A218C55}" type="slidenum">
              <a:rPr lang="en-US" altLang="zh-CN"/>
              <a:pPr/>
              <a:t>53</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幻灯片图像占位符 1"/>
          <p:cNvSpPr>
            <a:spLocks noGrp="1" noRot="1" noChangeAspect="1" noTextEdit="1"/>
          </p:cNvSpPr>
          <p:nvPr>
            <p:ph type="sldImg"/>
          </p:nvPr>
        </p:nvSpPr>
        <p:spPr bwMode="auto">
          <a:noFill/>
          <a:ln>
            <a:solidFill>
              <a:srgbClr val="000000"/>
            </a:solidFill>
            <a:miter lim="800000"/>
            <a:headEnd/>
            <a:tailEnd/>
          </a:ln>
        </p:spPr>
      </p:sp>
      <p:sp>
        <p:nvSpPr>
          <p:cNvPr id="586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4262F4-0D90-4CDA-8631-D418AD3172BE}" type="slidenum">
              <a:rPr lang="en-US" altLang="zh-CN"/>
              <a:pPr/>
              <a:t>54</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幻灯片图像占位符 1"/>
          <p:cNvSpPr>
            <a:spLocks noGrp="1" noRot="1" noChangeAspect="1" noTextEdit="1"/>
          </p:cNvSpPr>
          <p:nvPr>
            <p:ph type="sldImg"/>
          </p:nvPr>
        </p:nvSpPr>
        <p:spPr bwMode="auto">
          <a:noFill/>
          <a:ln>
            <a:solidFill>
              <a:srgbClr val="000000"/>
            </a:solidFill>
            <a:miter lim="800000"/>
            <a:headEnd/>
            <a:tailEnd/>
          </a:ln>
        </p:spPr>
      </p:sp>
      <p:sp>
        <p:nvSpPr>
          <p:cNvPr id="5877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5007197-4B2D-4400-B119-BB9166CDB591}" type="slidenum">
              <a:rPr lang="en-US" altLang="zh-CN"/>
              <a:pPr/>
              <a:t>55</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幻灯片图像占位符 1"/>
          <p:cNvSpPr>
            <a:spLocks noGrp="1" noRot="1" noChangeAspect="1" noTextEdit="1"/>
          </p:cNvSpPr>
          <p:nvPr>
            <p:ph type="sldImg"/>
          </p:nvPr>
        </p:nvSpPr>
        <p:spPr bwMode="auto">
          <a:noFill/>
          <a:ln>
            <a:solidFill>
              <a:srgbClr val="000000"/>
            </a:solidFill>
            <a:miter lim="800000"/>
            <a:headEnd/>
            <a:tailEnd/>
          </a:ln>
        </p:spPr>
      </p:sp>
      <p:sp>
        <p:nvSpPr>
          <p:cNvPr id="5888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1DE592-03B0-4DF2-AE00-D175F19D16FA}" type="slidenum">
              <a:rPr lang="en-US" altLang="zh-CN"/>
              <a:pPr/>
              <a:t>56</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幻灯片图像占位符 1"/>
          <p:cNvSpPr>
            <a:spLocks noGrp="1" noRot="1" noChangeAspect="1" noTextEdit="1"/>
          </p:cNvSpPr>
          <p:nvPr>
            <p:ph type="sldImg"/>
          </p:nvPr>
        </p:nvSpPr>
        <p:spPr bwMode="auto">
          <a:noFill/>
          <a:ln>
            <a:solidFill>
              <a:srgbClr val="000000"/>
            </a:solidFill>
            <a:miter lim="800000"/>
            <a:headEnd/>
            <a:tailEnd/>
          </a:ln>
        </p:spPr>
      </p:sp>
      <p:sp>
        <p:nvSpPr>
          <p:cNvPr id="5898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3E5B01A-E3F6-43A1-8DA8-5CE08C847BCB}" type="slidenum">
              <a:rPr lang="en-US" altLang="zh-CN"/>
              <a:pPr/>
              <a:t>57</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幻灯片图像占位符 1"/>
          <p:cNvSpPr>
            <a:spLocks noGrp="1" noRot="1" noChangeAspect="1" noTextEdit="1"/>
          </p:cNvSpPr>
          <p:nvPr>
            <p:ph type="sldImg"/>
          </p:nvPr>
        </p:nvSpPr>
        <p:spPr bwMode="auto">
          <a:noFill/>
          <a:ln>
            <a:solidFill>
              <a:srgbClr val="000000"/>
            </a:solidFill>
            <a:miter lim="800000"/>
            <a:headEnd/>
            <a:tailEnd/>
          </a:ln>
        </p:spPr>
      </p:sp>
      <p:sp>
        <p:nvSpPr>
          <p:cNvPr id="5908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2121F85-7C1B-48AB-B0BD-BAF7A227965E}" type="slidenum">
              <a:rPr lang="en-US" altLang="zh-CN"/>
              <a:pPr/>
              <a:t>58</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幻灯片图像占位符 1"/>
          <p:cNvSpPr>
            <a:spLocks noGrp="1" noRot="1" noChangeAspect="1" noTextEdit="1"/>
          </p:cNvSpPr>
          <p:nvPr>
            <p:ph type="sldImg"/>
          </p:nvPr>
        </p:nvSpPr>
        <p:spPr bwMode="auto">
          <a:noFill/>
          <a:ln>
            <a:solidFill>
              <a:srgbClr val="000000"/>
            </a:solidFill>
            <a:miter lim="800000"/>
            <a:headEnd/>
            <a:tailEnd/>
          </a:ln>
        </p:spPr>
      </p:sp>
      <p:sp>
        <p:nvSpPr>
          <p:cNvPr id="591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8B52BD5-8912-4789-9AC9-C858244E3F07}" type="slidenum">
              <a:rPr lang="en-US" altLang="zh-CN"/>
              <a:pPr/>
              <a:t>59</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幻灯片图像占位符 1"/>
          <p:cNvSpPr>
            <a:spLocks noGrp="1" noRot="1" noChangeAspect="1" noTextEdit="1"/>
          </p:cNvSpPr>
          <p:nvPr>
            <p:ph type="sldImg"/>
          </p:nvPr>
        </p:nvSpPr>
        <p:spPr bwMode="auto">
          <a:noFill/>
          <a:ln>
            <a:solidFill>
              <a:srgbClr val="000000"/>
            </a:solidFill>
            <a:miter lim="800000"/>
            <a:headEnd/>
            <a:tailEnd/>
          </a:ln>
        </p:spPr>
      </p:sp>
      <p:sp>
        <p:nvSpPr>
          <p:cNvPr id="5928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BF21E63-2230-4209-BC89-F2230BC5F54A}" type="slidenum">
              <a:rPr lang="en-US" altLang="zh-CN"/>
              <a:pPr/>
              <a:t>60</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4E940A7-DD89-457A-A299-8A1F62977463}" type="slidenum">
              <a:rPr lang="en-US" altLang="zh-CN"/>
              <a:pPr/>
              <a:t>61</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幻灯片图像占位符 1"/>
          <p:cNvSpPr>
            <a:spLocks noGrp="1" noRot="1" noChangeAspect="1" noTextEdit="1"/>
          </p:cNvSpPr>
          <p:nvPr>
            <p:ph type="sldImg"/>
          </p:nvPr>
        </p:nvSpPr>
        <p:spPr bwMode="auto">
          <a:noFill/>
          <a:ln>
            <a:solidFill>
              <a:srgbClr val="000000"/>
            </a:solidFill>
            <a:miter lim="800000"/>
            <a:headEnd/>
            <a:tailEnd/>
          </a:ln>
        </p:spPr>
      </p:sp>
      <p:sp>
        <p:nvSpPr>
          <p:cNvPr id="595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E5C3898-F1BF-440E-9156-76A63C6E4031}" type="slidenum">
              <a:rPr lang="en-US" altLang="zh-CN"/>
              <a:pPr/>
              <a:t>63</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69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38A266-E4E0-4512-A615-5BFF6898EE38}" type="slidenum">
              <a:rPr lang="en-US" altLang="zh-CN"/>
              <a:pPr/>
              <a:t>64</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幻灯片图像占位符 1"/>
          <p:cNvSpPr>
            <a:spLocks noGrp="1" noRot="1" noChangeAspect="1" noTextEdit="1"/>
          </p:cNvSpPr>
          <p:nvPr>
            <p:ph type="sldImg"/>
          </p:nvPr>
        </p:nvSpPr>
        <p:spPr bwMode="auto">
          <a:noFill/>
          <a:ln>
            <a:solidFill>
              <a:srgbClr val="000000"/>
            </a:solidFill>
            <a:miter lim="800000"/>
            <a:headEnd/>
            <a:tailEnd/>
          </a:ln>
        </p:spPr>
      </p:sp>
      <p:sp>
        <p:nvSpPr>
          <p:cNvPr id="5980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17029FD-C4EC-40F5-835D-4BA102CE5D16}" type="slidenum">
              <a:rPr lang="en-US" altLang="zh-CN"/>
              <a:pPr/>
              <a:t>65</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幻灯片图像占位符 1"/>
          <p:cNvSpPr>
            <a:spLocks noGrp="1" noRot="1" noChangeAspect="1" noTextEdit="1"/>
          </p:cNvSpPr>
          <p:nvPr>
            <p:ph type="sldImg"/>
          </p:nvPr>
        </p:nvSpPr>
        <p:spPr bwMode="auto">
          <a:noFill/>
          <a:ln>
            <a:solidFill>
              <a:srgbClr val="000000"/>
            </a:solidFill>
            <a:miter lim="800000"/>
            <a:headEnd/>
            <a:tailEnd/>
          </a:ln>
        </p:spPr>
      </p:sp>
      <p:sp>
        <p:nvSpPr>
          <p:cNvPr id="5990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A1C9DCF-D428-48C7-B687-6E5970A72B68}" type="slidenum">
              <a:rPr lang="en-US" altLang="zh-CN"/>
              <a:pPr/>
              <a:t>66</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幻灯片图像占位符 1"/>
          <p:cNvSpPr>
            <a:spLocks noGrp="1" noRot="1" noChangeAspect="1" noTextEdit="1"/>
          </p:cNvSpPr>
          <p:nvPr>
            <p:ph type="sldImg"/>
          </p:nvPr>
        </p:nvSpPr>
        <p:spPr bwMode="auto">
          <a:noFill/>
          <a:ln>
            <a:solidFill>
              <a:srgbClr val="000000"/>
            </a:solidFill>
            <a:miter lim="800000"/>
            <a:headEnd/>
            <a:tailEnd/>
          </a:ln>
        </p:spPr>
      </p:sp>
      <p:sp>
        <p:nvSpPr>
          <p:cNvPr id="6000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EFAA859-8846-4B97-8BDE-93C5D4468E8C}" type="slidenum">
              <a:rPr lang="en-US" altLang="zh-CN"/>
              <a:pPr/>
              <a:t>67</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幻灯片图像占位符 1"/>
          <p:cNvSpPr>
            <a:spLocks noGrp="1" noRot="1" noChangeAspect="1" noTextEdit="1"/>
          </p:cNvSpPr>
          <p:nvPr>
            <p:ph type="sldImg"/>
          </p:nvPr>
        </p:nvSpPr>
        <p:spPr bwMode="auto">
          <a:noFill/>
          <a:ln>
            <a:solidFill>
              <a:srgbClr val="000000"/>
            </a:solidFill>
            <a:miter lim="800000"/>
            <a:headEnd/>
            <a:tailEnd/>
          </a:ln>
        </p:spPr>
      </p:sp>
      <p:sp>
        <p:nvSpPr>
          <p:cNvPr id="601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1030F2C-1E0B-459F-B45C-52266940EF29}" type="slidenum">
              <a:rPr lang="en-US" altLang="zh-CN"/>
              <a:pPr/>
              <a:t>68</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幻灯片图像占位符 1"/>
          <p:cNvSpPr>
            <a:spLocks noGrp="1" noRot="1" noChangeAspect="1" noTextEdit="1"/>
          </p:cNvSpPr>
          <p:nvPr>
            <p:ph type="sldImg"/>
          </p:nvPr>
        </p:nvSpPr>
        <p:spPr bwMode="auto">
          <a:noFill/>
          <a:ln>
            <a:solidFill>
              <a:srgbClr val="000000"/>
            </a:solidFill>
            <a:miter lim="800000"/>
            <a:headEnd/>
            <a:tailEnd/>
          </a:ln>
        </p:spPr>
      </p:sp>
      <p:sp>
        <p:nvSpPr>
          <p:cNvPr id="6021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44E4B96-164D-4B0B-8E19-E8C40380BD7F}" type="slidenum">
              <a:rPr lang="en-US" altLang="zh-CN"/>
              <a:pPr/>
              <a:t>69</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幻灯片图像占位符 1"/>
          <p:cNvSpPr>
            <a:spLocks noGrp="1" noRot="1" noChangeAspect="1" noTextEdit="1"/>
          </p:cNvSpPr>
          <p:nvPr>
            <p:ph type="sldImg"/>
          </p:nvPr>
        </p:nvSpPr>
        <p:spPr bwMode="auto">
          <a:noFill/>
          <a:ln>
            <a:solidFill>
              <a:srgbClr val="000000"/>
            </a:solidFill>
            <a:miter lim="800000"/>
            <a:headEnd/>
            <a:tailEnd/>
          </a:ln>
        </p:spPr>
      </p:sp>
      <p:sp>
        <p:nvSpPr>
          <p:cNvPr id="603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5D26F54-6BC1-4679-B831-6CDFC70100E7}" type="slidenum">
              <a:rPr lang="en-US" altLang="zh-CN"/>
              <a:pPr/>
              <a:t>70</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C2317E-D3D3-4B9C-B1AA-FBD39850BC7F}" type="slidenum">
              <a:rPr lang="en-US" altLang="zh-CN"/>
              <a:pPr/>
              <a:t>71</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幻灯片图像占位符 1"/>
          <p:cNvSpPr>
            <a:spLocks noGrp="1" noRot="1" noChangeAspect="1" noTextEdit="1"/>
          </p:cNvSpPr>
          <p:nvPr>
            <p:ph type="sldImg"/>
          </p:nvPr>
        </p:nvSpPr>
        <p:spPr bwMode="auto">
          <a:noFill/>
          <a:ln>
            <a:solidFill>
              <a:srgbClr val="000000"/>
            </a:solidFill>
            <a:miter lim="800000"/>
            <a:headEnd/>
            <a:tailEnd/>
          </a:ln>
        </p:spPr>
      </p:sp>
      <p:sp>
        <p:nvSpPr>
          <p:cNvPr id="6051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5D63FBA-46E3-4EC4-AB20-C14B930331DE}" type="slidenum">
              <a:rPr lang="en-US" altLang="zh-CN"/>
              <a:pPr/>
              <a:t>72</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幻灯片图像占位符 1"/>
          <p:cNvSpPr>
            <a:spLocks noGrp="1" noRot="1" noChangeAspect="1" noTextEdit="1"/>
          </p:cNvSpPr>
          <p:nvPr>
            <p:ph type="sldImg"/>
          </p:nvPr>
        </p:nvSpPr>
        <p:spPr bwMode="auto">
          <a:noFill/>
          <a:ln>
            <a:solidFill>
              <a:srgbClr val="000000"/>
            </a:solidFill>
            <a:miter lim="800000"/>
            <a:headEnd/>
            <a:tailEnd/>
          </a:ln>
        </p:spPr>
      </p:sp>
      <p:sp>
        <p:nvSpPr>
          <p:cNvPr id="6062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B9BC0FE-E0C1-47EB-8F8F-DB1F56013456}" type="slidenum">
              <a:rPr lang="en-US" altLang="zh-CN"/>
              <a:pPr/>
              <a:t>73</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幻灯片图像占位符 1"/>
          <p:cNvSpPr>
            <a:spLocks noGrp="1" noRot="1" noChangeAspect="1" noTextEdit="1"/>
          </p:cNvSpPr>
          <p:nvPr>
            <p:ph type="sldImg"/>
          </p:nvPr>
        </p:nvSpPr>
        <p:spPr bwMode="auto">
          <a:noFill/>
          <a:ln>
            <a:solidFill>
              <a:srgbClr val="000000"/>
            </a:solidFill>
            <a:miter lim="800000"/>
            <a:headEnd/>
            <a:tailEnd/>
          </a:ln>
        </p:spPr>
      </p:sp>
      <p:sp>
        <p:nvSpPr>
          <p:cNvPr id="607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86DC928-8F1C-4F2A-822C-65E328835011}" type="slidenum">
              <a:rPr lang="en-US" altLang="zh-CN"/>
              <a:pPr/>
              <a:t>74</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幻灯片图像占位符 1"/>
          <p:cNvSpPr>
            <a:spLocks noGrp="1" noRot="1" noChangeAspect="1" noTextEdit="1"/>
          </p:cNvSpPr>
          <p:nvPr>
            <p:ph type="sldImg"/>
          </p:nvPr>
        </p:nvSpPr>
        <p:spPr bwMode="auto">
          <a:noFill/>
          <a:ln>
            <a:solidFill>
              <a:srgbClr val="000000"/>
            </a:solidFill>
            <a:miter lim="800000"/>
            <a:headEnd/>
            <a:tailEnd/>
          </a:ln>
        </p:spPr>
      </p:sp>
      <p:sp>
        <p:nvSpPr>
          <p:cNvPr id="6082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B645637-6EAE-4380-9DE7-94408A594116}" type="slidenum">
              <a:rPr lang="en-US" altLang="zh-CN"/>
              <a:pPr/>
              <a:t>75</a:t>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幻灯片图像占位符 1"/>
          <p:cNvSpPr>
            <a:spLocks noGrp="1" noRot="1" noChangeAspect="1" noTextEdit="1"/>
          </p:cNvSpPr>
          <p:nvPr>
            <p:ph type="sldImg"/>
          </p:nvPr>
        </p:nvSpPr>
        <p:spPr bwMode="auto">
          <a:noFill/>
          <a:ln>
            <a:solidFill>
              <a:srgbClr val="000000"/>
            </a:solidFill>
            <a:miter lim="800000"/>
            <a:headEnd/>
            <a:tailEnd/>
          </a:ln>
        </p:spPr>
      </p:sp>
      <p:sp>
        <p:nvSpPr>
          <p:cNvPr id="6092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7D6C1C2-ED1E-4BA2-A333-3FB7D543E07E}" type="slidenum">
              <a:rPr lang="en-US" altLang="zh-CN"/>
              <a:pPr/>
              <a:t>77</a:t>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幻灯片图像占位符 1"/>
          <p:cNvSpPr>
            <a:spLocks noGrp="1" noRot="1" noChangeAspect="1" noTextEdit="1"/>
          </p:cNvSpPr>
          <p:nvPr>
            <p:ph type="sldImg"/>
          </p:nvPr>
        </p:nvSpPr>
        <p:spPr bwMode="auto">
          <a:noFill/>
          <a:ln>
            <a:solidFill>
              <a:srgbClr val="000000"/>
            </a:solidFill>
            <a:miter lim="800000"/>
            <a:headEnd/>
            <a:tailEnd/>
          </a:ln>
        </p:spPr>
      </p:sp>
      <p:sp>
        <p:nvSpPr>
          <p:cNvPr id="6103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8CFAA63-C87F-4D7B-98D7-38F5C16DC1CA}" type="slidenum">
              <a:rPr lang="en-US" altLang="zh-CN"/>
              <a:pPr/>
              <a:t>78</a:t>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幻灯片图像占位符 1"/>
          <p:cNvSpPr>
            <a:spLocks noGrp="1" noRot="1" noChangeAspect="1" noTextEdit="1"/>
          </p:cNvSpPr>
          <p:nvPr>
            <p:ph type="sldImg"/>
          </p:nvPr>
        </p:nvSpPr>
        <p:spPr bwMode="auto">
          <a:noFill/>
          <a:ln>
            <a:solidFill>
              <a:srgbClr val="000000"/>
            </a:solidFill>
            <a:miter lim="800000"/>
            <a:headEnd/>
            <a:tailEnd/>
          </a:ln>
        </p:spPr>
      </p:sp>
      <p:sp>
        <p:nvSpPr>
          <p:cNvPr id="6113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F7859C1-8479-4F7D-9A4C-5C35C8F0FEAF}" type="slidenum">
              <a:rPr lang="en-US" altLang="zh-CN"/>
              <a:pPr/>
              <a:t>79</a:t>
            </a:fld>
            <a:endParaRPr lang="en-US"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幻灯片图像占位符 1"/>
          <p:cNvSpPr>
            <a:spLocks noGrp="1" noRot="1" noChangeAspect="1" noTextEdit="1"/>
          </p:cNvSpPr>
          <p:nvPr>
            <p:ph type="sldImg"/>
          </p:nvPr>
        </p:nvSpPr>
        <p:spPr bwMode="auto">
          <a:noFill/>
          <a:ln>
            <a:solidFill>
              <a:srgbClr val="000000"/>
            </a:solidFill>
            <a:miter lim="800000"/>
            <a:headEnd/>
            <a:tailEnd/>
          </a:ln>
        </p:spPr>
      </p:sp>
      <p:sp>
        <p:nvSpPr>
          <p:cNvPr id="6123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84D9A98-6E50-482D-9F0D-78CBC7B2DB93}" type="slidenum">
              <a:rPr lang="en-US" altLang="zh-CN"/>
              <a:pPr/>
              <a:t>81</a:t>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幻灯片图像占位符 1"/>
          <p:cNvSpPr>
            <a:spLocks noGrp="1" noRot="1" noChangeAspect="1" noTextEdit="1"/>
          </p:cNvSpPr>
          <p:nvPr>
            <p:ph type="sldImg"/>
          </p:nvPr>
        </p:nvSpPr>
        <p:spPr bwMode="auto">
          <a:noFill/>
          <a:ln>
            <a:solidFill>
              <a:srgbClr val="000000"/>
            </a:solidFill>
            <a:miter lim="800000"/>
            <a:headEnd/>
            <a:tailEnd/>
          </a:ln>
        </p:spPr>
      </p:sp>
      <p:sp>
        <p:nvSpPr>
          <p:cNvPr id="6133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1664C32-171B-4B7E-BADD-48504AEF5806}" type="slidenum">
              <a:rPr lang="en-US" altLang="zh-CN"/>
              <a:pPr/>
              <a:t>82</a:t>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87DE283-999C-471B-907F-4B0E5235FCD2}" type="slidenum">
              <a:rPr lang="en-US" altLang="zh-CN"/>
              <a:pPr/>
              <a:t>83</a:t>
            </a:fld>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幻灯片图像占位符 1"/>
          <p:cNvSpPr>
            <a:spLocks noGrp="1" noRot="1" noChangeAspect="1" noTextEdit="1"/>
          </p:cNvSpPr>
          <p:nvPr>
            <p:ph type="sldImg"/>
          </p:nvPr>
        </p:nvSpPr>
        <p:spPr bwMode="auto">
          <a:noFill/>
          <a:ln>
            <a:solidFill>
              <a:srgbClr val="000000"/>
            </a:solidFill>
            <a:miter lim="800000"/>
            <a:headEnd/>
            <a:tailEnd/>
          </a:ln>
        </p:spPr>
      </p:sp>
      <p:sp>
        <p:nvSpPr>
          <p:cNvPr id="6154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2BC6D2B-9701-4AB6-9E0E-856D4A6278EA}" type="slidenum">
              <a:rPr lang="en-US" altLang="zh-CN"/>
              <a:pPr/>
              <a:t>84</a:t>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幻灯片图像占位符 1"/>
          <p:cNvSpPr>
            <a:spLocks noGrp="1" noRot="1" noChangeAspect="1" noTextEdit="1"/>
          </p:cNvSpPr>
          <p:nvPr>
            <p:ph type="sldImg"/>
          </p:nvPr>
        </p:nvSpPr>
        <p:spPr bwMode="auto">
          <a:noFill/>
          <a:ln>
            <a:solidFill>
              <a:srgbClr val="000000"/>
            </a:solidFill>
            <a:miter lim="800000"/>
            <a:headEnd/>
            <a:tailEnd/>
          </a:ln>
        </p:spPr>
      </p:sp>
      <p:sp>
        <p:nvSpPr>
          <p:cNvPr id="6164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512F58C-7447-45D1-A2B8-1A94052804D8}" type="slidenum">
              <a:rPr lang="en-US" altLang="zh-CN"/>
              <a:pPr/>
              <a:t>85</a:t>
            </a:fld>
            <a:endParaRPr lang="en-US"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幻灯片图像占位符 1"/>
          <p:cNvSpPr>
            <a:spLocks noGrp="1" noRot="1" noChangeAspect="1" noTextEdit="1"/>
          </p:cNvSpPr>
          <p:nvPr>
            <p:ph type="sldImg"/>
          </p:nvPr>
        </p:nvSpPr>
        <p:spPr bwMode="auto">
          <a:noFill/>
          <a:ln>
            <a:solidFill>
              <a:srgbClr val="000000"/>
            </a:solidFill>
            <a:miter lim="800000"/>
            <a:headEnd/>
            <a:tailEnd/>
          </a:ln>
        </p:spPr>
      </p:sp>
      <p:sp>
        <p:nvSpPr>
          <p:cNvPr id="6174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951DE6A-BA32-45E1-A3E8-39E9BCFFDB3D}" type="slidenum">
              <a:rPr lang="en-US" altLang="zh-CN"/>
              <a:pPr/>
              <a:t>87</a:t>
            </a:fld>
            <a:endParaRPr lang="en-US"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幻灯片图像占位符 1"/>
          <p:cNvSpPr>
            <a:spLocks noGrp="1" noRot="1" noChangeAspect="1" noTextEdit="1"/>
          </p:cNvSpPr>
          <p:nvPr>
            <p:ph type="sldImg"/>
          </p:nvPr>
        </p:nvSpPr>
        <p:spPr bwMode="auto">
          <a:noFill/>
          <a:ln>
            <a:solidFill>
              <a:srgbClr val="000000"/>
            </a:solidFill>
            <a:miter lim="800000"/>
            <a:headEnd/>
            <a:tailEnd/>
          </a:ln>
        </p:spPr>
      </p:sp>
      <p:sp>
        <p:nvSpPr>
          <p:cNvPr id="6184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F6FA56-5F90-4C7B-A173-93BDCC67B5E1}" type="slidenum">
              <a:rPr lang="en-US" altLang="zh-CN"/>
              <a:pPr/>
              <a:t>88</a:t>
            </a:fld>
            <a:endParaRPr lang="en-US"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幻灯片图像占位符 1"/>
          <p:cNvSpPr>
            <a:spLocks noGrp="1" noRot="1" noChangeAspect="1" noTextEdit="1"/>
          </p:cNvSpPr>
          <p:nvPr>
            <p:ph type="sldImg"/>
          </p:nvPr>
        </p:nvSpPr>
        <p:spPr bwMode="auto">
          <a:noFill/>
          <a:ln>
            <a:solidFill>
              <a:srgbClr val="000000"/>
            </a:solidFill>
            <a:miter lim="800000"/>
            <a:headEnd/>
            <a:tailEnd/>
          </a:ln>
        </p:spPr>
      </p:sp>
      <p:sp>
        <p:nvSpPr>
          <p:cNvPr id="6195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401A23D-82CC-4042-9A9C-0CB40E7E40C5}" type="slidenum">
              <a:rPr lang="en-US" altLang="zh-CN"/>
              <a:pPr/>
              <a:t>89</a:t>
            </a:fld>
            <a:endParaRPr lang="en-US"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幻灯片图像占位符 1"/>
          <p:cNvSpPr>
            <a:spLocks noGrp="1" noRot="1" noChangeAspect="1" noTextEdit="1"/>
          </p:cNvSpPr>
          <p:nvPr>
            <p:ph type="sldImg"/>
          </p:nvPr>
        </p:nvSpPr>
        <p:spPr bwMode="auto">
          <a:noFill/>
          <a:ln>
            <a:solidFill>
              <a:srgbClr val="000000"/>
            </a:solidFill>
            <a:miter lim="800000"/>
            <a:headEnd/>
            <a:tailEnd/>
          </a:ln>
        </p:spPr>
      </p:sp>
      <p:sp>
        <p:nvSpPr>
          <p:cNvPr id="6205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9BA3C95-F707-4EA3-8766-C812EF0C10A1}" type="slidenum">
              <a:rPr lang="en-US" altLang="zh-CN"/>
              <a:pPr/>
              <a:t>90</a:t>
            </a:fld>
            <a:endParaRPr lang="en-US"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幻灯片图像占位符 1"/>
          <p:cNvSpPr>
            <a:spLocks noGrp="1" noRot="1" noChangeAspect="1" noTextEdit="1"/>
          </p:cNvSpPr>
          <p:nvPr>
            <p:ph type="sldImg"/>
          </p:nvPr>
        </p:nvSpPr>
        <p:spPr bwMode="auto">
          <a:noFill/>
          <a:ln>
            <a:solidFill>
              <a:srgbClr val="000000"/>
            </a:solidFill>
            <a:miter lim="800000"/>
            <a:headEnd/>
            <a:tailEnd/>
          </a:ln>
        </p:spPr>
      </p:sp>
      <p:sp>
        <p:nvSpPr>
          <p:cNvPr id="621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80D6B65-F3C7-4634-9D1C-301FDF412195}" type="slidenum">
              <a:rPr lang="en-US" altLang="zh-CN"/>
              <a:pPr/>
              <a:t>91</a:t>
            </a:fld>
            <a:endParaRPr lang="en-US"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幻灯片图像占位符 1"/>
          <p:cNvSpPr>
            <a:spLocks noGrp="1" noRot="1" noChangeAspect="1" noTextEdit="1"/>
          </p:cNvSpPr>
          <p:nvPr>
            <p:ph type="sldImg"/>
          </p:nvPr>
        </p:nvSpPr>
        <p:spPr bwMode="auto">
          <a:noFill/>
          <a:ln>
            <a:solidFill>
              <a:srgbClr val="000000"/>
            </a:solidFill>
            <a:miter lim="800000"/>
            <a:headEnd/>
            <a:tailEnd/>
          </a:ln>
        </p:spPr>
      </p:sp>
      <p:sp>
        <p:nvSpPr>
          <p:cNvPr id="6225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2B9CA62-7629-49F5-8F19-3CA8FC9A22E4}" type="slidenum">
              <a:rPr lang="en-US" altLang="zh-CN"/>
              <a:pPr/>
              <a:t>94</a:t>
            </a:fld>
            <a:endParaRPr lang="en-US"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幻灯片图像占位符 1"/>
          <p:cNvSpPr>
            <a:spLocks noGrp="1" noRot="1" noChangeAspect="1" noTextEdit="1"/>
          </p:cNvSpPr>
          <p:nvPr>
            <p:ph type="sldImg"/>
          </p:nvPr>
        </p:nvSpPr>
        <p:spPr bwMode="auto">
          <a:noFill/>
          <a:ln>
            <a:solidFill>
              <a:srgbClr val="000000"/>
            </a:solidFill>
            <a:miter lim="800000"/>
            <a:headEnd/>
            <a:tailEnd/>
          </a:ln>
        </p:spPr>
      </p:sp>
      <p:sp>
        <p:nvSpPr>
          <p:cNvPr id="6236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841996D-E57C-4D81-8BC0-6F6B53BDB092}" type="slidenum">
              <a:rPr lang="en-US" altLang="zh-CN"/>
              <a:pPr/>
              <a:t>95</a:t>
            </a:fld>
            <a:endParaRPr lang="en-US"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17A3664-CA9E-476C-898B-C665ADEB8E68}" type="slidenum">
              <a:rPr lang="en-US" altLang="zh-CN"/>
              <a:pPr/>
              <a:t>96</a:t>
            </a:fld>
            <a:endParaRPr lang="en-US"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56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7A6DC09-6879-439D-9ED8-6306B71046C2}" type="slidenum">
              <a:rPr lang="en-US" altLang="zh-CN"/>
              <a:pPr/>
              <a:t>97</a:t>
            </a:fld>
            <a:endParaRPr lang="en-US"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幻灯片图像占位符 1"/>
          <p:cNvSpPr>
            <a:spLocks noGrp="1" noRot="1" noChangeAspect="1" noTextEdit="1"/>
          </p:cNvSpPr>
          <p:nvPr>
            <p:ph type="sldImg"/>
          </p:nvPr>
        </p:nvSpPr>
        <p:spPr bwMode="auto">
          <a:noFill/>
          <a:ln>
            <a:solidFill>
              <a:srgbClr val="000000"/>
            </a:solidFill>
            <a:miter lim="800000"/>
            <a:headEnd/>
            <a:tailEnd/>
          </a:ln>
        </p:spPr>
      </p:sp>
      <p:sp>
        <p:nvSpPr>
          <p:cNvPr id="6266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E0550CB-ABC7-4806-A06C-80C755983530}" type="slidenum">
              <a:rPr lang="en-US" altLang="zh-CN"/>
              <a:pPr/>
              <a:t>98</a:t>
            </a:fld>
            <a:endParaRPr lang="en-US"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幻灯片图像占位符 1"/>
          <p:cNvSpPr>
            <a:spLocks noGrp="1" noRot="1" noChangeAspect="1" noTextEdit="1"/>
          </p:cNvSpPr>
          <p:nvPr>
            <p:ph type="sldImg"/>
          </p:nvPr>
        </p:nvSpPr>
        <p:spPr bwMode="auto">
          <a:noFill/>
          <a:ln>
            <a:solidFill>
              <a:srgbClr val="000000"/>
            </a:solidFill>
            <a:miter lim="800000"/>
            <a:headEnd/>
            <a:tailEnd/>
          </a:ln>
        </p:spPr>
      </p:sp>
      <p:sp>
        <p:nvSpPr>
          <p:cNvPr id="6277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81D213D-A085-466D-AAF6-D7B99BFB1C4B}" type="slidenum">
              <a:rPr lang="en-US" altLang="zh-CN"/>
              <a:pPr/>
              <a:t>99</a:t>
            </a:fld>
            <a:endParaRPr lang="en-US"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幻灯片图像占位符 1"/>
          <p:cNvSpPr>
            <a:spLocks noGrp="1" noRot="1" noChangeAspect="1" noTextEdit="1"/>
          </p:cNvSpPr>
          <p:nvPr>
            <p:ph type="sldImg"/>
          </p:nvPr>
        </p:nvSpPr>
        <p:spPr bwMode="auto">
          <a:noFill/>
          <a:ln>
            <a:solidFill>
              <a:srgbClr val="000000"/>
            </a:solidFill>
            <a:miter lim="800000"/>
            <a:headEnd/>
            <a:tailEnd/>
          </a:ln>
        </p:spPr>
      </p:sp>
      <p:sp>
        <p:nvSpPr>
          <p:cNvPr id="6287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F3DAFA6-CDCF-4159-96F0-E333017527CA}" type="slidenum">
              <a:rPr lang="en-US" altLang="zh-CN"/>
              <a:pPr/>
              <a:t>100</a:t>
            </a:fld>
            <a:endParaRPr lang="en-US"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幻灯片图像占位符 1"/>
          <p:cNvSpPr>
            <a:spLocks noGrp="1" noRot="1" noChangeAspect="1" noTextEdit="1"/>
          </p:cNvSpPr>
          <p:nvPr>
            <p:ph type="sldImg"/>
          </p:nvPr>
        </p:nvSpPr>
        <p:spPr bwMode="auto">
          <a:noFill/>
          <a:ln>
            <a:solidFill>
              <a:srgbClr val="000000"/>
            </a:solidFill>
            <a:miter lim="800000"/>
            <a:headEnd/>
            <a:tailEnd/>
          </a:ln>
        </p:spPr>
      </p:sp>
      <p:sp>
        <p:nvSpPr>
          <p:cNvPr id="6297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52B689E-28B9-4DA8-8FFC-E67981FA27D1}" type="slidenum">
              <a:rPr lang="en-US" altLang="zh-CN"/>
              <a:pPr/>
              <a:t>101</a:t>
            </a:fld>
            <a:endParaRPr lang="en-US"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幻灯片图像占位符 1"/>
          <p:cNvSpPr>
            <a:spLocks noGrp="1" noRot="1" noChangeAspect="1" noTextEdit="1"/>
          </p:cNvSpPr>
          <p:nvPr>
            <p:ph type="sldImg"/>
          </p:nvPr>
        </p:nvSpPr>
        <p:spPr bwMode="auto">
          <a:noFill/>
          <a:ln>
            <a:solidFill>
              <a:srgbClr val="000000"/>
            </a:solidFill>
            <a:miter lim="800000"/>
            <a:headEnd/>
            <a:tailEnd/>
          </a:ln>
        </p:spPr>
      </p:sp>
      <p:sp>
        <p:nvSpPr>
          <p:cNvPr id="6307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E3FFE0F-CC36-4A5F-868D-82B0F615848F}" type="slidenum">
              <a:rPr lang="en-US" altLang="zh-CN"/>
              <a:pPr/>
              <a:t>102</a:t>
            </a:fld>
            <a:endParaRPr lang="en-US"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幻灯片图像占位符 1"/>
          <p:cNvSpPr>
            <a:spLocks noGrp="1" noRot="1" noChangeAspect="1" noTextEdit="1"/>
          </p:cNvSpPr>
          <p:nvPr>
            <p:ph type="sldImg"/>
          </p:nvPr>
        </p:nvSpPr>
        <p:spPr bwMode="auto">
          <a:noFill/>
          <a:ln>
            <a:solidFill>
              <a:srgbClr val="000000"/>
            </a:solidFill>
            <a:miter lim="800000"/>
            <a:headEnd/>
            <a:tailEnd/>
          </a:ln>
        </p:spPr>
      </p:sp>
      <p:sp>
        <p:nvSpPr>
          <p:cNvPr id="6318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5615F4F-6540-4755-8E0C-8AD5FA0ED07C}" type="slidenum">
              <a:rPr lang="en-US" altLang="zh-CN"/>
              <a:pPr/>
              <a:t>103</a:t>
            </a:fld>
            <a:endParaRPr lang="en-US"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幻灯片图像占位符 1"/>
          <p:cNvSpPr>
            <a:spLocks noGrp="1" noRot="1" noChangeAspect="1" noTextEdit="1"/>
          </p:cNvSpPr>
          <p:nvPr>
            <p:ph type="sldImg"/>
          </p:nvPr>
        </p:nvSpPr>
        <p:spPr bwMode="auto">
          <a:noFill/>
          <a:ln>
            <a:solidFill>
              <a:srgbClr val="000000"/>
            </a:solidFill>
            <a:miter lim="800000"/>
            <a:headEnd/>
            <a:tailEnd/>
          </a:ln>
        </p:spPr>
      </p:sp>
      <p:sp>
        <p:nvSpPr>
          <p:cNvPr id="6328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FD373CC-A509-47BD-B165-31F4F091F823}" type="slidenum">
              <a:rPr lang="en-US" altLang="zh-CN"/>
              <a:pPr/>
              <a:t>104</a:t>
            </a:fld>
            <a:endParaRPr lang="en-US"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幻灯片图像占位符 1"/>
          <p:cNvSpPr>
            <a:spLocks noGrp="1" noRot="1" noChangeAspect="1" noTextEdit="1"/>
          </p:cNvSpPr>
          <p:nvPr>
            <p:ph type="sldImg"/>
          </p:nvPr>
        </p:nvSpPr>
        <p:spPr bwMode="auto">
          <a:noFill/>
          <a:ln>
            <a:solidFill>
              <a:srgbClr val="000000"/>
            </a:solidFill>
            <a:miter lim="800000"/>
            <a:headEnd/>
            <a:tailEnd/>
          </a:ln>
        </p:spPr>
      </p:sp>
      <p:sp>
        <p:nvSpPr>
          <p:cNvPr id="6348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B71EEB2-E443-4FFD-985A-9D9E55C793B7}" type="slidenum">
              <a:rPr lang="en-US" altLang="zh-CN"/>
              <a:pPr/>
              <a:t>106</a:t>
            </a:fld>
            <a:endParaRPr lang="en-US"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幻灯片图像占位符 1"/>
          <p:cNvSpPr>
            <a:spLocks noGrp="1" noRot="1" noChangeAspect="1" noTextEdit="1"/>
          </p:cNvSpPr>
          <p:nvPr>
            <p:ph type="sldImg"/>
          </p:nvPr>
        </p:nvSpPr>
        <p:spPr bwMode="auto">
          <a:noFill/>
          <a:ln>
            <a:solidFill>
              <a:srgbClr val="000000"/>
            </a:solidFill>
            <a:miter lim="800000"/>
            <a:headEnd/>
            <a:tailEnd/>
          </a:ln>
        </p:spPr>
      </p:sp>
      <p:sp>
        <p:nvSpPr>
          <p:cNvPr id="6359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10FD44-0AFB-401E-9C44-D688A0906D0F}" type="slidenum">
              <a:rPr lang="en-US" altLang="zh-CN"/>
              <a:pPr/>
              <a:t>108</a:t>
            </a:fld>
            <a:endParaRPr lang="en-US"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幻灯片图像占位符 1"/>
          <p:cNvSpPr>
            <a:spLocks noGrp="1" noRot="1" noChangeAspect="1" noTextEdit="1"/>
          </p:cNvSpPr>
          <p:nvPr>
            <p:ph type="sldImg"/>
          </p:nvPr>
        </p:nvSpPr>
        <p:spPr bwMode="auto">
          <a:noFill/>
          <a:ln>
            <a:solidFill>
              <a:srgbClr val="000000"/>
            </a:solidFill>
            <a:miter lim="800000"/>
            <a:headEnd/>
            <a:tailEnd/>
          </a:ln>
        </p:spPr>
      </p:sp>
      <p:sp>
        <p:nvSpPr>
          <p:cNvPr id="6369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A13C69A-3340-4FD5-8E25-D8C1D906B3FC}" type="slidenum">
              <a:rPr lang="en-US" altLang="zh-CN"/>
              <a:pPr/>
              <a:t>110</a:t>
            </a:fld>
            <a:endParaRPr lang="en-US"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幻灯片图像占位符 1"/>
          <p:cNvSpPr>
            <a:spLocks noGrp="1" noRot="1" noChangeAspect="1" noTextEdit="1"/>
          </p:cNvSpPr>
          <p:nvPr>
            <p:ph type="sldImg"/>
          </p:nvPr>
        </p:nvSpPr>
        <p:spPr bwMode="auto">
          <a:noFill/>
          <a:ln>
            <a:solidFill>
              <a:srgbClr val="000000"/>
            </a:solidFill>
            <a:miter lim="800000"/>
            <a:headEnd/>
            <a:tailEnd/>
          </a:ln>
        </p:spPr>
      </p:sp>
      <p:sp>
        <p:nvSpPr>
          <p:cNvPr id="6379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860AC52-5374-4C11-99AC-655B9AED66FB}" type="slidenum">
              <a:rPr lang="en-US" altLang="zh-CN"/>
              <a:pPr/>
              <a:t>112</a:t>
            </a:fld>
            <a:endParaRPr lang="en-US"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幻灯片图像占位符 1"/>
          <p:cNvSpPr>
            <a:spLocks noGrp="1" noRot="1" noChangeAspect="1" noTextEdit="1"/>
          </p:cNvSpPr>
          <p:nvPr>
            <p:ph type="sldImg"/>
          </p:nvPr>
        </p:nvSpPr>
        <p:spPr bwMode="auto">
          <a:noFill/>
          <a:ln>
            <a:solidFill>
              <a:srgbClr val="000000"/>
            </a:solidFill>
            <a:miter lim="800000"/>
            <a:headEnd/>
            <a:tailEnd/>
          </a:ln>
        </p:spPr>
      </p:sp>
      <p:sp>
        <p:nvSpPr>
          <p:cNvPr id="6389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F3D0000-9225-45FC-8E24-CB508339BA3C}" type="slidenum">
              <a:rPr lang="en-US" altLang="zh-CN"/>
              <a:pPr/>
              <a:t>114</a:t>
            </a:fld>
            <a:endParaRPr lang="en-US"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幻灯片图像占位符 1"/>
          <p:cNvSpPr>
            <a:spLocks noGrp="1" noRot="1" noChangeAspect="1" noTextEdit="1"/>
          </p:cNvSpPr>
          <p:nvPr>
            <p:ph type="sldImg"/>
          </p:nvPr>
        </p:nvSpPr>
        <p:spPr bwMode="auto">
          <a:noFill/>
          <a:ln>
            <a:solidFill>
              <a:srgbClr val="000000"/>
            </a:solidFill>
            <a:miter lim="800000"/>
            <a:headEnd/>
            <a:tailEnd/>
          </a:ln>
        </p:spPr>
      </p:sp>
      <p:sp>
        <p:nvSpPr>
          <p:cNvPr id="6400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0ADEE76-9319-4F8C-9C16-9B1C66DBA539}" type="slidenum">
              <a:rPr lang="en-US" altLang="zh-CN"/>
              <a:pPr/>
              <a:t>115</a:t>
            </a:fld>
            <a:endParaRPr lang="en-US"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幻灯片图像占位符 1"/>
          <p:cNvSpPr>
            <a:spLocks noGrp="1" noRot="1" noChangeAspect="1" noTextEdit="1"/>
          </p:cNvSpPr>
          <p:nvPr>
            <p:ph type="sldImg"/>
          </p:nvPr>
        </p:nvSpPr>
        <p:spPr bwMode="auto">
          <a:noFill/>
          <a:ln>
            <a:solidFill>
              <a:srgbClr val="000000"/>
            </a:solidFill>
            <a:miter lim="800000"/>
            <a:headEnd/>
            <a:tailEnd/>
          </a:ln>
        </p:spPr>
      </p:sp>
      <p:sp>
        <p:nvSpPr>
          <p:cNvPr id="6410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4135977-1259-4AF0-87C9-6F66975CE6F5}" type="slidenum">
              <a:rPr lang="en-US" altLang="zh-CN"/>
              <a:pPr/>
              <a:t>116</a:t>
            </a:fld>
            <a:endParaRPr lang="en-US"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幻灯片图像占位符 1"/>
          <p:cNvSpPr>
            <a:spLocks noGrp="1" noRot="1" noChangeAspect="1" noTextEdit="1"/>
          </p:cNvSpPr>
          <p:nvPr>
            <p:ph type="sldImg"/>
          </p:nvPr>
        </p:nvSpPr>
        <p:spPr bwMode="auto">
          <a:noFill/>
          <a:ln>
            <a:solidFill>
              <a:srgbClr val="000000"/>
            </a:solidFill>
            <a:miter lim="800000"/>
            <a:headEnd/>
            <a:tailEnd/>
          </a:ln>
        </p:spPr>
      </p:sp>
      <p:sp>
        <p:nvSpPr>
          <p:cNvPr id="6420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BB8CF14-6EB1-42B1-8B2E-8197130F42A5}" type="slidenum">
              <a:rPr lang="en-US" altLang="zh-CN"/>
              <a:pPr/>
              <a:t>117</a:t>
            </a:fld>
            <a:endParaRPr lang="en-US"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幻灯片图像占位符 1"/>
          <p:cNvSpPr>
            <a:spLocks noGrp="1" noRot="1" noChangeAspect="1" noTextEdit="1"/>
          </p:cNvSpPr>
          <p:nvPr>
            <p:ph type="sldImg"/>
          </p:nvPr>
        </p:nvSpPr>
        <p:spPr bwMode="auto">
          <a:noFill/>
          <a:ln>
            <a:solidFill>
              <a:srgbClr val="000000"/>
            </a:solidFill>
            <a:miter lim="800000"/>
            <a:headEnd/>
            <a:tailEnd/>
          </a:ln>
        </p:spPr>
      </p:sp>
      <p:sp>
        <p:nvSpPr>
          <p:cNvPr id="6430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C2CBD87-FF4B-48F3-B067-3EEA4C9DD7AF}" type="slidenum">
              <a:rPr lang="en-US" altLang="zh-CN"/>
              <a:pPr/>
              <a:t>118</a:t>
            </a:fld>
            <a:endParaRPr lang="en-US" altLang="zh-C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64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0D5FF5-2F42-4B16-8851-51C01AEAB554}" type="slidenum">
              <a:rPr lang="en-US" altLang="zh-CN"/>
              <a:pPr/>
              <a:t>119</a:t>
            </a:fld>
            <a:endParaRPr lang="en-US"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0C150E-9F5C-4826-8219-CA207773E1F9}" type="slidenum">
              <a:rPr lang="en-US" altLang="zh-CN"/>
              <a:pPr/>
              <a:t>120</a:t>
            </a:fld>
            <a:endParaRPr lang="en-US"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幻灯片图像占位符 1"/>
          <p:cNvSpPr>
            <a:spLocks noGrp="1" noRot="1" noChangeAspect="1" noTextEdit="1"/>
          </p:cNvSpPr>
          <p:nvPr>
            <p:ph type="sldImg"/>
          </p:nvPr>
        </p:nvSpPr>
        <p:spPr bwMode="auto">
          <a:noFill/>
          <a:ln>
            <a:solidFill>
              <a:srgbClr val="000000"/>
            </a:solidFill>
            <a:miter lim="800000"/>
            <a:headEnd/>
            <a:tailEnd/>
          </a:ln>
        </p:spPr>
      </p:sp>
      <p:sp>
        <p:nvSpPr>
          <p:cNvPr id="6461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263025F-F53B-4889-B553-2A856BE539A0}" type="slidenum">
              <a:rPr lang="en-US" altLang="zh-CN"/>
              <a:pPr/>
              <a:t>121</a:t>
            </a:fld>
            <a:endParaRPr lang="en-US" altLang="zh-C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幻灯片图像占位符 1"/>
          <p:cNvSpPr>
            <a:spLocks noGrp="1" noRot="1" noChangeAspect="1" noTextEdit="1"/>
          </p:cNvSpPr>
          <p:nvPr>
            <p:ph type="sldImg"/>
          </p:nvPr>
        </p:nvSpPr>
        <p:spPr bwMode="auto">
          <a:noFill/>
          <a:ln>
            <a:solidFill>
              <a:srgbClr val="000000"/>
            </a:solidFill>
            <a:miter lim="800000"/>
            <a:headEnd/>
            <a:tailEnd/>
          </a:ln>
        </p:spPr>
      </p:sp>
      <p:sp>
        <p:nvSpPr>
          <p:cNvPr id="6471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801BBE5-E98F-479F-B32A-FD7E6D85F854}" type="slidenum">
              <a:rPr lang="en-US" altLang="zh-CN"/>
              <a:pPr/>
              <a:t>123</a:t>
            </a:fld>
            <a:endParaRPr lang="en-US"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幻灯片图像占位符 1"/>
          <p:cNvSpPr>
            <a:spLocks noGrp="1" noRot="1" noChangeAspect="1" noTextEdit="1"/>
          </p:cNvSpPr>
          <p:nvPr>
            <p:ph type="sldImg"/>
          </p:nvPr>
        </p:nvSpPr>
        <p:spPr bwMode="auto">
          <a:noFill/>
          <a:ln>
            <a:solidFill>
              <a:srgbClr val="000000"/>
            </a:solidFill>
            <a:miter lim="800000"/>
            <a:headEnd/>
            <a:tailEnd/>
          </a:ln>
        </p:spPr>
      </p:sp>
      <p:sp>
        <p:nvSpPr>
          <p:cNvPr id="6481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03B86CC-2421-4629-90B4-46A5F36A89BE}" type="slidenum">
              <a:rPr lang="en-US" altLang="zh-CN"/>
              <a:pPr/>
              <a:t>124</a:t>
            </a:fld>
            <a:endParaRPr lang="en-US"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幻灯片图像占位符 1"/>
          <p:cNvSpPr>
            <a:spLocks noGrp="1" noRot="1" noChangeAspect="1" noTextEdit="1"/>
          </p:cNvSpPr>
          <p:nvPr>
            <p:ph type="sldImg"/>
          </p:nvPr>
        </p:nvSpPr>
        <p:spPr bwMode="auto">
          <a:noFill/>
          <a:ln>
            <a:solidFill>
              <a:srgbClr val="000000"/>
            </a:solidFill>
            <a:miter lim="800000"/>
            <a:headEnd/>
            <a:tailEnd/>
          </a:ln>
        </p:spPr>
      </p:sp>
      <p:sp>
        <p:nvSpPr>
          <p:cNvPr id="649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56DA5D2-E9F6-4F5A-8B73-D29846DD46D9}" type="slidenum">
              <a:rPr lang="en-US" altLang="zh-CN"/>
              <a:pPr/>
              <a:t>125</a:t>
            </a:fld>
            <a:endParaRPr lang="en-US"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幻灯片图像占位符 1"/>
          <p:cNvSpPr>
            <a:spLocks noGrp="1" noRot="1" noChangeAspect="1" noTextEdit="1"/>
          </p:cNvSpPr>
          <p:nvPr>
            <p:ph type="sldImg"/>
          </p:nvPr>
        </p:nvSpPr>
        <p:spPr bwMode="auto">
          <a:noFill/>
          <a:ln>
            <a:solidFill>
              <a:srgbClr val="000000"/>
            </a:solidFill>
            <a:miter lim="800000"/>
            <a:headEnd/>
            <a:tailEnd/>
          </a:ln>
        </p:spPr>
      </p:sp>
      <p:sp>
        <p:nvSpPr>
          <p:cNvPr id="6502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63D5D7-7A26-421F-A1A4-79BD1240961E}" type="slidenum">
              <a:rPr lang="en-US" altLang="zh-CN"/>
              <a:pPr/>
              <a:t>126</a:t>
            </a:fld>
            <a:endParaRPr lang="en-US"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幻灯片图像占位符 1"/>
          <p:cNvSpPr>
            <a:spLocks noGrp="1" noRot="1" noChangeAspect="1" noTextEdit="1"/>
          </p:cNvSpPr>
          <p:nvPr>
            <p:ph type="sldImg"/>
          </p:nvPr>
        </p:nvSpPr>
        <p:spPr bwMode="auto">
          <a:noFill/>
          <a:ln>
            <a:solidFill>
              <a:srgbClr val="000000"/>
            </a:solidFill>
            <a:miter lim="800000"/>
            <a:headEnd/>
            <a:tailEnd/>
          </a:ln>
        </p:spPr>
      </p:sp>
      <p:sp>
        <p:nvSpPr>
          <p:cNvPr id="651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6593C9-D357-41BC-9317-2A4A48D8A377}" type="slidenum">
              <a:rPr lang="en-US" altLang="zh-CN"/>
              <a:pPr/>
              <a:t>127</a:t>
            </a:fld>
            <a:endParaRPr lang="en-US"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幻灯片图像占位符 1"/>
          <p:cNvSpPr>
            <a:spLocks noGrp="1" noRot="1" noChangeAspect="1" noTextEdit="1"/>
          </p:cNvSpPr>
          <p:nvPr>
            <p:ph type="sldImg"/>
          </p:nvPr>
        </p:nvSpPr>
        <p:spPr bwMode="auto">
          <a:noFill/>
          <a:ln>
            <a:solidFill>
              <a:srgbClr val="000000"/>
            </a:solidFill>
            <a:miter lim="800000"/>
            <a:headEnd/>
            <a:tailEnd/>
          </a:ln>
        </p:spPr>
      </p:sp>
      <p:sp>
        <p:nvSpPr>
          <p:cNvPr id="6522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FAFFD76-1CF4-4A14-B415-3A0F70FA6123}" type="slidenum">
              <a:rPr lang="en-US" altLang="zh-CN"/>
              <a:pPr/>
              <a:t>128</a:t>
            </a:fld>
            <a:endParaRPr lang="en-US"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幻灯片图像占位符 1"/>
          <p:cNvSpPr>
            <a:spLocks noGrp="1" noRot="1" noChangeAspect="1" noTextEdit="1"/>
          </p:cNvSpPr>
          <p:nvPr>
            <p:ph type="sldImg"/>
          </p:nvPr>
        </p:nvSpPr>
        <p:spPr bwMode="auto">
          <a:noFill/>
          <a:ln>
            <a:solidFill>
              <a:srgbClr val="000000"/>
            </a:solidFill>
            <a:miter lim="800000"/>
            <a:headEnd/>
            <a:tailEnd/>
          </a:ln>
        </p:spPr>
      </p:sp>
      <p:sp>
        <p:nvSpPr>
          <p:cNvPr id="653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641CCF-EAA7-4D08-8FAB-880ABC7D4A72}" type="slidenum">
              <a:rPr lang="en-US" altLang="zh-CN"/>
              <a:pPr/>
              <a:t>129</a:t>
            </a:fld>
            <a:endParaRPr lang="en-US"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43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057B3C2-51C9-4CBC-841B-0ED908F7947A}" type="slidenum">
              <a:rPr lang="en-US" altLang="zh-CN"/>
              <a:pPr/>
              <a:t>130</a:t>
            </a:fld>
            <a:endParaRPr lang="en-US"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E2A2762-CD04-4624-8099-37E3BFD330EE}" type="slidenum">
              <a:rPr lang="en-US" altLang="zh-CN"/>
              <a:pPr/>
              <a:t>131</a:t>
            </a:fld>
            <a:endParaRPr lang="en-US"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幻灯片图像占位符 1"/>
          <p:cNvSpPr>
            <a:spLocks noGrp="1" noRot="1" noChangeAspect="1" noTextEdit="1"/>
          </p:cNvSpPr>
          <p:nvPr>
            <p:ph type="sldImg"/>
          </p:nvPr>
        </p:nvSpPr>
        <p:spPr bwMode="auto">
          <a:noFill/>
          <a:ln>
            <a:solidFill>
              <a:srgbClr val="000000"/>
            </a:solidFill>
            <a:miter lim="800000"/>
            <a:headEnd/>
            <a:tailEnd/>
          </a:ln>
        </p:spPr>
      </p:sp>
      <p:sp>
        <p:nvSpPr>
          <p:cNvPr id="6563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DBBE1D0-1B78-46B3-8268-B538A161E280}" type="slidenum">
              <a:rPr lang="en-US" altLang="zh-CN"/>
              <a:pPr/>
              <a:t>132</a:t>
            </a:fld>
            <a:endParaRPr lang="en-US"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幻灯片图像占位符 1"/>
          <p:cNvSpPr>
            <a:spLocks noGrp="1" noRot="1" noChangeAspect="1" noTextEdit="1"/>
          </p:cNvSpPr>
          <p:nvPr>
            <p:ph type="sldImg"/>
          </p:nvPr>
        </p:nvSpPr>
        <p:spPr bwMode="auto">
          <a:noFill/>
          <a:ln>
            <a:solidFill>
              <a:srgbClr val="000000"/>
            </a:solidFill>
            <a:miter lim="800000"/>
            <a:headEnd/>
            <a:tailEnd/>
          </a:ln>
        </p:spPr>
      </p:sp>
      <p:sp>
        <p:nvSpPr>
          <p:cNvPr id="6574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535C071-70B6-4E72-B209-6B67D1369D11}" type="slidenum">
              <a:rPr lang="en-US" altLang="zh-CN"/>
              <a:pPr/>
              <a:t>133</a:t>
            </a:fld>
            <a:endParaRPr lang="en-US"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幻灯片图像占位符 1"/>
          <p:cNvSpPr>
            <a:spLocks noGrp="1" noRot="1" noChangeAspect="1" noTextEdit="1"/>
          </p:cNvSpPr>
          <p:nvPr>
            <p:ph type="sldImg"/>
          </p:nvPr>
        </p:nvSpPr>
        <p:spPr bwMode="auto">
          <a:noFill/>
          <a:ln>
            <a:solidFill>
              <a:srgbClr val="000000"/>
            </a:solidFill>
            <a:miter lim="800000"/>
            <a:headEnd/>
            <a:tailEnd/>
          </a:ln>
        </p:spPr>
      </p:sp>
      <p:sp>
        <p:nvSpPr>
          <p:cNvPr id="6584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34B3CC6-98E3-4177-9442-AD5E64320C72}" type="slidenum">
              <a:rPr lang="en-US" altLang="zh-CN"/>
              <a:pPr/>
              <a:t>136</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00BF1E6C-B100-4505-BC0F-D24274D507F6}"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E1DA6D-4259-4851-926E-4CB8797CA48C}"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778B5A17-B771-4214-89C8-0B6B89574606}"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CF24EBE-521A-4773-A7FE-32B6B01595B3}"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971905A0-10F9-4D12-AD6F-3983D317ED7E}"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FC7FFB-8D90-4F89-87CD-71F6B89D23BE}"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4971BAD6-7FA5-42FD-89C0-3DDB7AE51A05}"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20FEF03-3DC7-4177-8CAC-F18505AD6A8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BD00F607-86AA-44AB-B0AF-5E080925A6E7}" type="datetime1">
              <a:rPr lang="zh-CN" altLang="en-US" smtClean="0"/>
              <a:pPr/>
              <a:t>2014-9-11</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5A8C172-BE18-4DC1-9167-DE20C9FA17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C4DF7D6E-EC80-46B6-8332-CC58CDFEAACA}" type="datetime1">
              <a:rPr lang="zh-CN" altLang="en-US" smtClean="0"/>
              <a:pPr/>
              <a:t>2014-9-11</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C13D3200-4FD5-43E1-90D9-CD3F3E30962D}"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D58FADFD-036F-44FF-AC4E-D46A23ED8133}" type="datetime1">
              <a:rPr lang="zh-CN" altLang="en-US" smtClean="0"/>
              <a:pPr/>
              <a:t>2014-9-11</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174CF27A-DCB4-435C-BB72-99A775B2AC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28FDCA49-9C39-48CF-ACE3-BD41735A7A0B}"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46ACEDC-3D54-40A6-B399-E2A4E0D9621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7074D9A6-C37F-46E0-B26D-D510FB602ACE}" type="datetime1">
              <a:rPr lang="zh-CN" altLang="en-US" smtClean="0"/>
              <a:pPr/>
              <a:t>2014-9-11</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19EC1F8-2DF6-4662-946F-911229D5B8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F5EACEA-74BE-4F6D-A1D4-7BAF1D339E5C}"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0A6C232-C105-4C3F-9FE7-39999E679F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DECD7C5-A436-4833-A28C-6C905C84B6F1}" type="datetime1">
              <a:rPr lang="zh-CN" altLang="en-US" smtClean="0"/>
              <a:pPr/>
              <a:t>2014-9-11</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8771359-DBE8-4BF2-8AA6-D0161D7692B4}"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2F195147-477E-4C48-941A-84CC491E38DE}" type="datetime1">
              <a:rPr lang="zh-CN" altLang="en-US" smtClean="0"/>
              <a:pPr/>
              <a:t>2014-9-11</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E4AC616-054A-41F9-95DE-D078264A793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1"/>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1"/>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pPr eaLnBrk="1" hangingPunct="1"/>
            <a:r>
              <a:rPr lang="zh-CN" altLang="en-US" sz="6000" b="1" dirty="0" smtClean="0">
                <a:solidFill>
                  <a:srgbClr val="002060"/>
                </a:solidFill>
                <a:ea typeface="微软雅黑" pitchFamily="34" charset="-122"/>
                <a:cs typeface="Times New Roman" pitchFamily="18" charset="0"/>
              </a:rPr>
              <a:t>行政</a:t>
            </a:r>
            <a:r>
              <a:rPr lang="zh-CN" altLang="en-US" sz="6000" b="1" dirty="0" smtClean="0">
                <a:solidFill>
                  <a:srgbClr val="002060"/>
                </a:solidFill>
                <a:latin typeface="Times New Roman" pitchFamily="18" charset="0"/>
                <a:ea typeface="微软雅黑" pitchFamily="34" charset="-122"/>
                <a:cs typeface="Times New Roman" pitchFamily="18" charset="0"/>
              </a:rPr>
              <a:t>法串讲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4BED1888-067B-4277-BFF9-032FF90DAF51}"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07E1DA6D-4259-4851-926E-4CB8797CA48C}"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杨敏锋</a:t>
            </a:r>
            <a:r>
              <a:rPr lang="zh-CN" altLang="en-US" sz="2300" dirty="0" smtClean="0">
                <a:solidFill>
                  <a:srgbClr val="002060"/>
                </a:solidFill>
                <a:latin typeface="Times New Roman" pitchFamily="18" charset="0"/>
                <a:ea typeface="华文仿宋" pitchFamily="2" charset="-122"/>
                <a:cs typeface="Times New Roman" pitchFamily="18" charset="0"/>
              </a:rPr>
              <a:t>，北京君策知识产权发展中心研究室副主任，律师，专利代理人，南京大学理学学士，中国政法大学法律硕士，代表作品包括：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
        <p:nvSpPr>
          <p:cNvPr id="7" name="日期占位符 6"/>
          <p:cNvSpPr>
            <a:spLocks noGrp="1"/>
          </p:cNvSpPr>
          <p:nvPr>
            <p:ph type="dt" sz="half" idx="10"/>
          </p:nvPr>
        </p:nvSpPr>
        <p:spPr/>
        <p:txBody>
          <a:bodyPr/>
          <a:lstStyle/>
          <a:p>
            <a:fld id="{648A3BBC-6DBB-4E6E-AA23-88586D3200D0}" type="datetime1">
              <a:rPr lang="zh-CN" altLang="en-US" smtClean="0"/>
              <a:pPr/>
              <a:t>2014-9-11</a:t>
            </a:fld>
            <a:endParaRPr lang="en-US" altLang="zh-CN"/>
          </a:p>
        </p:txBody>
      </p:sp>
      <p:sp>
        <p:nvSpPr>
          <p:cNvPr id="8" name="灯片编号占位符 7"/>
          <p:cNvSpPr>
            <a:spLocks noGrp="1"/>
          </p:cNvSpPr>
          <p:nvPr>
            <p:ph type="sldNum" sz="quarter" idx="12"/>
          </p:nvPr>
        </p:nvSpPr>
        <p:spPr/>
        <p:txBody>
          <a:bodyPr/>
          <a:lstStyle/>
          <a:p>
            <a:fld id="{6CF24EBE-521A-4773-A7FE-32B6B01595B3}" type="slidenum">
              <a:rPr lang="zh-CN" altLang="en-US" smtClean="0"/>
              <a:pPr/>
              <a:t>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7D4BED40-F6C7-42AF-9CD6-3304448DA4E8}"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marL="342900" indent="-342900" algn="l" eaLnBrk="1" hangingPunct="1">
              <a:lnSpc>
                <a:spcPct val="150000"/>
              </a:lnSpc>
              <a:buFontTx/>
              <a:buChar char="•"/>
            </a:pPr>
            <a:r>
              <a:rPr lang="zh-CN" altLang="en-US" sz="3600" b="1" smtClean="0">
                <a:solidFill>
                  <a:srgbClr val="002060"/>
                </a:solidFill>
                <a:latin typeface="Times New Roman" pitchFamily="18" charset="0"/>
                <a:ea typeface="微软雅黑" pitchFamily="34" charset="-122"/>
                <a:cs typeface="Times New Roman" pitchFamily="18" charset="0"/>
              </a:rPr>
              <a:t>四、行政法串讲</a:t>
            </a:r>
          </a:p>
        </p:txBody>
      </p:sp>
      <p:sp>
        <p:nvSpPr>
          <p:cNvPr id="219139"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．行政复议的概念</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公民、法人或者其他组织认为具体行政行为侵犯其合法权益，向行政机关提出行政复议申请，行政机关受理行政复议申请、作出行政复议决定，适用本法。</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AAB3E20B-F5B0-401F-A857-AB188AF284DC}"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行政复议机关履行行政复议职责，应当遵循合法、公正、公开、及时、便民的原则，坚持有错必纠，保障法律、法规的正确实施。</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根据</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行政复议法</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第</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条第</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款第</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项，行政复议机关既要审查被申请复议的具体行政行为的</a:t>
            </a:r>
            <a:r>
              <a:rPr lang="zh-CN" altLang="en-US" sz="2200" dirty="0" smtClean="0">
                <a:solidFill>
                  <a:srgbClr val="C00000"/>
                </a:solidFill>
                <a:latin typeface="Times New Roman" pitchFamily="18" charset="0"/>
                <a:ea typeface="华文仿宋" pitchFamily="2" charset="-122"/>
                <a:cs typeface="Times New Roman" pitchFamily="18" charset="0"/>
              </a:rPr>
              <a:t>合法性</a:t>
            </a:r>
            <a:r>
              <a:rPr lang="zh-CN" altLang="en-US" sz="2200" dirty="0" smtClean="0">
                <a:solidFill>
                  <a:srgbClr val="002060"/>
                </a:solidFill>
                <a:latin typeface="Times New Roman" pitchFamily="18" charset="0"/>
                <a:ea typeface="华文仿宋" pitchFamily="2" charset="-122"/>
                <a:cs typeface="Times New Roman" pitchFamily="18" charset="0"/>
              </a:rPr>
              <a:t>，又要审查其</a:t>
            </a:r>
            <a:r>
              <a:rPr lang="zh-CN" altLang="en-US" sz="2200" dirty="0" smtClean="0">
                <a:solidFill>
                  <a:srgbClr val="C00000"/>
                </a:solidFill>
                <a:latin typeface="Times New Roman" pitchFamily="18" charset="0"/>
                <a:ea typeface="华文仿宋" pitchFamily="2" charset="-122"/>
                <a:cs typeface="Times New Roman" pitchFamily="18" charset="0"/>
              </a:rPr>
              <a:t>合理性</a:t>
            </a:r>
            <a:r>
              <a:rPr lang="zh-CN" altLang="en-US" sz="2200" dirty="0" smtClean="0">
                <a:solidFill>
                  <a:srgbClr val="002060"/>
                </a:solidFill>
                <a:latin typeface="Times New Roman" pitchFamily="18" charset="0"/>
                <a:ea typeface="华文仿宋" pitchFamily="2" charset="-122"/>
                <a:cs typeface="Times New Roman" pitchFamily="18" charset="0"/>
              </a:rPr>
              <a:t>。行政复议实行“有错必纠”，除了审查具体行政行为是否合法的定性问题，还有是否合理的定量问题</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55DFB07-9F11-4302-84BF-8B4551F1060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．行政复议申请人</a:t>
            </a: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）定义：</a:t>
            </a:r>
            <a:r>
              <a:rPr lang="zh-CN" altLang="en-US" sz="2200" dirty="0" smtClean="0">
                <a:solidFill>
                  <a:srgbClr val="002060"/>
                </a:solidFill>
                <a:latin typeface="Times New Roman" pitchFamily="18" charset="0"/>
                <a:ea typeface="华文仿宋" pitchFamily="2" charset="-122"/>
                <a:cs typeface="Times New Roman" pitchFamily="18" charset="0"/>
              </a:rPr>
              <a:t>对具体行政行为不服，依据法律、法规的规定，以自己的名义向行政复议机关提起行政复议申请的公民、法人和其他组织。</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）申请人资格的转移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①死亡，近亲属可以申请行政复议；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②非完全民事行为能力人，法定代理人；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③法人或者其他组织终止，承受其权利的法人或者其他组织可以申请</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80A3351-BCF5-4300-8381-104DF6BF032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a:t>
            </a:r>
            <a:r>
              <a:rPr lang="zh-CN" altLang="en-US" sz="2600" b="1" dirty="0" smtClean="0">
                <a:solidFill>
                  <a:srgbClr val="002060"/>
                </a:solidFill>
                <a:latin typeface="Times New Roman" pitchFamily="18" charset="0"/>
                <a:ea typeface="微软雅黑" pitchFamily="34" charset="-122"/>
                <a:cs typeface="Times New Roman" pitchFamily="18" charset="0"/>
              </a:rPr>
              <a:t>．行政复议被申请人</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公民、法人或者其他组织对行政机关的具体行政行为不服申请行政复议的，作出具体行政行为的行政机关是被申请人。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备注：被</a:t>
            </a:r>
            <a:r>
              <a:rPr lang="zh-CN" altLang="en-US" sz="2200" dirty="0" smtClean="0">
                <a:solidFill>
                  <a:srgbClr val="C00000"/>
                </a:solidFill>
                <a:latin typeface="Times New Roman" pitchFamily="18" charset="0"/>
                <a:ea typeface="华文仿宋" pitchFamily="2" charset="-122"/>
                <a:cs typeface="Times New Roman" pitchFamily="18" charset="0"/>
              </a:rPr>
              <a:t>申请人必须是行政主体，包括行政机关和法律、法规授权组织。</a:t>
            </a:r>
          </a:p>
        </p:txBody>
      </p:sp>
      <p:sp>
        <p:nvSpPr>
          <p:cNvPr id="3" name="日期占位符 2"/>
          <p:cNvSpPr>
            <a:spLocks noGrp="1"/>
          </p:cNvSpPr>
          <p:nvPr>
            <p:ph type="dt" sz="half" idx="10"/>
          </p:nvPr>
        </p:nvSpPr>
        <p:spPr/>
        <p:txBody>
          <a:bodyPr/>
          <a:lstStyle/>
          <a:p>
            <a:fld id="{CDCDC8CC-7FEB-4CFC-915D-B9C4651870E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）申请人对行政机关作出的具体行政行为不服，直接申请复议的，该行政机关是被申请人。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（不解释，你懂的）</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）两个或两个以上行政机关以共同名义作出同一具体行政行为的，共同作出具体行政行为的行政机关是被申请人。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（类似民法中的共同侵权）</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）法律、法规授权的组织作出的具体行政行为引起行政复议，该组织是被申请人。</a:t>
            </a:r>
            <a:r>
              <a:rPr lang="zh-CN" altLang="en-US" sz="2200" dirty="0" smtClean="0">
                <a:solidFill>
                  <a:srgbClr val="C00000"/>
                </a:solidFill>
                <a:latin typeface="Times New Roman" pitchFamily="18" charset="0"/>
                <a:ea typeface="华文仿宋" pitchFamily="2" charset="-122"/>
                <a:cs typeface="Times New Roman" pitchFamily="18" charset="0"/>
              </a:rPr>
              <a:t>（授权的也算）</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）受行政机关委托的组织作出的具体行政行为引起行政复议，作为委托人的行政机关是被申请人。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（委托的不算）</a:t>
            </a:r>
          </a:p>
        </p:txBody>
      </p:sp>
      <p:sp>
        <p:nvSpPr>
          <p:cNvPr id="3" name="日期占位符 2"/>
          <p:cNvSpPr>
            <a:spLocks noGrp="1"/>
          </p:cNvSpPr>
          <p:nvPr>
            <p:ph type="dt" sz="half" idx="10"/>
          </p:nvPr>
        </p:nvSpPr>
        <p:spPr/>
        <p:txBody>
          <a:bodyPr/>
          <a:lstStyle/>
          <a:p>
            <a:fld id="{E89C08FC-80A2-454E-A13E-63657AA6104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内容占位符 4"/>
          <p:cNvSpPr>
            <a:spLocks noGrp="1"/>
          </p:cNvSpPr>
          <p:nvPr>
            <p:ph idx="1"/>
          </p:nvPr>
        </p:nvSpPr>
        <p:spPr>
          <a:xfrm>
            <a:off x="271463" y="765175"/>
            <a:ext cx="8415337" cy="5559425"/>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）行政机关与其他组织以共同名义作出具体行政行为的，行政机关为被申请人。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（其他组织不是行政机关，没有资格）</a:t>
            </a:r>
            <a:r>
              <a:rPr lang="en-US" altLang="zh-CN" sz="2200" dirty="0" smtClean="0">
                <a:solidFill>
                  <a:srgbClr val="002060"/>
                </a:solidFill>
                <a:latin typeface="Times New Roman" pitchFamily="18" charset="0"/>
                <a:ea typeface="华文仿宋" pitchFamily="2" charset="-122"/>
                <a:cs typeface="Times New Roman" pitchFamily="18" charset="0"/>
              </a:rPr>
              <a:t/>
            </a:r>
            <a:br>
              <a:rPr lang="en-US" altLang="zh-CN"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）下级行政机关依照法律、法规、规章规定，经上级行政机关批准作出具体行政行为的，批准机关为被申请人。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（最终源头在上级）</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）行政机关设立的派出机构、内设机构或其他组织，未经法律、法规授权，对外以自己名义作出具体行政行为的，该行政机关为被申请人。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（无授权无资格）</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8</a:t>
            </a:r>
            <a:r>
              <a:rPr lang="zh-CN" altLang="en-US" sz="2200" dirty="0" smtClean="0">
                <a:solidFill>
                  <a:srgbClr val="002060"/>
                </a:solidFill>
                <a:latin typeface="Times New Roman" pitchFamily="18" charset="0"/>
                <a:ea typeface="华文仿宋" pitchFamily="2" charset="-122"/>
                <a:cs typeface="Times New Roman" pitchFamily="18" charset="0"/>
              </a:rPr>
              <a:t>）作出具体行政行为的行政机关被撤销的，继续行使其职权的行政机关是被申请人。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（“继承”）</a:t>
            </a:r>
          </a:p>
        </p:txBody>
      </p:sp>
      <p:sp>
        <p:nvSpPr>
          <p:cNvPr id="3" name="日期占位符 2"/>
          <p:cNvSpPr>
            <a:spLocks noGrp="1"/>
          </p:cNvSpPr>
          <p:nvPr>
            <p:ph type="dt" sz="half" idx="10"/>
          </p:nvPr>
        </p:nvSpPr>
        <p:spPr/>
        <p:txBody>
          <a:bodyPr/>
          <a:lstStyle/>
          <a:p>
            <a:fld id="{7EFE6744-E52D-485D-B073-19BA66F9F24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．行政复议第三人</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a:t>
            </a:r>
            <a:r>
              <a:rPr lang="zh-CN" altLang="en-US" sz="2400" b="1" dirty="0" smtClean="0">
                <a:solidFill>
                  <a:srgbClr val="002060"/>
                </a:solidFill>
                <a:latin typeface="Times New Roman" pitchFamily="18" charset="0"/>
                <a:ea typeface="华文仿宋" pitchFamily="2" charset="-122"/>
                <a:cs typeface="Times New Roman" pitchFamily="18" charset="0"/>
              </a:rPr>
              <a:t>条第</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款：</a:t>
            </a:r>
            <a:r>
              <a:rPr lang="zh-CN" altLang="en-US" sz="2400" dirty="0" smtClean="0">
                <a:solidFill>
                  <a:srgbClr val="002060"/>
                </a:solidFill>
                <a:latin typeface="Times New Roman" pitchFamily="18" charset="0"/>
                <a:ea typeface="华文仿宋" pitchFamily="2" charset="-122"/>
                <a:cs typeface="Times New Roman" pitchFamily="18" charset="0"/>
              </a:rPr>
              <a:t>同申请行政复议的具体行政行为有利害关系的其他公民、法人或者其他组织，可以作为第三人参加行政复议。</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与民事诉讼中对第三人的规定类似</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F6C0B5F-E4D0-4DBB-9F1D-EC6EB1E430D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行政复议期间，行政复议机构认为申请人以外的公民管某与被审查的具体行政行为有利害关系。根据行政复议法及相关规定，下列哪些说法是正确的？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该行政复议机构可以追加管某为行政复议申请人，通知其参加行政复议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该行政复议机构可以通知管某作为第三人参加行政复议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管某不参加行政复议的，该行政复议终止</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管某不参加行政复议的，不影响该行政复议案件的审理</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7864C8E7-9F0B-41D7-9FEB-B2EB797B811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a:t>
            </a:fld>
            <a:endParaRPr lang="en-US" altLang="zh-CN"/>
          </a:p>
        </p:txBody>
      </p:sp>
    </p:spTree>
  </p:cSld>
  <p:clrMapOvr>
    <a:masterClrMapping/>
  </p:clrMapOvr>
  <p:transition>
    <p:sndAc>
      <p:stSnd>
        <p:snd r:embed="rId2" name="chimes.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甲行政机关依照相关法律规定，经其上级乙行政机关批准，对股份制企业丙公司作出行政处罚决定，丙公司董事会认为该具体行政行为侵犯了企业合法权益，欲申请行政复议。根据行政复议法及相关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丙公司董事会可以以自己的名义申请行政复议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丙公司董事会可以以企业的名义申请行政复议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该行政复议申请应以甲行政机关为行政复议被申请人</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该行政复议申请应以乙行政机关为行政复议被申请人</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A7378ED5-D6E9-415B-BA74-9D763CA6634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a:t>
            </a:fld>
            <a:endParaRPr lang="en-US" altLang="zh-CN"/>
          </a:p>
        </p:txBody>
      </p:sp>
    </p:spTree>
  </p:cSld>
  <p:clrMapOvr>
    <a:masterClrMapping/>
  </p:clrMapOvr>
  <p:transition>
    <p:sndAc>
      <p:stSnd>
        <p:snd r:embed="rId2" name="chimes.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．行政复议机关</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行政复议机关是指按照法律的规定，有权受理行政复议的申请，依法对被申请人的行政行为进行合法性、适当性审查并作出决定的行政机关。</a:t>
            </a:r>
          </a:p>
          <a:p>
            <a:pPr eaLnBrk="1" hangingPunct="1">
              <a:lnSpc>
                <a:spcPct val="150000"/>
              </a:lnSpc>
              <a:spcBef>
                <a:spcPts val="1200"/>
              </a:spcBef>
            </a:pPr>
            <a:r>
              <a:rPr lang="zh-CN" altLang="en-US" sz="2000" dirty="0" smtClean="0">
                <a:solidFill>
                  <a:srgbClr val="C00000"/>
                </a:solidFill>
                <a:latin typeface="Times New Roman" pitchFamily="18" charset="0"/>
                <a:ea typeface="华文仿宋" pitchFamily="2" charset="-122"/>
                <a:cs typeface="Times New Roman" pitchFamily="18" charset="0"/>
              </a:rPr>
              <a:t>行政复议机关是国家行政机关，法律、法规授权的组织不能成为行政复议机关。</a:t>
            </a:r>
            <a:endParaRPr lang="en-US" altLang="zh-CN"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FF57A94-44FF-46D5-A274-91B19102F4B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全国性垂直领导部门：由上一级机关复议</a:t>
            </a:r>
            <a:r>
              <a:rPr lang="zh-CN" altLang="en-US" sz="2200" dirty="0" smtClean="0">
                <a:solidFill>
                  <a:srgbClr val="C00000"/>
                </a:solidFill>
                <a:latin typeface="Times New Roman" pitchFamily="18" charset="0"/>
                <a:ea typeface="华文仿宋" pitchFamily="2" charset="-122"/>
                <a:cs typeface="Times New Roman" pitchFamily="18" charset="0"/>
              </a:rPr>
              <a:t>（海关、金融、国税、外汇、国家安全机关）；</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）省以下垂直领导部门：可选择上一级部门或本级政府复议</a:t>
            </a:r>
            <a:r>
              <a:rPr lang="zh-CN" altLang="en-US" sz="2200" dirty="0" smtClean="0">
                <a:solidFill>
                  <a:srgbClr val="C00000"/>
                </a:solidFill>
                <a:latin typeface="Times New Roman" pitchFamily="18" charset="0"/>
                <a:ea typeface="华文仿宋" pitchFamily="2" charset="-122"/>
                <a:cs typeface="Times New Roman" pitchFamily="18" charset="0"/>
              </a:rPr>
              <a:t>（工商）</a:t>
            </a:r>
            <a:r>
              <a:rPr lang="zh-CN" altLang="en-US" sz="2200" dirty="0" smtClean="0">
                <a:solidFill>
                  <a:srgbClr val="002060"/>
                </a:solidFill>
                <a:latin typeface="Times New Roman" pitchFamily="18" charset="0"/>
                <a:ea typeface="华文仿宋" pitchFamily="2" charset="-122"/>
                <a:cs typeface="Times New Roman" pitchFamily="18" charset="0"/>
              </a:rPr>
              <a:t>；</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 地方政府所属部门：可选择上一级部门或同级政府复议</a:t>
            </a:r>
            <a:r>
              <a:rPr lang="zh-CN" altLang="en-US" sz="2200" dirty="0" smtClean="0">
                <a:solidFill>
                  <a:srgbClr val="C00000"/>
                </a:solidFill>
                <a:latin typeface="Times New Roman" pitchFamily="18" charset="0"/>
                <a:ea typeface="华文仿宋" pitchFamily="2" charset="-122"/>
                <a:cs typeface="Times New Roman" pitchFamily="18" charset="0"/>
              </a:rPr>
              <a:t>（选择管辖，如卫生部门）</a:t>
            </a:r>
            <a:r>
              <a:rPr lang="zh-CN" altLang="en-US" sz="2200" dirty="0" smtClean="0">
                <a:solidFill>
                  <a:srgbClr val="002060"/>
                </a:solidFill>
                <a:latin typeface="Times New Roman" pitchFamily="18" charset="0"/>
                <a:ea typeface="华文仿宋" pitchFamily="2" charset="-122"/>
                <a:cs typeface="Times New Roman" pitchFamily="18" charset="0"/>
              </a:rPr>
              <a:t>；</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）地方政府：由上一级政府复议</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）国务院部门或省级人民政府：由本部门</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政府自行复议。</a:t>
            </a:r>
          </a:p>
        </p:txBody>
      </p:sp>
      <p:sp>
        <p:nvSpPr>
          <p:cNvPr id="3" name="日期占位符 2"/>
          <p:cNvSpPr>
            <a:spLocks noGrp="1"/>
          </p:cNvSpPr>
          <p:nvPr>
            <p:ph type="dt" sz="half" idx="10"/>
          </p:nvPr>
        </p:nvSpPr>
        <p:spPr/>
        <p:txBody>
          <a:bodyPr/>
          <a:lstStyle/>
          <a:p>
            <a:fld id="{DF273771-9D25-4E74-82FB-63EC404BF0A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内容占位符 4"/>
          <p:cNvSpPr>
            <a:spLocks noGrp="1"/>
          </p:cNvSpPr>
          <p:nvPr>
            <p:ph idx="1"/>
          </p:nvPr>
        </p:nvSpPr>
        <p:spPr>
          <a:xfrm>
            <a:off x="457200" y="620713"/>
            <a:ext cx="8229600" cy="5505450"/>
          </a:xfrm>
        </p:spPr>
        <p:txBody>
          <a:bodyPr/>
          <a:lstStyle/>
          <a:p>
            <a:pPr eaLnBrk="1" hangingPunct="1">
              <a:lnSpc>
                <a:spcPct val="145000"/>
              </a:lnSpc>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根据行政复议法的规定，下列哪些说法是正确的？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对县级以上地方人民政府依法设立的派出机关的具体行政行为不服的，向设立该派出机关的人民政府申请行政复议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对被撤销的行政机关在撤销前所作出的具体行政行为不服的，向继续行使其职权的行政机关的上一级行政机关申请行政复议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对法律、法规授权的组织的具体行政行为不服的，分别向直接管理该组织的地方人民政府、地方人民政府工作部门或者国务院部门申请行政复议 </a:t>
            </a:r>
          </a:p>
          <a:p>
            <a:pPr eaLnBrk="1" hangingPunct="1">
              <a:lnSpc>
                <a:spcPct val="14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对两个或者两个以上行政机关以共同的名义作出的具体行政行为不服的，可以选择其中一个行政机关的上一级行政机关申请行政复议</a:t>
            </a:r>
          </a:p>
        </p:txBody>
      </p:sp>
      <p:sp>
        <p:nvSpPr>
          <p:cNvPr id="3" name="日期占位符 2"/>
          <p:cNvSpPr>
            <a:spLocks noGrp="1"/>
          </p:cNvSpPr>
          <p:nvPr>
            <p:ph type="dt" sz="half" idx="10"/>
          </p:nvPr>
        </p:nvSpPr>
        <p:spPr/>
        <p:txBody>
          <a:bodyPr/>
          <a:lstStyle/>
          <a:p>
            <a:fld id="{2D680DB6-6896-4C4A-83D1-4168867FA45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内容占位符 4"/>
          <p:cNvSpPr>
            <a:spLocks noGrp="1"/>
          </p:cNvSpPr>
          <p:nvPr>
            <p:ph idx="1"/>
          </p:nvPr>
        </p:nvSpPr>
        <p:spPr>
          <a:xfrm>
            <a:off x="338138" y="765175"/>
            <a:ext cx="8399462" cy="55594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．行政复议的代理人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）法定代理人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有权申请行政复议的公民为无民事行为能力人或者限制民事行为能力人的，其法定代理人可以代为申请行政复议。</a:t>
            </a: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委托代理人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申请人、第三人可以委托代理人代为参加行政复议。</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指定代理人没有明确规定。</a:t>
            </a:r>
          </a:p>
        </p:txBody>
      </p:sp>
      <p:sp>
        <p:nvSpPr>
          <p:cNvPr id="3" name="日期占位符 2"/>
          <p:cNvSpPr>
            <a:spLocks noGrp="1"/>
          </p:cNvSpPr>
          <p:nvPr>
            <p:ph type="dt" sz="half" idx="10"/>
          </p:nvPr>
        </p:nvSpPr>
        <p:spPr/>
        <p:txBody>
          <a:bodyPr/>
          <a:lstStyle/>
          <a:p>
            <a:fld id="{C611E0A8-71DF-47D3-BAD9-98A401A1290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内容占位符 4"/>
          <p:cNvSpPr>
            <a:spLocks noGrp="1"/>
          </p:cNvSpPr>
          <p:nvPr>
            <p:ph idx="1"/>
          </p:nvPr>
        </p:nvSpPr>
        <p:spPr>
          <a:xfrm>
            <a:off x="406400" y="836613"/>
            <a:ext cx="8399463" cy="5487987"/>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有权申请行政复议的公民死亡的，其近亲属可以申请行政复议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有权申请行政复议的公民为无民事行为能力人的，其法定代理人可以代为申请行政复议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有权申请行政复议的法人终止的，承受其权利的法人可以申请行政复议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行政复议的申请人可以委托代理人代为参加行政复议</a:t>
            </a:r>
          </a:p>
        </p:txBody>
      </p:sp>
      <p:sp>
        <p:nvSpPr>
          <p:cNvPr id="3" name="日期占位符 2"/>
          <p:cNvSpPr>
            <a:spLocks noGrp="1"/>
          </p:cNvSpPr>
          <p:nvPr>
            <p:ph type="dt" sz="half" idx="10"/>
          </p:nvPr>
        </p:nvSpPr>
        <p:spPr/>
        <p:txBody>
          <a:bodyPr/>
          <a:lstStyle/>
          <a:p>
            <a:fld id="{04908FB6-3745-4C1C-9941-C87911C30E5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．行政复议的受案范围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6</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有下列情形之一的，公民、法人或者其他组织可以依照本法申请行政复议：</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（一）对行政机关作出的警告、罚款、没收违法所得、没收非法财物、责令停产停业、暂扣或者吊销许可证、暂扣或者吊销执照、行政拘留等行政处罚决定不服的；</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（二）对行政机关作出的限制人身自由或者查封、扣押、冻结财产等行政强制措施决定不服的；</a:t>
            </a:r>
          </a:p>
        </p:txBody>
      </p:sp>
      <p:sp>
        <p:nvSpPr>
          <p:cNvPr id="3" name="日期占位符 2"/>
          <p:cNvSpPr>
            <a:spLocks noGrp="1"/>
          </p:cNvSpPr>
          <p:nvPr>
            <p:ph type="dt" sz="half" idx="10"/>
          </p:nvPr>
        </p:nvSpPr>
        <p:spPr/>
        <p:txBody>
          <a:bodyPr/>
          <a:lstStyle/>
          <a:p>
            <a:fld id="{C9A2DD8F-8997-4612-ABCA-14E298BAC98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内容占位符 4"/>
          <p:cNvSpPr>
            <a:spLocks noGrp="1"/>
          </p:cNvSpPr>
          <p:nvPr>
            <p:ph idx="1"/>
          </p:nvPr>
        </p:nvSpPr>
        <p:spPr>
          <a:xfrm>
            <a:off x="271463" y="765175"/>
            <a:ext cx="8601075" cy="5559425"/>
          </a:xfrm>
        </p:spPr>
        <p:txBody>
          <a:bodyPr/>
          <a:lstStyle/>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（三）对行政机关作出的有关许可证、执照、资质证、资格证等证书变更、中止、撤销的决定不服的；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（四）对行政机关作出的关于确认土地、矿藏、水流、森林、山岭、草原、荒地、滩涂、海域等自然资源的所有权或者使用权的决定不服的；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（五）认为行政机关侵犯合法的经营自主权的；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（六）认为行政机关变更或者废止农业承包合同，侵犯其合法权益的；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（七）认为行政机关违法集资、征收财物、摊派费用或者违法要求履行其他义务的；</a:t>
            </a:r>
          </a:p>
        </p:txBody>
      </p:sp>
      <p:sp>
        <p:nvSpPr>
          <p:cNvPr id="3" name="日期占位符 2"/>
          <p:cNvSpPr>
            <a:spLocks noGrp="1"/>
          </p:cNvSpPr>
          <p:nvPr>
            <p:ph type="dt" sz="half" idx="10"/>
          </p:nvPr>
        </p:nvSpPr>
        <p:spPr/>
        <p:txBody>
          <a:bodyPr/>
          <a:lstStyle/>
          <a:p>
            <a:fld id="{B0167D85-34BD-48AA-A0B9-0BFB6088479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（八）认为符合法定条件，申请行政机关颁发许可证、执照、资质证、资格证等证书，或者申请行政机关审批、登记有关事项，行政机关没有依法办理的；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（九）申请行政机关履行保护人身权利、财产权利、受教育权利的法定职责，行政机关没有依法履行的；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（十）申请行政机关依法发放抚恤金、社会保险金或者最低生活保障费，行政机关没有依法发放的；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（十一）认为行政机关的其他具体行政行为侵犯其合法权益的。</a:t>
            </a:r>
          </a:p>
        </p:txBody>
      </p:sp>
      <p:sp>
        <p:nvSpPr>
          <p:cNvPr id="3" name="日期占位符 2"/>
          <p:cNvSpPr>
            <a:spLocks noGrp="1"/>
          </p:cNvSpPr>
          <p:nvPr>
            <p:ph type="dt" sz="half" idx="10"/>
          </p:nvPr>
        </p:nvSpPr>
        <p:spPr/>
        <p:txBody>
          <a:bodyPr/>
          <a:lstStyle/>
          <a:p>
            <a:fld id="{D03E98C8-0FFA-43C7-B534-0583074DEE1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内容占位符 4"/>
          <p:cNvSpPr>
            <a:spLocks noGrp="1"/>
          </p:cNvSpPr>
          <p:nvPr>
            <p:ph idx="1"/>
          </p:nvPr>
        </p:nvSpPr>
        <p:spPr>
          <a:xfrm>
            <a:off x="457200" y="836613"/>
            <a:ext cx="8229600" cy="5289550"/>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．行政复议的排除范围</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8</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不服行政机关作出的行政处分或者其他人事处理决定的，依照有关法律、行政法规的规定提出申诉。</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不服行政机关对民事纠纷作出的调解或者其他处理，依法申请仲裁或者向人民法院提起诉讼。</a:t>
            </a:r>
          </a:p>
        </p:txBody>
      </p:sp>
      <p:sp>
        <p:nvSpPr>
          <p:cNvPr id="3" name="日期占位符 2"/>
          <p:cNvSpPr>
            <a:spLocks noGrp="1"/>
          </p:cNvSpPr>
          <p:nvPr>
            <p:ph type="dt" sz="half" idx="10"/>
          </p:nvPr>
        </p:nvSpPr>
        <p:spPr/>
        <p:txBody>
          <a:bodyPr/>
          <a:lstStyle/>
          <a:p>
            <a:fld id="{F6D9C0E4-9F26-4741-A0A0-CAF2DE6CD88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内容占位符 4"/>
          <p:cNvSpPr>
            <a:spLocks noGrp="1"/>
          </p:cNvSpPr>
          <p:nvPr>
            <p:ph idx="1"/>
          </p:nvPr>
        </p:nvSpPr>
        <p:spPr>
          <a:xfrm>
            <a:off x="457200" y="765175"/>
            <a:ext cx="8229600" cy="5360988"/>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根据行政复议法及相关规定，当事人对行政机关的下列哪些行为不服，可以提起行政复议？</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某县工商局认为某百货公司销售的商品属于侵犯他人注册商标专用权的商品，决定予以没收</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国家知识产权局专利局对设在某市的专利代办处作出责令其停止工作进行整顿的处分</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某县环保局认为某厂超标准排污，决定对其处以罚款</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某市知识产权局对一起专利侵权纠纷案件的赔偿问题作出的调解</a:t>
            </a:r>
          </a:p>
        </p:txBody>
      </p:sp>
      <p:sp>
        <p:nvSpPr>
          <p:cNvPr id="3" name="日期占位符 2"/>
          <p:cNvSpPr>
            <a:spLocks noGrp="1"/>
          </p:cNvSpPr>
          <p:nvPr>
            <p:ph type="dt" sz="half" idx="10"/>
          </p:nvPr>
        </p:nvSpPr>
        <p:spPr/>
        <p:txBody>
          <a:bodyPr/>
          <a:lstStyle/>
          <a:p>
            <a:fld id="{C4BA173A-FAA4-4CF2-914A-68F7CDB00D7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对部分抽象行政行为的附带性审查</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zh-CN" sz="2200" b="1" dirty="0" smtClean="0">
                <a:solidFill>
                  <a:srgbClr val="002060"/>
                </a:solidFill>
                <a:latin typeface="Times New Roman" pitchFamily="18" charset="0"/>
                <a:ea typeface="华文仿宋" pitchFamily="2" charset="-122"/>
                <a:cs typeface="Times New Roman" pitchFamily="18" charset="0"/>
              </a:rPr>
              <a:t>《行政复议法》</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行政机关的具体行政行为所依据的下列规定不合法，在对具体行政行为申请行政复议时，可以一并向行政复议机关提出对该规定的审查申请：（一）国务院部门的规定；（二）县级以上地方各级人民政府及其工作部门的规定；（三）乡、镇人民政府的规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前款所列规定不含国务院部、委员会规章和地方人民政府规章。规章的审查依照法律、行政法规办理</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0631161-DE1D-4997-A759-0AFDA78560C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【2006</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90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根据行政复议法的规定，下列哪些行政复议申请应当不予受理？</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不服行政机关对民事纠纷作出的调解而申请行政复议的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认为国务院某部门的规章不符合法律规定而申请行政复议的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对行政机关作出的关于确认土地使用权的决定不服而申请行政复议的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申请人向人民法院提起行政诉讼并且法院已经依法受理，又向复议机关申请行政复议的</a:t>
            </a:r>
          </a:p>
        </p:txBody>
      </p:sp>
      <p:sp>
        <p:nvSpPr>
          <p:cNvPr id="3" name="日期占位符 2"/>
          <p:cNvSpPr>
            <a:spLocks noGrp="1"/>
          </p:cNvSpPr>
          <p:nvPr>
            <p:ph type="dt" sz="half" idx="10"/>
          </p:nvPr>
        </p:nvSpPr>
        <p:spPr/>
        <p:txBody>
          <a:bodyPr/>
          <a:lstStyle/>
          <a:p>
            <a:fld id="{40ADA04F-B30A-47FF-B2B8-95B05B18F15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内容占位符 4"/>
          <p:cNvSpPr>
            <a:spLocks noGrp="1"/>
          </p:cNvSpPr>
          <p:nvPr>
            <p:ph idx="1"/>
          </p:nvPr>
        </p:nvSpPr>
        <p:spPr>
          <a:xfrm>
            <a:off x="185738" y="549275"/>
            <a:ext cx="8643937" cy="5775325"/>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12</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申请人认为行政机关具体行政行为所依据的地方人民政府规章不合法的，在对具体行政行为申请行政复议时，可以一并提出对该规章的审查申请</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行政机关工作人员不服行政机关对其作出的行政处分决定的，可以依法申请行政复议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对县级人民政府的具体行政行为不服的，向上一级地方人民政府申请行政复议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．行政复议决定作出前，申请人自愿撤回行政复议申请的，经行政复议机构同意，可以撤回</a:t>
            </a:r>
          </a:p>
        </p:txBody>
      </p:sp>
      <p:sp>
        <p:nvSpPr>
          <p:cNvPr id="3" name="日期占位符 2"/>
          <p:cNvSpPr>
            <a:spLocks noGrp="1"/>
          </p:cNvSpPr>
          <p:nvPr>
            <p:ph type="dt" sz="half" idx="10"/>
          </p:nvPr>
        </p:nvSpPr>
        <p:spPr/>
        <p:txBody>
          <a:bodyPr/>
          <a:lstStyle/>
          <a:p>
            <a:fld id="{D1C0BD62-0CB1-4A34-9B7F-01E3C91E855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提出申请的期限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公民、法人或者其他组织认为具体行政行为侵犯其合法权益的，可以自知道该具体行政行为之日起六十日内提出行政复议申请；但是法律规定的申请期限超过六十日的除外。</a:t>
            </a:r>
            <a:r>
              <a:rPr lang="zh-CN" altLang="en-US" sz="2200" dirty="0" smtClean="0">
                <a:solidFill>
                  <a:srgbClr val="C00000"/>
                </a:solidFill>
                <a:latin typeface="Times New Roman" pitchFamily="18" charset="0"/>
                <a:ea typeface="华文仿宋" pitchFamily="2" charset="-122"/>
                <a:cs typeface="Times New Roman" pitchFamily="18" charset="0"/>
              </a:rPr>
              <a:t>（没有应当知道）</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因不可抗力或者其他正当理由耽误法定申请期限的，申请期限自障碍消除之日起继续计算。</a:t>
            </a:r>
            <a:r>
              <a:rPr lang="zh-CN" altLang="en-US" sz="2200" dirty="0" smtClean="0">
                <a:solidFill>
                  <a:srgbClr val="C00000"/>
                </a:solidFill>
                <a:latin typeface="Times New Roman" pitchFamily="18" charset="0"/>
                <a:ea typeface="华文仿宋" pitchFamily="2" charset="-122"/>
                <a:cs typeface="Times New Roman" pitchFamily="18" charset="0"/>
              </a:rPr>
              <a:t>（类似民事诉讼中的诉讼时效中止</a:t>
            </a:r>
            <a:r>
              <a:rPr lang="zh-CN" altLang="en-US" sz="2200" dirty="0" smtClean="0">
                <a:solidFill>
                  <a:srgbClr val="C00000"/>
                </a:solidFill>
                <a:latin typeface="Times New Roman" pitchFamily="18" charset="0"/>
                <a:ea typeface="华文仿宋" pitchFamily="2" charset="-122"/>
                <a:cs typeface="Times New Roman" pitchFamily="18" charset="0"/>
              </a:rPr>
              <a:t>）</a:t>
            </a:r>
            <a:endParaRPr lang="en-US" altLang="zh-CN" sz="2400" b="1"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3A4CF9E-466D-438C-9943-FAAE60CF7E9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内容占位符 4"/>
          <p:cNvSpPr>
            <a:spLocks noGrp="1"/>
          </p:cNvSpPr>
          <p:nvPr>
            <p:ph idx="1"/>
          </p:nvPr>
        </p:nvSpPr>
        <p:spPr>
          <a:xfrm>
            <a:off x="271463" y="692150"/>
            <a:ext cx="8667750" cy="5632450"/>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行政复议法规定，公民、法人或者其他组织认为具体行政行为侵犯其合法权益的，可以自知道该具体行政行为之日起六十日内提出行政复议申请。下列关于该申请期限计算的说法哪些是正确的？</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当场作出具体行政行为的，自具体行政行为作出之日起计算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载明具体行政行为的法律文书直接送达的，自受送达人签收之日起计算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载明具体行政行为的法律文书邮寄送达的，有邮件签收单的，自受送达人在邮件签收单上签收之日起计算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具体行政行为依法通过公告形式告知受送达人的，自公告规定的期限届满之日起计算</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68C9933D-D11F-4D52-B374-CE53B924597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申请的形式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11</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申请人申请行政复议，可以书面申请，也可以口头申请；口头申请的，行政复议机关应当当场记录申请人的基本情况、行政复议请求、申请行政复议的主要事实、理由和时间。</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39</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行政复议机关受理行政复议申请，不得向申请人收取任何费用。行政复议活动所需经费，应当列入本机关的行政经费，由本级财政予以保障。</a:t>
            </a:r>
            <a:endParaRPr lang="en-US" altLang="zh-CN" sz="23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708D99A-882C-4B28-BF18-535B64D30CD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．行政复议的受理</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17</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行政复议机关收到行政复议申请后，应当在五日内进行审查，对不符合本法规定的行政复议申请，决定不予受理，并书面告知申请人；对符合本法规定，但是不属于本机关受理的行政复议申请，应当告知申请人向有关行政复议机关提出。</a:t>
            </a: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除前款规定外，行政复议申请自行政复议机关负责法制工作的机构收到之日起即为受理。</a:t>
            </a:r>
          </a:p>
        </p:txBody>
      </p:sp>
      <p:sp>
        <p:nvSpPr>
          <p:cNvPr id="3" name="日期占位符 2"/>
          <p:cNvSpPr>
            <a:spLocks noGrp="1"/>
          </p:cNvSpPr>
          <p:nvPr>
            <p:ph type="dt" sz="half" idx="10"/>
          </p:nvPr>
        </p:nvSpPr>
        <p:spPr/>
        <p:txBody>
          <a:bodyPr/>
          <a:lstStyle/>
          <a:p>
            <a:fld id="{64728132-8432-4B58-9530-6D773EF33B7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【2007</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50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公民、法人或者其他组织依法提出行政复议申请，行政复议机关无正当理由不予受理。对此，下列哪些说法是正确的？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公民、法人或者其他组织可以依法向人民法院提起行政诉讼</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上级行政机关应当责令该行政复议机关受理该行政复议申请</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上级行政机关认为必要的，可以直接受理该行政复议申请</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上级行政机关应当指定另一行政机关受理该行政复议申请</a:t>
            </a:r>
          </a:p>
        </p:txBody>
      </p:sp>
      <p:sp>
        <p:nvSpPr>
          <p:cNvPr id="3" name="日期占位符 2"/>
          <p:cNvSpPr>
            <a:spLocks noGrp="1"/>
          </p:cNvSpPr>
          <p:nvPr>
            <p:ph type="dt" sz="half" idx="10"/>
          </p:nvPr>
        </p:nvSpPr>
        <p:spPr/>
        <p:txBody>
          <a:bodyPr/>
          <a:lstStyle/>
          <a:p>
            <a:fld id="{70DD5BFA-9F92-4320-9712-29E9320C094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．具体行政行为在行政复议期间的效力</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行政复议期间具体行政行为不停止执行；但是，有下列情形之一的，可以停止执行：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（一）被申请人认为需要停止执行的；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（二）行政复议机关认为需要停止执行的；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（三）申请人申请停止执行，行政复议机关认为其要求合理，决定停止执行的；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（四）法律规定停止执行的。</a:t>
            </a: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17FEFA7-7DD3-40BE-875C-492E399A7E0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内容占位符 4"/>
          <p:cNvSpPr>
            <a:spLocks noGrp="1"/>
          </p:cNvSpPr>
          <p:nvPr>
            <p:ph idx="1"/>
          </p:nvPr>
        </p:nvSpPr>
        <p:spPr>
          <a:xfrm>
            <a:off x="271463" y="692150"/>
            <a:ext cx="8534400" cy="5632450"/>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【2013</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73</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某县公安局以钟某扰乱社会秩序为由对其作出行政处罚决定，钟某不服，向市公安局申请行政复议。根据行政复议法及相关规定，关于行政复议期间该行政处罚决定的执行，下列哪些说法是正确的？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．该行政处罚决定应当停止执行</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．该县公安局认为需要停止执行的，可以停止执行该行政处罚决定</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．该市公安局认为需要停止执行的，可以停止执行该行政处罚决定</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．钟某申请停止执行，该市公安局认为其要求合理决定停止执行的，可以停止执行该行政处罚决定</a:t>
            </a:r>
          </a:p>
        </p:txBody>
      </p:sp>
      <p:sp>
        <p:nvSpPr>
          <p:cNvPr id="3" name="日期占位符 2"/>
          <p:cNvSpPr>
            <a:spLocks noGrp="1"/>
          </p:cNvSpPr>
          <p:nvPr>
            <p:ph type="dt" sz="half" idx="10"/>
          </p:nvPr>
        </p:nvSpPr>
        <p:spPr/>
        <p:txBody>
          <a:bodyPr/>
          <a:lstStyle/>
          <a:p>
            <a:fld id="{02CD7B2A-E35C-4C06-B440-B0ECB1E2097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行政复议的审查方式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行政复议原则上采取书面审查的办法，但是申请人提出要求或者行政复议机关负责法制工作的机构认为有必要时，可以向有关组织和人员调查情况，听取申请人、被申请人和第三人的意见。</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630C612-3A52-4F00-9E25-605343B5D27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根据行政复议法及相关规定，关于行政复议机关对行政复议申请的审查，下列说法哪些是正确的？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原则上采取书面审查</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行政复议机构审理行政复议案件，应当由</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名以上行政复议人员参加</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行政复议机关认为必要时，可以听取被申请人意见</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行政复议机关认为必要时，可以向有关人员调查情况</a:t>
            </a:r>
          </a:p>
        </p:txBody>
      </p:sp>
      <p:sp>
        <p:nvSpPr>
          <p:cNvPr id="3" name="日期占位符 2"/>
          <p:cNvSpPr>
            <a:spLocks noGrp="1"/>
          </p:cNvSpPr>
          <p:nvPr>
            <p:ph type="dt" sz="half" idx="10"/>
          </p:nvPr>
        </p:nvSpPr>
        <p:spPr/>
        <p:txBody>
          <a:bodyPr/>
          <a:lstStyle/>
          <a:p>
            <a:fld id="{A4488A47-DF2C-4344-8E9E-A389F226548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内容占位符 4"/>
          <p:cNvSpPr>
            <a:spLocks noGrp="1"/>
          </p:cNvSpPr>
          <p:nvPr>
            <p:ph idx="1"/>
          </p:nvPr>
        </p:nvSpPr>
        <p:spPr>
          <a:xfrm>
            <a:off x="457200" y="692150"/>
            <a:ext cx="8348663" cy="5632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．对被申请人的限制</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24</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在行政复议过程中，被申请人不得自行向申请人和其他有关组织或者个人收集证据。</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marL="342900" lvl="1" indent="-342900" eaLnBrk="1" hangingPunct="1">
              <a:lnSpc>
                <a:spcPct val="150000"/>
              </a:lnSpc>
              <a:buFont typeface="Times New Roman" pitchFamily="18" charset="0"/>
              <a:buChar cha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行政复议决定作出前，申请人要求撤回行政复议申请的，经说明理由，可以撤回；撤回行政复议申请的，行政复议终止。</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646BAC7-D8B7-4F26-BFB3-8F6AF6A860D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850" y="549275"/>
            <a:ext cx="8496300" cy="5576888"/>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56</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根据行政复议法及相关规定，下列有关行政复议调解的哪些说法是正确的？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公民对行政机关行使法律规定的自由裁量权作出的具体行政行为不服申请行政复议的，行政复议机关可以按照自愿、合法的原则进行调解</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对于当事人之间的行政补偿纠纷，行政复议机关可以按照自愿、合法的原则进行调解</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当事人经调解达成协议的，行政复议机关应当制作行政复议调解书</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调解未达成协议的，行政复议机关应当及时作出行政复议决定</a:t>
            </a:r>
          </a:p>
        </p:txBody>
      </p:sp>
      <p:sp>
        <p:nvSpPr>
          <p:cNvPr id="4" name="日期占位符 3"/>
          <p:cNvSpPr>
            <a:spLocks noGrp="1"/>
          </p:cNvSpPr>
          <p:nvPr>
            <p:ph type="dt" sz="half" idx="10"/>
          </p:nvPr>
        </p:nvSpPr>
        <p:spPr/>
        <p:txBody>
          <a:bodyPr/>
          <a:lstStyle/>
          <a:p>
            <a:fld id="{6EEE4884-DD10-44AE-8495-389FC6B8D918}"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36</a:t>
            </a:fld>
            <a:endParaRPr lang="en-US" altLang="zh-CN"/>
          </a:p>
        </p:txBody>
      </p:sp>
    </p:spTree>
  </p:cSld>
  <p:clrMapOvr>
    <a:masterClrMapping/>
  </p:clrMapOvr>
  <p:transition>
    <p:sndAc>
      <p:stSnd>
        <p:snd r:embed="rId2" name="chimes.wav"/>
      </p:stSnd>
    </p:sndAc>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36</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根据行政复议法及相关规定，下列关于行政复议证据的说法哪些是正确的？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在行政复议过程中，被申请人不得自行向申请人和其他有关组织或者个人收集证据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被申请人应当自收到行政复议申请书副本十五日内，提交当初作出具体行政行为的证据</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chemeClr val="bg2"/>
                </a:solidFill>
                <a:latin typeface="Times New Roman" pitchFamily="18" charset="0"/>
                <a:ea typeface="微软雅黑" pitchFamily="34" charset="-122"/>
                <a:cs typeface="Times New Roman" pitchFamily="18" charset="0"/>
              </a:rPr>
              <a:t>10</a:t>
            </a:r>
            <a:r>
              <a:rPr lang="zh-CN" altLang="en-US" sz="2200" dirty="0" smtClean="0">
                <a:solidFill>
                  <a:schemeClr val="bg2"/>
                </a:solidFill>
                <a:latin typeface="Times New Roman" pitchFamily="18" charset="0"/>
                <a:ea typeface="微软雅黑" pitchFamily="34" charset="-122"/>
                <a:cs typeface="Times New Roman" pitchFamily="18" charset="0"/>
              </a:rPr>
              <a:t>日</a:t>
            </a:r>
            <a:endParaRPr lang="zh-CN" altLang="zh-CN" sz="2200" dirty="0" smtClean="0">
              <a:solidFill>
                <a:schemeClr val="bg2"/>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被申请人未在规定的期限内提交当初作出具体行政行为的证据的，视为该具体行政行为没有证据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申请人要求查阅被申请人作出具体行政行为的证据的，行政复议机关均应当允许</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chemeClr val="bg2"/>
                </a:solidFill>
                <a:latin typeface="Times New Roman" pitchFamily="18" charset="0"/>
                <a:ea typeface="微软雅黑" pitchFamily="34" charset="-122"/>
                <a:cs typeface="Times New Roman" pitchFamily="18" charset="0"/>
              </a:rPr>
              <a:t>国家秘密、商业秘密、个人隐私</a:t>
            </a:r>
            <a:endParaRPr lang="zh-CN" altLang="zh-CN" sz="2200" dirty="0" smtClean="0">
              <a:solidFill>
                <a:schemeClr val="bg2"/>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FF6D5A97-6888-46F5-9C53-0352950B3EC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内容占位符 4"/>
          <p:cNvSpPr>
            <a:spLocks noGrp="1"/>
          </p:cNvSpPr>
          <p:nvPr>
            <p:ph idx="1"/>
          </p:nvPr>
        </p:nvSpPr>
        <p:spPr>
          <a:xfrm>
            <a:off x="338138" y="620713"/>
            <a:ext cx="8348662" cy="57038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．审理期限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机关应当自受理申请之日起六十日内作出行政复议决定；但是法律规定的行政复议期限少于六十日的除外。情况复杂，不能在规定期限内作出行政复议决定的，经行政复议机关的负责人批准，可以适当延长，并告知申请人和被申请人；但是延长期限最多不超过三十日。</a:t>
            </a: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行政复议机关作出行政复议决定，应当制作行政复议决定书，并加盖印章。</a:t>
            </a: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行政复议决定书一经送达，即发生法律效力。</a:t>
            </a:r>
          </a:p>
        </p:txBody>
      </p:sp>
      <p:sp>
        <p:nvSpPr>
          <p:cNvPr id="3" name="日期占位符 2"/>
          <p:cNvSpPr>
            <a:spLocks noGrp="1"/>
          </p:cNvSpPr>
          <p:nvPr>
            <p:ph type="dt" sz="half" idx="10"/>
          </p:nvPr>
        </p:nvSpPr>
        <p:spPr/>
        <p:txBody>
          <a:bodyPr/>
          <a:lstStyle/>
          <a:p>
            <a:fld id="{21657B98-65A1-4641-9EED-8DB788769DB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内容占位符 4"/>
          <p:cNvSpPr>
            <a:spLocks noGrp="1"/>
          </p:cNvSpPr>
          <p:nvPr>
            <p:ph idx="1"/>
          </p:nvPr>
        </p:nvSpPr>
        <p:spPr>
          <a:xfrm>
            <a:off x="338138" y="836613"/>
            <a:ext cx="8348662" cy="54879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根据行政复议法及相关规定，下列哪种说法是正确的？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．行政复议决定书一经作出，即发生法律效力</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．行政复议决定书一经发出，即发生法律效力</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．行政复议决定书一经送达，即发生法律效力</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．行政复议决定书自法定起诉期限届满时发生法律效力</a:t>
            </a:r>
          </a:p>
        </p:txBody>
      </p:sp>
      <p:sp>
        <p:nvSpPr>
          <p:cNvPr id="3" name="日期占位符 2"/>
          <p:cNvSpPr>
            <a:spLocks noGrp="1"/>
          </p:cNvSpPr>
          <p:nvPr>
            <p:ph type="dt" sz="half" idx="10"/>
          </p:nvPr>
        </p:nvSpPr>
        <p:spPr/>
        <p:txBody>
          <a:bodyPr/>
          <a:lstStyle/>
          <a:p>
            <a:fld id="{8210FCD4-8673-41B0-90F6-17947834319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内容占位符 4"/>
          <p:cNvSpPr>
            <a:spLocks noGrp="1"/>
          </p:cNvSpPr>
          <p:nvPr>
            <p:ph idx="1"/>
          </p:nvPr>
        </p:nvSpPr>
        <p:spPr>
          <a:xfrm>
            <a:off x="457200" y="404813"/>
            <a:ext cx="8415338" cy="59197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行政复议法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28</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行政复议机关负责法制工作的机构应当对被申请人作出的具体行政行为进行审查，提出意见，经行政复议机关的负责人同意或者集体讨论通过后，按照下列规定作出行政复议决定：</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（一）具体行政行为认定事实清楚，证据确凿，适用依据正确，程序合法，内容适当的，决定维持；</a:t>
            </a:r>
            <a:r>
              <a:rPr lang="zh-CN" altLang="en-US" sz="2000" dirty="0" smtClean="0">
                <a:solidFill>
                  <a:srgbClr val="C00000"/>
                </a:solidFill>
                <a:latin typeface="Times New Roman" pitchFamily="18" charset="0"/>
                <a:ea typeface="华文仿宋" pitchFamily="2" charset="-122"/>
                <a:cs typeface="Times New Roman" pitchFamily="18" charset="0"/>
              </a:rPr>
              <a:t>（正确的，维持）</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（二）被申请人不履行法定职责的，决定其在一定期限内履行；</a:t>
            </a:r>
            <a:r>
              <a:rPr lang="zh-CN" altLang="en-US" sz="2000" dirty="0" smtClean="0">
                <a:solidFill>
                  <a:srgbClr val="C00000"/>
                </a:solidFill>
                <a:latin typeface="Times New Roman" pitchFamily="18" charset="0"/>
                <a:ea typeface="华文仿宋" pitchFamily="2" charset="-122"/>
                <a:cs typeface="Times New Roman" pitchFamily="18" charset="0"/>
              </a:rPr>
              <a:t>（偷懒的，干活）</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（三）具体行政行为有下列情形之一的，决定撤销、变更或者确认该具体行政行为违法；决定撤销或者确认该具体行政行为违法的，可以责令被申请人在一定期限内重新作出具体行政行为：（</a:t>
            </a:r>
            <a:r>
              <a:rPr lang="zh-CN" altLang="en-US" sz="2000" dirty="0" smtClean="0">
                <a:solidFill>
                  <a:srgbClr val="C00000"/>
                </a:solidFill>
                <a:latin typeface="Times New Roman" pitchFamily="18" charset="0"/>
                <a:ea typeface="华文仿宋" pitchFamily="2" charset="-122"/>
                <a:cs typeface="Times New Roman" pitchFamily="18" charset="0"/>
              </a:rPr>
              <a:t>错误的，撤销、变更或确认违法）</a:t>
            </a:r>
          </a:p>
          <a:p>
            <a:pPr eaLnBrk="1" hangingPunct="1">
              <a:lnSpc>
                <a:spcPct val="15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2EA5B84-0414-4B78-95FC-C8A7D33BBC4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内容占位符 4"/>
          <p:cNvSpPr>
            <a:spLocks noGrp="1"/>
          </p:cNvSpPr>
          <p:nvPr>
            <p:ph idx="1"/>
          </p:nvPr>
        </p:nvSpPr>
        <p:spPr>
          <a:xfrm>
            <a:off x="457200" y="620713"/>
            <a:ext cx="8229600" cy="5505450"/>
          </a:xfrm>
        </p:spPr>
        <p:txBody>
          <a:bodyPr/>
          <a:lstStyle/>
          <a:p>
            <a:pPr eaLnBrk="1" hangingPunct="1">
              <a:lnSpc>
                <a:spcPct val="135000"/>
              </a:lnSpc>
            </a:pP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主要事实不清、证据不足的；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2</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适用依据错误的；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违反法定程序的；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4</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超越或者滥用职权的；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5</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具体行政行为明显不当的。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（四）被申请人不按照本法第二十三条的规定提出书面答复、提交当初作出具体行政行为的证据、依据和其他有关材料的，视为该具体行政行为没有证据、依据，决定撤销该具体行政行为。</a:t>
            </a:r>
            <a:r>
              <a:rPr lang="zh-CN" altLang="en-US" sz="2000" dirty="0" smtClean="0">
                <a:solidFill>
                  <a:srgbClr val="C00000"/>
                </a:solidFill>
                <a:latin typeface="Times New Roman" pitchFamily="18" charset="0"/>
                <a:ea typeface="华文仿宋" pitchFamily="2" charset="-122"/>
                <a:cs typeface="Times New Roman" pitchFamily="18" charset="0"/>
              </a:rPr>
              <a:t>（拒不答复则撤销）</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行政复议机关责令被申请人重新作出具体行政行为的，被申请人不得以同一的事实和理由作出与原具体行政行为相同或者基本相同的具体行政行为。</a:t>
            </a:r>
            <a:r>
              <a:rPr lang="zh-CN" altLang="en-US" sz="2000" dirty="0" smtClean="0">
                <a:solidFill>
                  <a:srgbClr val="FF0000"/>
                </a:solidFill>
                <a:latin typeface="Times New Roman" pitchFamily="18" charset="0"/>
                <a:ea typeface="华文仿宋" pitchFamily="2" charset="-122"/>
                <a:cs typeface="Times New Roman" pitchFamily="18" charset="0"/>
              </a:rPr>
              <a:t>（尊重上级的决定）</a:t>
            </a:r>
          </a:p>
          <a:p>
            <a:pPr eaLnBrk="1" hangingPunct="1">
              <a:lnSpc>
                <a:spcPct val="135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5606562-1018-42C4-8DA9-6BC0AF6BACD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内容占位符 2"/>
          <p:cNvSpPr>
            <a:spLocks noGrp="1"/>
          </p:cNvSpPr>
          <p:nvPr>
            <p:ph idx="1"/>
          </p:nvPr>
        </p:nvSpPr>
        <p:spPr>
          <a:xfrm>
            <a:off x="457200" y="836613"/>
            <a:ext cx="8229600" cy="5289550"/>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60</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李某认为某行政机关不履行法定职责，欲申请行政复议。根据行政复议法及相关规定，行政复议机关受理该行政复议申请后发现有下列哪些情形的，应当驳回该行政复议申请？</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该行政机关没有相应法定职责的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该行政机关在受理前已经履行法定职责的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行政复议申请的部分材料是在行政复议机构收到该行政复议申请之日起三日内补正的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该申请不符合行政复议法及其实施条例规定的受理条件的</a:t>
            </a:r>
          </a:p>
        </p:txBody>
      </p:sp>
      <p:sp>
        <p:nvSpPr>
          <p:cNvPr id="3" name="日期占位符 2"/>
          <p:cNvSpPr>
            <a:spLocks noGrp="1"/>
          </p:cNvSpPr>
          <p:nvPr>
            <p:ph type="dt" sz="half" idx="10"/>
          </p:nvPr>
        </p:nvSpPr>
        <p:spPr/>
        <p:txBody>
          <a:bodyPr/>
          <a:lstStyle/>
          <a:p>
            <a:fld id="{BB16D760-BE86-4367-B6DE-4E403EB6482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42</a:t>
            </a:fld>
            <a:endParaRPr lang="en-US" altLang="zh-CN"/>
          </a:p>
        </p:txBody>
      </p:sp>
    </p:spTree>
  </p:cSld>
  <p:clrMapOvr>
    <a:masterClrMapping/>
  </p:clrMapOvr>
  <p:transition>
    <p:sndAc>
      <p:stSnd>
        <p:snd r:embed="rId2" name="chimes.wav"/>
      </p:stSnd>
    </p:sndAc>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内容占位符 2"/>
          <p:cNvSpPr>
            <a:spLocks noGrp="1"/>
          </p:cNvSpPr>
          <p:nvPr>
            <p:ph idx="1"/>
          </p:nvPr>
        </p:nvSpPr>
        <p:spPr>
          <a:xfrm>
            <a:off x="457200" y="549275"/>
            <a:ext cx="8229600" cy="55768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根据行政复议法及相关规定，下列哪种说法是正确的？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行政复议一律采取书面审查的办法</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行政复议决定作出前，申请人不得撤回行政复议申请</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在行政复议过程中，被申请人不得自行向申请人和其他有关组织或者个人收集证据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行政复议机关责令被申请人重新作出具体行政行为的，被申请人不得作出与原具体行政行为相同的具体行政行为</a:t>
            </a:r>
          </a:p>
        </p:txBody>
      </p:sp>
      <p:sp>
        <p:nvSpPr>
          <p:cNvPr id="3" name="日期占位符 2"/>
          <p:cNvSpPr>
            <a:spLocks noGrp="1"/>
          </p:cNvSpPr>
          <p:nvPr>
            <p:ph type="dt" sz="half" idx="10"/>
          </p:nvPr>
        </p:nvSpPr>
        <p:spPr/>
        <p:txBody>
          <a:bodyPr/>
          <a:lstStyle/>
          <a:p>
            <a:fld id="{CA062E18-2957-40B9-9BA4-FE249EDF44B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43</a:t>
            </a:fld>
            <a:endParaRPr lang="en-US" altLang="zh-CN"/>
          </a:p>
        </p:txBody>
      </p:sp>
    </p:spTree>
  </p:cSld>
  <p:clrMapOvr>
    <a:masterClrMapping/>
  </p:clrMapOvr>
  <p:transition>
    <p:sndAc>
      <p:stSnd>
        <p:snd r:embed="rId2" name="chimes.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．附带赔偿请求</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可以一并提出行政赔偿请求，行政复议机关对符合国家赔偿法的有关规定应当给予赔偿的，在决定撤销、变更具体行政行为或者确认具体行政行为违法时，应当同时决定被申请人依法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没有提出行政赔偿请求的，行政复议机关在依法决定撤销或者变更罚款，撤销违法集资、没收财物、征收财物、摊派费用以及对财产的查封、扣押、冻结等具体行政行为时，应当同时责令被申请人返还财产，解除对财产的查封、扣押、冻结措施，或者赔偿相应的价款。</a:t>
            </a:r>
          </a:p>
        </p:txBody>
      </p:sp>
      <p:sp>
        <p:nvSpPr>
          <p:cNvPr id="3" name="日期占位符 2"/>
          <p:cNvSpPr>
            <a:spLocks noGrp="1"/>
          </p:cNvSpPr>
          <p:nvPr>
            <p:ph type="dt" sz="half" idx="10"/>
          </p:nvPr>
        </p:nvSpPr>
        <p:spPr/>
        <p:txBody>
          <a:bodyPr/>
          <a:lstStyle/>
          <a:p>
            <a:fld id="{C29EEC9D-A430-46B0-A20B-5ECFD64D592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内容占位符 4"/>
          <p:cNvSpPr>
            <a:spLocks noGrp="1"/>
          </p:cNvSpPr>
          <p:nvPr>
            <p:ph idx="1"/>
          </p:nvPr>
        </p:nvSpPr>
        <p:spPr>
          <a:xfrm>
            <a:off x="204788" y="765175"/>
            <a:ext cx="8667750" cy="5559425"/>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．在行政复议过程中，申请人有权查阅行政复议机关所持有的涉及该行政复议案件的所有材料</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．申请人在行政复议决定作出前自愿撤回行政复议申请的，经行政复议机构同意，可以撤回</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．在行政复议期间，申请人可以申请停止执行具体行政行为</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．申请人在申请行政复议时，可以一并提出行政赔偿请求</a:t>
            </a:r>
          </a:p>
        </p:txBody>
      </p:sp>
      <p:sp>
        <p:nvSpPr>
          <p:cNvPr id="3" name="日期占位符 2"/>
          <p:cNvSpPr>
            <a:spLocks noGrp="1"/>
          </p:cNvSpPr>
          <p:nvPr>
            <p:ph type="dt" sz="half" idx="10"/>
          </p:nvPr>
        </p:nvSpPr>
        <p:spPr/>
        <p:txBody>
          <a:bodyPr/>
          <a:lstStyle/>
          <a:p>
            <a:fld id="{CD5C01DB-2D79-41AD-A762-FE46C6E79A2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行政复议决定的执行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）被申请人不履行</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被申请人应当履行行政复议决定。</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被申请人不履行或者无正当理由拖延履行行政复议决定的，行政复议机关或者有关上级行政机关应当责令其限期履行。</a:t>
            </a:r>
          </a:p>
        </p:txBody>
      </p:sp>
      <p:sp>
        <p:nvSpPr>
          <p:cNvPr id="3" name="日期占位符 2"/>
          <p:cNvSpPr>
            <a:spLocks noGrp="1"/>
          </p:cNvSpPr>
          <p:nvPr>
            <p:ph type="dt" sz="half" idx="10"/>
          </p:nvPr>
        </p:nvSpPr>
        <p:spPr/>
        <p:txBody>
          <a:bodyPr/>
          <a:lstStyle/>
          <a:p>
            <a:fld id="{F5CDC32B-5028-4C94-B316-BDA3250D499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内容占位符 4"/>
          <p:cNvSpPr>
            <a:spLocks noGrp="1"/>
          </p:cNvSpPr>
          <p:nvPr>
            <p:ph idx="1"/>
          </p:nvPr>
        </p:nvSpPr>
        <p:spPr>
          <a:xfrm>
            <a:off x="204788" y="836613"/>
            <a:ext cx="8667750" cy="54879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根据行政复议法的规定，对于被申请人不履行行政复议决定的情形，下列哪些说法是正确的？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由行政复议申请人向人民法院申请强制执行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由行政复议机关或者有关上级行政机关依法强制执行</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由行政复议机关或者有关上级行政机关责令被申请人限期履行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由行政复议机关或者有关上级行政机关代为履行，被申请人的法律责任另行追究</a:t>
            </a:r>
          </a:p>
        </p:txBody>
      </p:sp>
      <p:sp>
        <p:nvSpPr>
          <p:cNvPr id="3" name="日期占位符 2"/>
          <p:cNvSpPr>
            <a:spLocks noGrp="1"/>
          </p:cNvSpPr>
          <p:nvPr>
            <p:ph type="dt" sz="half" idx="10"/>
          </p:nvPr>
        </p:nvSpPr>
        <p:spPr/>
        <p:txBody>
          <a:bodyPr/>
          <a:lstStyle/>
          <a:p>
            <a:fld id="{9EA45C8F-E763-4C2E-807E-66B578B0183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内容占位符 4"/>
          <p:cNvSpPr>
            <a:spLocks noGrp="1"/>
          </p:cNvSpPr>
          <p:nvPr>
            <p:ph idx="1"/>
          </p:nvPr>
        </p:nvSpPr>
        <p:spPr>
          <a:xfrm>
            <a:off x="457200" y="476250"/>
            <a:ext cx="8229600" cy="5649913"/>
          </a:xfrm>
        </p:spPr>
        <p:txBody>
          <a:bodyPr/>
          <a:lstStyle/>
          <a:p>
            <a:pPr eaLnBrk="1" hangingPunct="1">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）申请人不履行</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申请人逾期不起诉又不履行行政复议决定的，或者不履行最终裁决的行政复议决定的，按照下列规定分别处理：</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（一）维持具体行政行为的行政复议决定，由作出具体行政行为的行政机关依法强制执行，或者申请人民法院强制执行；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（二）变更具体行政行为的行政复议决定，由行政复议机关依法强制执行，或者申请人民法院强制执行。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谁做的决定，谁负责</a:t>
            </a:r>
          </a:p>
        </p:txBody>
      </p:sp>
      <p:sp>
        <p:nvSpPr>
          <p:cNvPr id="3" name="日期占位符 2"/>
          <p:cNvSpPr>
            <a:spLocks noGrp="1"/>
          </p:cNvSpPr>
          <p:nvPr>
            <p:ph type="dt" sz="half" idx="10"/>
          </p:nvPr>
        </p:nvSpPr>
        <p:spPr/>
        <p:txBody>
          <a:bodyPr/>
          <a:lstStyle/>
          <a:p>
            <a:fld id="{29EE2E8F-DB36-4202-92F2-5F535D9CBF7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内容占位符 4"/>
          <p:cNvSpPr>
            <a:spLocks noGrp="1"/>
          </p:cNvSpPr>
          <p:nvPr>
            <p:ph idx="1"/>
          </p:nvPr>
        </p:nvSpPr>
        <p:spPr>
          <a:xfrm>
            <a:off x="457200" y="692150"/>
            <a:ext cx="8229600" cy="5434013"/>
          </a:xfrm>
        </p:spPr>
        <p:txBody>
          <a:bodyPr/>
          <a:lstStyle/>
          <a:p>
            <a:pPr eaLnBrk="1" hangingPunct="1">
              <a:lnSpc>
                <a:spcPct val="135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根据行政复议法及相关规定，行政复议决定作出后，对于申请人逾期不起诉又不履行行政复议决定的情况，下列说法哪些是正确的？</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．对于维持具体行政行为的行政复议决定，由作出具体行政行为的行政机关依法强制执行，或者申请人民法院强制执行</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．对于维持具体行政行为的行政复议决定，由行政复议机关依法强制执行，或者申请人民法院强制执行</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．对于变更具体行政行为的行政复议决定，由行政复议机关依法强制执行，或者申请人民法院强制执行</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．对于变更具体行政行为的行政复议决定，由作出具体行政行为的行政机关依法强制执行，或者由行政复议机关申请人民法院强制执行</a:t>
            </a:r>
          </a:p>
        </p:txBody>
      </p:sp>
      <p:sp>
        <p:nvSpPr>
          <p:cNvPr id="3" name="日期占位符 2"/>
          <p:cNvSpPr>
            <a:spLocks noGrp="1"/>
          </p:cNvSpPr>
          <p:nvPr>
            <p:ph type="dt" sz="half" idx="10"/>
          </p:nvPr>
        </p:nvSpPr>
        <p:spPr/>
        <p:txBody>
          <a:bodyPr/>
          <a:lstStyle/>
          <a:p>
            <a:fld id="{5F7E2ED9-DFEE-407E-91A9-5CC0E302CC1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．对行政复议决定不服的救济</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向人民法院提起行政诉讼</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公民、法人或者其他组织对行政复议决定不服的，可以依照行政诉讼法的规定向人民法院提起行政诉讼，但是法律规定行政复议决定为最终裁决的除外。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50F9EBD-D3C0-4492-8E83-396025363CF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内容占位符 4"/>
          <p:cNvSpPr>
            <a:spLocks noGrp="1"/>
          </p:cNvSpPr>
          <p:nvPr>
            <p:ph idx="1"/>
          </p:nvPr>
        </p:nvSpPr>
        <p:spPr>
          <a:xfrm>
            <a:off x="457200" y="620713"/>
            <a:ext cx="8229600" cy="5505450"/>
          </a:xfrm>
        </p:spPr>
        <p:txBody>
          <a:bodyPr/>
          <a:lstStyle/>
          <a:p>
            <a:pPr eaLnBrk="1" hangingPunct="1">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2</a:t>
            </a:r>
            <a:r>
              <a:rPr lang="zh-CN" altLang="en-US" sz="2400" b="1" smtClean="0">
                <a:solidFill>
                  <a:srgbClr val="002060"/>
                </a:solidFill>
                <a:latin typeface="Times New Roman" pitchFamily="18" charset="0"/>
                <a:ea typeface="华文仿宋" pitchFamily="2" charset="-122"/>
                <a:cs typeface="Times New Roman" pitchFamily="18" charset="0"/>
              </a:rPr>
              <a:t>）对国务院部门或者省、自治区、直辖市人民政府的复议决定不服的救济</a:t>
            </a:r>
          </a:p>
          <a:p>
            <a:pPr eaLnBrk="1" hangingPunct="1">
              <a:lnSpc>
                <a:spcPct val="150000"/>
              </a:lnSpc>
            </a:pP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行政复议法</a:t>
            </a: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第</a:t>
            </a:r>
            <a:r>
              <a:rPr lang="en-US" altLang="zh-CN" sz="2200" b="1" smtClean="0">
                <a:solidFill>
                  <a:srgbClr val="002060"/>
                </a:solidFill>
                <a:latin typeface="Times New Roman" pitchFamily="18" charset="0"/>
                <a:ea typeface="华文仿宋" pitchFamily="2" charset="-122"/>
                <a:cs typeface="Times New Roman" pitchFamily="18" charset="0"/>
              </a:rPr>
              <a:t>14</a:t>
            </a:r>
            <a:r>
              <a:rPr lang="zh-CN" altLang="en-US" sz="2200" b="1" smtClean="0">
                <a:solidFill>
                  <a:srgbClr val="002060"/>
                </a:solidFill>
                <a:latin typeface="Times New Roman" pitchFamily="18" charset="0"/>
                <a:ea typeface="华文仿宋" pitchFamily="2" charset="-122"/>
                <a:cs typeface="Times New Roman" pitchFamily="18" charset="0"/>
              </a:rPr>
              <a:t>条：</a:t>
            </a:r>
            <a:r>
              <a:rPr lang="zh-CN" altLang="en-US" sz="2200" smtClean="0">
                <a:solidFill>
                  <a:srgbClr val="002060"/>
                </a:solidFill>
                <a:latin typeface="Times New Roman" pitchFamily="18" charset="0"/>
                <a:ea typeface="华文仿宋" pitchFamily="2" charset="-122"/>
                <a:cs typeface="Times New Roman" pitchFamily="18" charset="0"/>
              </a:rPr>
              <a:t>对国务院部门或者省、自治区、直辖市人民政府的具体行政行为不服的，向作出该具体行政行为的国务院部门或者省、自治区、直辖市人民政府申请行政复议。对行政复议决定不服的，可以向人民法院提起行政诉讼；也可以向国务院申请裁决，国务院依照本法的规定作出最终裁决。</a:t>
            </a:r>
            <a:endParaRPr lang="en-US" altLang="zh-CN" sz="22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357B088-150A-4AE0-8AA3-2EA302EEB1D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甲公司对国务院某部门作出的某具体行政行为不服，欲申请行政复议。对此，下列说法哪些是正确的？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．甲公司应当向该部门提出行政复议申请；如果甲公司对行政复议决定不服，可以向人民法院提起行政诉讼</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．甲公司应当向该部门提出行政复议申请；如果甲公司对行政复议决定不服，可以向国务院申请裁决</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．甲公司应当向国务院提出行政复议申请；如果甲公司对行政复议决定不服，可以向人民法院提起行政诉讼</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．甲公司应当向国务院提出行政复议申请；如果甲公司对行政复议决定不服，不得再向人民法院提起行政诉讼</a:t>
            </a:r>
          </a:p>
        </p:txBody>
      </p:sp>
      <p:sp>
        <p:nvSpPr>
          <p:cNvPr id="3" name="日期占位符 2"/>
          <p:cNvSpPr>
            <a:spLocks noGrp="1"/>
          </p:cNvSpPr>
          <p:nvPr>
            <p:ph type="dt" sz="half" idx="10"/>
          </p:nvPr>
        </p:nvSpPr>
        <p:spPr/>
        <p:txBody>
          <a:bodyPr/>
          <a:lstStyle/>
          <a:p>
            <a:fld id="{3B05712C-4508-4118-9193-DDA7C824FC3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algn="l" eaLnBrk="1" hangingPunct="1"/>
            <a:r>
              <a:rPr lang="zh-CN" altLang="en-US" sz="3600" b="1" smtClean="0">
                <a:solidFill>
                  <a:srgbClr val="002060"/>
                </a:solidFill>
                <a:latin typeface="Times New Roman" pitchFamily="18" charset="0"/>
                <a:ea typeface="微软雅黑" pitchFamily="34" charset="-122"/>
                <a:cs typeface="Times New Roman" pitchFamily="18" charset="0"/>
              </a:rPr>
              <a:t>五、行政诉讼法串讲</a:t>
            </a:r>
          </a:p>
        </p:txBody>
      </p:sp>
      <p:sp>
        <p:nvSpPr>
          <p:cNvPr id="274435"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．行政诉讼的概念</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a:t>
            </a:r>
            <a:r>
              <a:rPr lang="zh-CN" altLang="en-US" sz="2200" dirty="0" smtClean="0">
                <a:solidFill>
                  <a:srgbClr val="C00000"/>
                </a:solidFill>
                <a:latin typeface="Times New Roman" pitchFamily="18" charset="0"/>
                <a:ea typeface="华文仿宋" pitchFamily="2" charset="-122"/>
                <a:cs typeface="Times New Roman" pitchFamily="18" charset="0"/>
              </a:rPr>
              <a:t>行政机关和行政机关工作人员的具体行政行为</a:t>
            </a:r>
            <a:r>
              <a:rPr lang="zh-CN" altLang="en-US" sz="2200" dirty="0" smtClean="0">
                <a:solidFill>
                  <a:srgbClr val="002060"/>
                </a:solidFill>
                <a:latin typeface="Times New Roman" pitchFamily="18" charset="0"/>
                <a:ea typeface="华文仿宋" pitchFamily="2" charset="-122"/>
                <a:cs typeface="Times New Roman" pitchFamily="18" charset="0"/>
              </a:rPr>
              <a:t>侵犯其合法权益，有权依照本法向人民法院提起诉讼。</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a:t>
            </a:r>
            <a:r>
              <a:rPr lang="zh-CN" altLang="en-US" sz="2200" dirty="0" smtClean="0">
                <a:solidFill>
                  <a:srgbClr val="C00000"/>
                </a:solidFill>
                <a:latin typeface="Times New Roman" pitchFamily="18" charset="0"/>
                <a:ea typeface="华文仿宋" pitchFamily="2" charset="-122"/>
                <a:cs typeface="Times New Roman" pitchFamily="18" charset="0"/>
              </a:rPr>
              <a:t>具体行政行为</a:t>
            </a:r>
            <a:r>
              <a:rPr lang="zh-CN" altLang="en-US" sz="2200" dirty="0" smtClean="0">
                <a:solidFill>
                  <a:srgbClr val="002060"/>
                </a:solidFill>
                <a:latin typeface="Times New Roman" pitchFamily="18" charset="0"/>
                <a:ea typeface="华文仿宋" pitchFamily="2" charset="-122"/>
                <a:cs typeface="Times New Roman" pitchFamily="18" charset="0"/>
              </a:rPr>
              <a:t>侵犯其合法权益，向行政机关提出行政复议申请，行政机关受理行政复议申请、作出行政复议决定，适用本法</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1815486D-09F5-4C9B-83C2-93449428F1A9}" type="datetime1">
              <a:rPr lang="zh-CN" altLang="en-US" smtClean="0"/>
              <a:pPr/>
              <a:t>2014-9-11</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53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内容占位符 4"/>
          <p:cNvSpPr>
            <a:spLocks noGrp="1"/>
          </p:cNvSpPr>
          <p:nvPr>
            <p:ph idx="1"/>
          </p:nvPr>
        </p:nvSpPr>
        <p:spPr>
          <a:xfrm>
            <a:off x="457200" y="260350"/>
            <a:ext cx="8229600" cy="58658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行政诉讼与行政复议的区别</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）处理机关不同</a:t>
            </a:r>
            <a:r>
              <a:rPr lang="zh-CN" altLang="en-US" sz="2000" dirty="0" smtClean="0">
                <a:solidFill>
                  <a:srgbClr val="002060"/>
                </a:solidFill>
                <a:latin typeface="Times New Roman" pitchFamily="18" charset="0"/>
                <a:ea typeface="华文仿宋" pitchFamily="2" charset="-122"/>
                <a:cs typeface="Times New Roman" pitchFamily="18" charset="0"/>
              </a:rPr>
              <a:t>，行政复议由行政机关处理，行政诉讼由法院进行。</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）性质不同，</a:t>
            </a:r>
            <a:r>
              <a:rPr lang="zh-CN" altLang="en-US" sz="2000" dirty="0" smtClean="0">
                <a:solidFill>
                  <a:srgbClr val="002060"/>
                </a:solidFill>
                <a:latin typeface="Times New Roman" pitchFamily="18" charset="0"/>
                <a:ea typeface="华文仿宋" pitchFamily="2" charset="-122"/>
                <a:cs typeface="Times New Roman" pitchFamily="18" charset="0"/>
              </a:rPr>
              <a:t>行政复议属于行政行为，是行政机关内部的层级监督制度，行政诉讼行为属于司法活动，是法院行使司法权对行政行为的司法审查。</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3</a:t>
            </a:r>
            <a:r>
              <a:rPr lang="zh-CN" altLang="en-US" sz="2000" b="1" dirty="0" smtClean="0">
                <a:solidFill>
                  <a:srgbClr val="002060"/>
                </a:solidFill>
                <a:latin typeface="Times New Roman" pitchFamily="18" charset="0"/>
                <a:ea typeface="华文仿宋" pitchFamily="2" charset="-122"/>
                <a:cs typeface="Times New Roman" pitchFamily="18" charset="0"/>
              </a:rPr>
              <a:t>）受案范围不同，</a:t>
            </a:r>
            <a:r>
              <a:rPr lang="zh-CN" altLang="en-US" sz="2000" dirty="0" smtClean="0">
                <a:solidFill>
                  <a:srgbClr val="002060"/>
                </a:solidFill>
                <a:latin typeface="Times New Roman" pitchFamily="18" charset="0"/>
                <a:ea typeface="华文仿宋" pitchFamily="2" charset="-122"/>
                <a:cs typeface="Times New Roman" pitchFamily="18" charset="0"/>
              </a:rPr>
              <a:t>行政复议范围大于行政诉讼范围。</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4</a:t>
            </a:r>
            <a:r>
              <a:rPr lang="zh-CN" altLang="en-US" sz="2000" b="1" dirty="0" smtClean="0">
                <a:solidFill>
                  <a:srgbClr val="002060"/>
                </a:solidFill>
                <a:latin typeface="Times New Roman" pitchFamily="18" charset="0"/>
                <a:ea typeface="华文仿宋" pitchFamily="2" charset="-122"/>
                <a:cs typeface="Times New Roman" pitchFamily="18" charset="0"/>
              </a:rPr>
              <a:t>）审查标准不同，</a:t>
            </a:r>
            <a:r>
              <a:rPr lang="zh-CN" altLang="en-US" sz="2000" dirty="0" smtClean="0">
                <a:solidFill>
                  <a:srgbClr val="002060"/>
                </a:solidFill>
                <a:latin typeface="Times New Roman" pitchFamily="18" charset="0"/>
                <a:ea typeface="华文仿宋" pitchFamily="2" charset="-122"/>
                <a:cs typeface="Times New Roman" pitchFamily="18" charset="0"/>
              </a:rPr>
              <a:t>行政复议对具体行政行为是否合法与适当进行审查，行政诉讼原则上只对具体行政行为是否合法进行审查。</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5</a:t>
            </a:r>
            <a:r>
              <a:rPr lang="zh-CN" altLang="en-US" sz="2000" b="1" dirty="0" smtClean="0">
                <a:solidFill>
                  <a:srgbClr val="002060"/>
                </a:solidFill>
                <a:latin typeface="Times New Roman" pitchFamily="18" charset="0"/>
                <a:ea typeface="华文仿宋" pitchFamily="2" charset="-122"/>
                <a:cs typeface="Times New Roman" pitchFamily="18" charset="0"/>
              </a:rPr>
              <a:t>）审理方式不同，</a:t>
            </a:r>
            <a:r>
              <a:rPr lang="zh-CN" altLang="en-US" sz="2000" dirty="0" smtClean="0">
                <a:solidFill>
                  <a:srgbClr val="002060"/>
                </a:solidFill>
                <a:latin typeface="Times New Roman" pitchFamily="18" charset="0"/>
                <a:ea typeface="华文仿宋" pitchFamily="2" charset="-122"/>
                <a:cs typeface="Times New Roman" pitchFamily="18" charset="0"/>
              </a:rPr>
              <a:t>行政复议一般实行书面复议制度，实行一级复议；而行政诉讼一般需要开庭审理，实行二审终审。</a:t>
            </a:r>
          </a:p>
        </p:txBody>
      </p:sp>
      <p:sp>
        <p:nvSpPr>
          <p:cNvPr id="3" name="日期占位符 2"/>
          <p:cNvSpPr>
            <a:spLocks noGrp="1"/>
          </p:cNvSpPr>
          <p:nvPr>
            <p:ph type="dt" sz="half" idx="10"/>
          </p:nvPr>
        </p:nvSpPr>
        <p:spPr/>
        <p:txBody>
          <a:bodyPr/>
          <a:lstStyle/>
          <a:p>
            <a:fld id="{0E5E24D1-4A2D-4FBD-AEBD-DB3CC92B1C7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内容占位符 4"/>
          <p:cNvSpPr>
            <a:spLocks noGrp="1"/>
          </p:cNvSpPr>
          <p:nvPr>
            <p:ph idx="1"/>
          </p:nvPr>
        </p:nvSpPr>
        <p:spPr>
          <a:xfrm>
            <a:off x="457200" y="476250"/>
            <a:ext cx="8482013" cy="5848350"/>
          </a:xfrm>
        </p:spPr>
        <p:txBody>
          <a:bodyPr/>
          <a:lstStyle/>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6</a:t>
            </a:r>
            <a:r>
              <a:rPr lang="zh-CN" altLang="en-US" sz="2000" b="1" smtClean="0">
                <a:solidFill>
                  <a:srgbClr val="002060"/>
                </a:solidFill>
                <a:latin typeface="Times New Roman" pitchFamily="18" charset="0"/>
                <a:ea typeface="华文仿宋" pitchFamily="2" charset="-122"/>
                <a:cs typeface="Times New Roman" pitchFamily="18" charset="0"/>
              </a:rPr>
              <a:t>）处理权限不同。</a:t>
            </a:r>
            <a:r>
              <a:rPr lang="zh-CN" altLang="en-US" sz="2000" smtClean="0">
                <a:solidFill>
                  <a:srgbClr val="002060"/>
                </a:solidFill>
                <a:latin typeface="Times New Roman" pitchFamily="18" charset="0"/>
                <a:ea typeface="华文仿宋" pitchFamily="2" charset="-122"/>
                <a:cs typeface="Times New Roman" pitchFamily="18" charset="0"/>
              </a:rPr>
              <a:t>行政复议机关依法可作出维持、责令履行、撤销、变更、确认、赔偿损失等行政复议决定，而行政诉讼则只能对显失公正的行政处罚予以变更。</a:t>
            </a:r>
          </a:p>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7</a:t>
            </a:r>
            <a:r>
              <a:rPr lang="zh-CN" altLang="en-US" sz="2000" b="1" smtClean="0">
                <a:solidFill>
                  <a:srgbClr val="002060"/>
                </a:solidFill>
                <a:latin typeface="Times New Roman" pitchFamily="18" charset="0"/>
                <a:ea typeface="华文仿宋" pitchFamily="2" charset="-122"/>
                <a:cs typeface="Times New Roman" pitchFamily="18" charset="0"/>
              </a:rPr>
              <a:t>）处理依据不同，</a:t>
            </a:r>
            <a:r>
              <a:rPr lang="zh-CN" altLang="en-US" sz="2000" smtClean="0">
                <a:solidFill>
                  <a:srgbClr val="002060"/>
                </a:solidFill>
                <a:latin typeface="Times New Roman" pitchFamily="18" charset="0"/>
                <a:ea typeface="华文仿宋" pitchFamily="2" charset="-122"/>
                <a:cs typeface="Times New Roman" pitchFamily="18" charset="0"/>
              </a:rPr>
              <a:t>行政复议案件的审理以法律、行政法规、地方性法规、规章以及上级行政机关制定和发布的具有普遍约束力的决定、命令为依据，而行政诉讼案件的审理则只能以法律、行政法规和地方性法规为依据，以行政规章为参照。</a:t>
            </a:r>
          </a:p>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8</a:t>
            </a:r>
            <a:r>
              <a:rPr lang="zh-CN" altLang="en-US" sz="2000" b="1" smtClean="0">
                <a:solidFill>
                  <a:srgbClr val="002060"/>
                </a:solidFill>
                <a:latin typeface="Times New Roman" pitchFamily="18" charset="0"/>
                <a:ea typeface="华文仿宋" pitchFamily="2" charset="-122"/>
                <a:cs typeface="Times New Roman" pitchFamily="18" charset="0"/>
              </a:rPr>
              <a:t>）法律效力不同。</a:t>
            </a:r>
            <a:r>
              <a:rPr lang="zh-CN" altLang="en-US" sz="2000" smtClean="0">
                <a:solidFill>
                  <a:srgbClr val="002060"/>
                </a:solidFill>
                <a:latin typeface="Times New Roman" pitchFamily="18" charset="0"/>
                <a:ea typeface="华文仿宋" pitchFamily="2" charset="-122"/>
                <a:cs typeface="Times New Roman" pitchFamily="18" charset="0"/>
              </a:rPr>
              <a:t>行政复议一般没有最终的法律效力，相对人对复议不服，还可以提起行政诉讼，只有在法律规定复议裁决为终局裁决的情况下，复议才具有最终的法律效力。行政诉讼则具有最终的法律效力，无论有没有经过行政复议的案件，一经行政诉讼，诉讼的裁判结果就是有最终效力的结果。行政诉讼的终审判决则具有最终的法律效力，当事人必须遵行。</a:t>
            </a:r>
          </a:p>
        </p:txBody>
      </p:sp>
      <p:sp>
        <p:nvSpPr>
          <p:cNvPr id="3" name="日期占位符 2"/>
          <p:cNvSpPr>
            <a:spLocks noGrp="1"/>
          </p:cNvSpPr>
          <p:nvPr>
            <p:ph type="dt" sz="half" idx="10"/>
          </p:nvPr>
        </p:nvSpPr>
        <p:spPr/>
        <p:txBody>
          <a:bodyPr/>
          <a:lstStyle/>
          <a:p>
            <a:fld id="{E24C763C-AC48-457C-B245-32A5176E1E8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内容占位符 4"/>
          <p:cNvSpPr>
            <a:spLocks noGrp="1"/>
          </p:cNvSpPr>
          <p:nvPr>
            <p:ph idx="1"/>
          </p:nvPr>
        </p:nvSpPr>
        <p:spPr>
          <a:xfrm>
            <a:off x="539552" y="908720"/>
            <a:ext cx="8229600" cy="4968552"/>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28</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关于行政诉讼与行政复议，下列说法哪些是正确的？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公民、法人或者其他组织提起行政诉讼前必须先申请行政复议</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人民法院审理行政案件，应当收取诉讼费用。行政复议机关受理行政复议申请不得向申请人收取任何费用</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行政诉讼和行政复议都只对具体行政行为是否合法进行审查</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公民、法人或者其他组织向人民法院提起诉讼，人民法院已经依法受理的，不得申请行政复议</a:t>
            </a:r>
          </a:p>
        </p:txBody>
      </p:sp>
      <p:sp>
        <p:nvSpPr>
          <p:cNvPr id="3" name="日期占位符 2"/>
          <p:cNvSpPr>
            <a:spLocks noGrp="1"/>
          </p:cNvSpPr>
          <p:nvPr>
            <p:ph type="dt" sz="half" idx="10"/>
          </p:nvPr>
        </p:nvSpPr>
        <p:spPr/>
        <p:txBody>
          <a:bodyPr/>
          <a:lstStyle/>
          <a:p>
            <a:fld id="{DE6088F7-0E72-424F-8F72-D2314D982CF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内容占位符 4"/>
          <p:cNvSpPr>
            <a:spLocks noGrp="1"/>
          </p:cNvSpPr>
          <p:nvPr>
            <p:ph idx="1"/>
          </p:nvPr>
        </p:nvSpPr>
        <p:spPr>
          <a:xfrm>
            <a:off x="457200" y="333375"/>
            <a:ext cx="8229600" cy="61198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行政诉讼与民事诉讼的区别</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）案件性质不同。</a:t>
            </a:r>
            <a:r>
              <a:rPr lang="zh-CN" altLang="en-US" sz="2000" dirty="0" smtClean="0">
                <a:solidFill>
                  <a:srgbClr val="002060"/>
                </a:solidFill>
                <a:latin typeface="Times New Roman" pitchFamily="18" charset="0"/>
                <a:ea typeface="华文仿宋" pitchFamily="2" charset="-122"/>
                <a:cs typeface="Times New Roman" pitchFamily="18" charset="0"/>
              </a:rPr>
              <a:t>民事诉讼解决的是平等主体之间的民事争议；行政诉讼解决的是行政主体与作为行政管理相对方的公民、法人或者其他组织之间的行政争议。</a:t>
            </a: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）适用的实体法律规范不同。</a:t>
            </a:r>
            <a:r>
              <a:rPr lang="zh-CN" altLang="en-US" sz="2000" dirty="0" smtClean="0">
                <a:solidFill>
                  <a:srgbClr val="002060"/>
                </a:solidFill>
                <a:latin typeface="Times New Roman" pitchFamily="18" charset="0"/>
                <a:ea typeface="华文仿宋" pitchFamily="2" charset="-122"/>
                <a:cs typeface="Times New Roman" pitchFamily="18" charset="0"/>
              </a:rPr>
              <a:t>民事诉讼适用民事法律规范，如民法通则等；行政诉讼适用行政法律规范，如治安管理处罚法等。</a:t>
            </a: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3</a:t>
            </a:r>
            <a:r>
              <a:rPr lang="zh-CN" altLang="en-US" sz="2000" b="1" dirty="0" smtClean="0">
                <a:solidFill>
                  <a:srgbClr val="002060"/>
                </a:solidFill>
                <a:latin typeface="Times New Roman" pitchFamily="18" charset="0"/>
                <a:ea typeface="华文仿宋" pitchFamily="2" charset="-122"/>
                <a:cs typeface="Times New Roman" pitchFamily="18" charset="0"/>
              </a:rPr>
              <a:t>）当事人不同。</a:t>
            </a:r>
            <a:r>
              <a:rPr lang="zh-CN" altLang="en-US" sz="2000" dirty="0" smtClean="0">
                <a:solidFill>
                  <a:srgbClr val="002060"/>
                </a:solidFill>
                <a:latin typeface="Times New Roman" pitchFamily="18" charset="0"/>
                <a:ea typeface="华文仿宋" pitchFamily="2" charset="-122"/>
                <a:cs typeface="Times New Roman" pitchFamily="18" charset="0"/>
              </a:rPr>
              <a:t>民事诉讼发生于法人之间、自然人之间、法人与自然人之间；行政诉讼只发生在行政主体与公民、法人或者其他组织之间。</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4</a:t>
            </a:r>
            <a:r>
              <a:rPr lang="zh-CN" altLang="en-US" sz="2000" b="1" dirty="0" smtClean="0">
                <a:solidFill>
                  <a:srgbClr val="002060"/>
                </a:solidFill>
                <a:latin typeface="Times New Roman" pitchFamily="18" charset="0"/>
                <a:ea typeface="华文仿宋" pitchFamily="2" charset="-122"/>
                <a:cs typeface="Times New Roman" pitchFamily="18" charset="0"/>
              </a:rPr>
              <a:t>）诉讼权利不同。</a:t>
            </a:r>
            <a:r>
              <a:rPr lang="zh-CN" altLang="en-US" sz="2000" dirty="0" smtClean="0">
                <a:solidFill>
                  <a:srgbClr val="002060"/>
                </a:solidFill>
                <a:latin typeface="Times New Roman" pitchFamily="18" charset="0"/>
                <a:ea typeface="华文仿宋" pitchFamily="2" charset="-122"/>
                <a:cs typeface="Times New Roman" pitchFamily="18" charset="0"/>
              </a:rPr>
              <a:t>民事诉讼中，双方当事人的诉讼权利是对等的，如一方起诉，另一方可以反诉；行政诉讼只能由公民、法人或者其他组织一方起诉，行政主体方没有起诉权和反诉权。</a:t>
            </a:r>
          </a:p>
          <a:p>
            <a:pPr eaLnBrk="1" hangingPunct="1">
              <a:lnSpc>
                <a:spcPct val="150000"/>
              </a:lnSpc>
              <a:buClr>
                <a:srgbClr val="7DA0D3"/>
              </a:buClr>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F1DAB02-F8E2-4BD5-8E32-1E9976B11B6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内容占位符 4"/>
          <p:cNvSpPr>
            <a:spLocks noGrp="1"/>
          </p:cNvSpPr>
          <p:nvPr>
            <p:ph idx="1"/>
          </p:nvPr>
        </p:nvSpPr>
        <p:spPr>
          <a:xfrm>
            <a:off x="457200" y="404813"/>
            <a:ext cx="8229600" cy="5721350"/>
          </a:xfrm>
        </p:spPr>
        <p:txBody>
          <a:bodyPr/>
          <a:lstStyle/>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5</a:t>
            </a:r>
            <a:r>
              <a:rPr lang="zh-CN" altLang="en-US" sz="2000" b="1" smtClean="0">
                <a:solidFill>
                  <a:srgbClr val="002060"/>
                </a:solidFill>
                <a:latin typeface="Times New Roman" pitchFamily="18" charset="0"/>
                <a:ea typeface="华文仿宋" pitchFamily="2" charset="-122"/>
                <a:cs typeface="Times New Roman" pitchFamily="18" charset="0"/>
              </a:rPr>
              <a:t>）起诉的先行条件不同。</a:t>
            </a:r>
            <a:r>
              <a:rPr lang="zh-CN" altLang="en-US" sz="2000" smtClean="0">
                <a:solidFill>
                  <a:srgbClr val="002060"/>
                </a:solidFill>
                <a:latin typeface="Times New Roman" pitchFamily="18" charset="0"/>
                <a:ea typeface="华文仿宋" pitchFamily="2" charset="-122"/>
                <a:cs typeface="Times New Roman" pitchFamily="18" charset="0"/>
              </a:rPr>
              <a:t>行政诉讼要求以存在某个具体行政行为为先行条件，有些争议还需要先提起行政复议，对复议不服才能提起诉讼；民事诉讼则不需要这样的先行条件。</a:t>
            </a:r>
            <a:endParaRPr lang="en-US" altLang="zh-CN" sz="20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6</a:t>
            </a:r>
            <a:r>
              <a:rPr lang="zh-CN" altLang="en-US" sz="2000" b="1" smtClean="0">
                <a:solidFill>
                  <a:srgbClr val="002060"/>
                </a:solidFill>
                <a:latin typeface="Times New Roman" pitchFamily="18" charset="0"/>
                <a:ea typeface="华文仿宋" pitchFamily="2" charset="-122"/>
                <a:cs typeface="Times New Roman" pitchFamily="18" charset="0"/>
              </a:rPr>
              <a:t>）举证责任不同。</a:t>
            </a:r>
            <a:r>
              <a:rPr lang="zh-CN" altLang="en-US" sz="2000" smtClean="0">
                <a:solidFill>
                  <a:srgbClr val="002060"/>
                </a:solidFill>
                <a:latin typeface="Times New Roman" pitchFamily="18" charset="0"/>
                <a:ea typeface="华文仿宋" pitchFamily="2" charset="-122"/>
                <a:cs typeface="Times New Roman" pitchFamily="18" charset="0"/>
              </a:rPr>
              <a:t>民事诉讼中举证责任的分担原则是“谁主张，谁举证”；行政诉讼则要求被告行政机关负举证责任。</a:t>
            </a:r>
          </a:p>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7</a:t>
            </a:r>
            <a:r>
              <a:rPr lang="zh-CN" altLang="en-US" sz="2000" b="1" smtClean="0">
                <a:solidFill>
                  <a:srgbClr val="002060"/>
                </a:solidFill>
                <a:latin typeface="Times New Roman" pitchFamily="18" charset="0"/>
                <a:ea typeface="华文仿宋" pitchFamily="2" charset="-122"/>
                <a:cs typeface="Times New Roman" pitchFamily="18" charset="0"/>
              </a:rPr>
              <a:t>）是否适用调解不同。</a:t>
            </a:r>
            <a:r>
              <a:rPr lang="zh-CN" altLang="en-US" sz="2000" smtClean="0">
                <a:solidFill>
                  <a:srgbClr val="002060"/>
                </a:solidFill>
                <a:latin typeface="Times New Roman" pitchFamily="18" charset="0"/>
                <a:ea typeface="华文仿宋" pitchFamily="2" charset="-122"/>
                <a:cs typeface="Times New Roman" pitchFamily="18" charset="0"/>
              </a:rPr>
              <a:t>通过调解解决争议，是民事诉讼的结案方式之一；人民法院审理行政案件，是对行政机关的具体行政行为的合法性进行审查，因而不可能通过被告与原告相互妥协来解决争议。</a:t>
            </a:r>
          </a:p>
          <a:p>
            <a:pPr eaLnBrk="1" hangingPunct="1">
              <a:lnSpc>
                <a:spcPct val="150000"/>
              </a:lnSpc>
              <a:buClr>
                <a:srgbClr val="7DA0D3"/>
              </a:buClr>
            </a:pPr>
            <a:endParaRPr lang="zh-CN" altLang="en-US" sz="20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66C0399-4C5C-4CC3-974F-4671A05148C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内容占位符 4"/>
          <p:cNvSpPr>
            <a:spLocks noGrp="1"/>
          </p:cNvSpPr>
          <p:nvPr>
            <p:ph idx="1"/>
          </p:nvPr>
        </p:nvSpPr>
        <p:spPr>
          <a:xfrm>
            <a:off x="457200" y="765175"/>
            <a:ext cx="8415338" cy="5559425"/>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根据民事诉讼法和行政诉讼法的规定，下列哪些说法是正确的？</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人民法院审理民事案件应当收取诉讼费用，审理行政案件不得向当事人收取任何费用</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民事诉讼的被告为公民、法人或其他组织，行政诉讼的被告为行政机关或法律法规授权的组织</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简单的民事案件和行政案件均可由审判员一人独任审理</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民事诉讼中当事人的法律地位平等，行政诉讼中当事人的法律地位不平等</a:t>
            </a:r>
          </a:p>
        </p:txBody>
      </p:sp>
      <p:sp>
        <p:nvSpPr>
          <p:cNvPr id="3" name="日期占位符 2"/>
          <p:cNvSpPr>
            <a:spLocks noGrp="1"/>
          </p:cNvSpPr>
          <p:nvPr>
            <p:ph type="dt" sz="half" idx="10"/>
          </p:nvPr>
        </p:nvSpPr>
        <p:spPr/>
        <p:txBody>
          <a:bodyPr/>
          <a:lstStyle/>
          <a:p>
            <a:fld id="{88FE6D16-97EC-48A8-AC07-682637E9706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内容占位符 4"/>
          <p:cNvSpPr>
            <a:spLocks noGrp="1"/>
          </p:cNvSpPr>
          <p:nvPr>
            <p:ph idx="1"/>
          </p:nvPr>
        </p:nvSpPr>
        <p:spPr>
          <a:xfrm>
            <a:off x="323850" y="549275"/>
            <a:ext cx="8362950" cy="55768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4</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行政诉讼的受案范围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0000"/>
              </a:lnSpc>
              <a:buClr>
                <a:srgbClr val="7DA0D3"/>
              </a:buClr>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行政诉讼法</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11</a:t>
            </a:r>
            <a:r>
              <a:rPr lang="zh-CN" altLang="en-US" sz="2100" b="1" dirty="0" smtClean="0">
                <a:solidFill>
                  <a:srgbClr val="002060"/>
                </a:solidFill>
                <a:latin typeface="Times New Roman" pitchFamily="18" charset="0"/>
                <a:ea typeface="华文仿宋" pitchFamily="2" charset="-122"/>
                <a:cs typeface="Times New Roman" pitchFamily="18" charset="0"/>
              </a:rPr>
              <a:t>条：</a:t>
            </a:r>
            <a:r>
              <a:rPr lang="zh-CN" altLang="en-US" sz="2100" dirty="0" smtClean="0">
                <a:solidFill>
                  <a:srgbClr val="002060"/>
                </a:solidFill>
                <a:latin typeface="Times New Roman" pitchFamily="18" charset="0"/>
                <a:ea typeface="华文仿宋" pitchFamily="2" charset="-122"/>
                <a:cs typeface="Times New Roman" pitchFamily="18" charset="0"/>
              </a:rPr>
              <a:t>人民法院受理公民、法人和其他组织对下列具体行政行为不服提起的诉讼：（一）对拘留、罚款、吊销许可证和执照、责令停产停业、没收财物等行政处罚不服的；（二）对限制人身自由或者对财产的查封、扣押、冻结等行政强制措施不服的；（三）认为行政机关侵犯法律规定的经营自主权的；（四）认为符合法定条件申请行政机关颁发许可证和执照，行政机关拒绝颁发或者不予答复的；（五）申请行政机关履行保护人身权、财产权的法定职责，行政机关拒绝履行或者不予答复的；（六）认为行政机关没有依法发给抚恤金的；（七）认为行政机关违法要求履行义务的；（八）认为行政机关侵犯其他人身权、财产权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除前款规定外，人民法院受理法律、法规规定可以提起诉讼的其他行政案件。</a:t>
            </a:r>
            <a:endParaRPr lang="en-US" altLang="zh-CN" sz="21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5F7B474-BD99-419B-A3DC-4260570D64F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内容占位符 4"/>
          <p:cNvSpPr>
            <a:spLocks noGrp="1"/>
          </p:cNvSpPr>
          <p:nvPr>
            <p:ph idx="1"/>
          </p:nvPr>
        </p:nvSpPr>
        <p:spPr>
          <a:xfrm>
            <a:off x="457200" y="765175"/>
            <a:ext cx="8229600" cy="53609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行政诉讼的排除范围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人民法院不受理公民、法人或者其他组织对下列事项提起的诉讼：</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（一）国防、外交等国家行为；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（二）行政法规、规章或者行政机关制定、发布的具有普遍约束力的决定、命令；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（三）行政机关对行政机关工作人员的奖惩、任免等决定；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（四）法律规定由行政机关最终裁决的具体行政行为。</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CC12A5A-A0F9-4454-8175-FCDBD7F7E67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根据行政诉讼法及相关规定，对于下列哪些诉讼请求，人民法院不予受理？</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．法律、法规规定应当先申请行政复议，公民、法人或其他组织未申请复议而直接提起诉讼的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．法律规定由行政机关最终裁决的具体行政行为，公民、法人或其他组织不服该具体行政行为，向人民法院提起诉讼的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．复议机关在法定期限内不作出复议决定，公民、法人或其他组织不服，依法向人民法院提起诉讼的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．人民法院裁定准许原告撤诉后，原告以同一事实和理由重新提起诉讼的</a:t>
            </a:r>
          </a:p>
        </p:txBody>
      </p:sp>
      <p:sp>
        <p:nvSpPr>
          <p:cNvPr id="3" name="日期占位符 2"/>
          <p:cNvSpPr>
            <a:spLocks noGrp="1"/>
          </p:cNvSpPr>
          <p:nvPr>
            <p:ph type="dt" sz="half" idx="10"/>
          </p:nvPr>
        </p:nvSpPr>
        <p:spPr/>
        <p:txBody>
          <a:bodyPr/>
          <a:lstStyle/>
          <a:p>
            <a:fld id="{B7E52DFD-E4D9-424D-A350-1B26E7400F8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62</a:t>
            </a:fld>
            <a:endParaRPr lang="en-US" altLang="zh-CN"/>
          </a:p>
        </p:txBody>
      </p:sp>
    </p:spTree>
  </p:cSld>
  <p:clrMapOvr>
    <a:masterClrMapping/>
  </p:clrMapOvr>
  <p:transition>
    <p:sndAc>
      <p:stSnd>
        <p:snd r:embed="rId2" name="chimes.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内容占位符 4"/>
          <p:cNvSpPr>
            <a:spLocks noGrp="1"/>
          </p:cNvSpPr>
          <p:nvPr>
            <p:ph idx="1"/>
          </p:nvPr>
        </p:nvSpPr>
        <p:spPr>
          <a:xfrm>
            <a:off x="457200" y="476250"/>
            <a:ext cx="8229600" cy="56499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．行政诉讼法的基本原则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独立审判原则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以事实为根据，以法律为准绳的原则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平等原则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 ）合法性原则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5</a:t>
            </a:r>
            <a:r>
              <a:rPr lang="zh-CN" altLang="en-US" sz="2400" dirty="0" smtClean="0">
                <a:solidFill>
                  <a:srgbClr val="002060"/>
                </a:solidFill>
                <a:latin typeface="Times New Roman" pitchFamily="18" charset="0"/>
                <a:ea typeface="华文仿宋" pitchFamily="2" charset="-122"/>
                <a:cs typeface="Times New Roman" pitchFamily="18" charset="0"/>
              </a:rPr>
              <a:t> ）辩论的原则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6 </a:t>
            </a:r>
            <a:r>
              <a:rPr lang="zh-CN" altLang="en-US" sz="2400" dirty="0" smtClean="0">
                <a:solidFill>
                  <a:srgbClr val="002060"/>
                </a:solidFill>
                <a:latin typeface="Times New Roman" pitchFamily="18" charset="0"/>
                <a:ea typeface="华文仿宋" pitchFamily="2" charset="-122"/>
                <a:cs typeface="Times New Roman" pitchFamily="18" charset="0"/>
              </a:rPr>
              <a:t>） 不适用调解的原则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7</a:t>
            </a:r>
            <a:r>
              <a:rPr lang="zh-CN" altLang="en-US" sz="2400" dirty="0" smtClean="0">
                <a:solidFill>
                  <a:srgbClr val="002060"/>
                </a:solidFill>
                <a:latin typeface="Times New Roman" pitchFamily="18" charset="0"/>
                <a:ea typeface="华文仿宋" pitchFamily="2" charset="-122"/>
                <a:cs typeface="Times New Roman" pitchFamily="18" charset="0"/>
              </a:rPr>
              <a:t> ）使用民族语言文字的原则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8</a:t>
            </a: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监督原则</a:t>
            </a:r>
            <a:endParaRPr lang="en-US" altLang="zh-CN" sz="28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618593F-F76F-4CD5-B604-33EB5142B30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内容占位符 4"/>
          <p:cNvSpPr>
            <a:spLocks noGrp="1"/>
          </p:cNvSpPr>
          <p:nvPr>
            <p:ph idx="1"/>
          </p:nvPr>
        </p:nvSpPr>
        <p:spPr>
          <a:xfrm>
            <a:off x="457200" y="620713"/>
            <a:ext cx="8229600" cy="5505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．行政诉讼的基本制度</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）合议制度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C00000"/>
                </a:solidFill>
                <a:latin typeface="Times New Roman" pitchFamily="18" charset="0"/>
                <a:ea typeface="华文仿宋" pitchFamily="2" charset="-122"/>
                <a:cs typeface="Times New Roman" pitchFamily="18" charset="0"/>
              </a:rPr>
              <a:t>行政诉讼一律采用合议制</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）回避制度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）公开审判制度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）两审终审制度</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1B0DF2A-ECD7-41A3-8332-FEA4B83848C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内容占位符 4"/>
          <p:cNvSpPr>
            <a:spLocks noGrp="1"/>
          </p:cNvSpPr>
          <p:nvPr>
            <p:ph idx="1"/>
          </p:nvPr>
        </p:nvSpPr>
        <p:spPr>
          <a:xfrm>
            <a:off x="457200" y="765175"/>
            <a:ext cx="8229600" cy="53609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人民法院依法对行政案件独立行使审判权，不受行政机关、社会团体和个人的干涉</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当事人在行政诉讼中的法律地位平等</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人民法院审理行政案件，对具体行政行为是否合法进行审查，对抽象行政行为是否合理进行审查</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人民法院审理行政案件，依法实行合议、回避、公开审判和两审终审制度</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C0A3E6FB-0201-43F4-917A-27352D61D5C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内容占位符 4"/>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．级别管辖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基层人民法院管辖第一审行政案件。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中级人民法院管辖下列第一审行政案件：（一）</a:t>
            </a:r>
            <a:r>
              <a:rPr lang="zh-CN" altLang="en-US" sz="2200" dirty="0" smtClean="0">
                <a:solidFill>
                  <a:srgbClr val="C00000"/>
                </a:solidFill>
                <a:latin typeface="Times New Roman" pitchFamily="18" charset="0"/>
                <a:ea typeface="华文仿宋" pitchFamily="2" charset="-122"/>
                <a:cs typeface="Times New Roman" pitchFamily="18" charset="0"/>
              </a:rPr>
              <a:t>确认发明专利权的案件、海关处理的案件</a:t>
            </a:r>
            <a:r>
              <a:rPr lang="zh-CN" altLang="en-US" sz="2200" dirty="0" smtClean="0">
                <a:solidFill>
                  <a:srgbClr val="002060"/>
                </a:solidFill>
                <a:latin typeface="Times New Roman" pitchFamily="18" charset="0"/>
                <a:ea typeface="华文仿宋" pitchFamily="2" charset="-122"/>
                <a:cs typeface="Times New Roman" pitchFamily="18" charset="0"/>
              </a:rPr>
              <a:t>；（二）对</a:t>
            </a:r>
            <a:r>
              <a:rPr lang="zh-CN" altLang="en-US" sz="2200" dirty="0" smtClean="0">
                <a:solidFill>
                  <a:srgbClr val="C00000"/>
                </a:solidFill>
                <a:latin typeface="Times New Roman" pitchFamily="18" charset="0"/>
                <a:ea typeface="华文仿宋" pitchFamily="2" charset="-122"/>
                <a:cs typeface="Times New Roman" pitchFamily="18" charset="0"/>
              </a:rPr>
              <a:t>国务院各部门或者省、自治区、直辖市人民政府</a:t>
            </a:r>
            <a:r>
              <a:rPr lang="zh-CN" altLang="en-US" sz="2200" dirty="0" smtClean="0">
                <a:solidFill>
                  <a:srgbClr val="002060"/>
                </a:solidFill>
                <a:latin typeface="Times New Roman" pitchFamily="18" charset="0"/>
                <a:ea typeface="华文仿宋" pitchFamily="2" charset="-122"/>
                <a:cs typeface="Times New Roman" pitchFamily="18" charset="0"/>
              </a:rPr>
              <a:t>所作的具体行政行为提起诉讼的案件；（三）本辖区内重大、复杂的案件。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高级人民法院管辖本辖区内重大、复杂的第一审行政案件。</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zh-CN" altLang="en-US" sz="2200" dirty="0" smtClean="0">
                <a:solidFill>
                  <a:srgbClr val="C00000"/>
                </a:solidFill>
                <a:latin typeface="Times New Roman" pitchFamily="18" charset="0"/>
                <a:ea typeface="华文仿宋" pitchFamily="2" charset="-122"/>
                <a:cs typeface="Times New Roman" pitchFamily="18" charset="0"/>
              </a:rPr>
              <a:t>专利民事案件的管辖权有下放，行政案件没有</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D770250-0A5D-433C-A655-47813D9BA0F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内容占位符 4"/>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对省人民政府工作部门作出的具体行政行为不服提起诉讼的，由下列哪级人民法院管辖？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基层人民法院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中级人民法院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高级人民法院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．最高人民法院</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甲公司对某直辖市人民政府对其作出的具体行政行为不服，欲提起行政诉讼。根据行政诉讼法及相关规定，甲公司应向哪级人民法院提起诉讼？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．基层人民法院              </a:t>
            </a:r>
            <a:r>
              <a:rPr lang="zh-CN" altLang="en-US"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．中级人民法院</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．高级人民法院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．最高人民法院</a:t>
            </a: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783E656-63EA-4B52-929E-E5E67234995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内容占位符 4"/>
          <p:cNvSpPr>
            <a:spLocks noGrp="1"/>
          </p:cNvSpPr>
          <p:nvPr>
            <p:ph idx="1"/>
          </p:nvPr>
        </p:nvSpPr>
        <p:spPr>
          <a:xfrm>
            <a:off x="457200" y="765175"/>
            <a:ext cx="848201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一般地域管辖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行政案件由最初作出具体行政行为的行政机关所在地人民法院管辖。经复议的案件，复议机关改变原具体行政行为的，也可以由复议机关所在地人民法院管辖。</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复议决定有下列情形之一的，属于行政诉讼法规定的“改变原具体行政行为”：（一）改变原具体行政行为所认定的主要事实和证据的；（二）改变原具体行政行为所适用的规范依据且对定性产生影响的；（三）撤销、部分撤销或者变更原具体行政行为处理结果的。</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D7D10FC-D1E5-4FDC-8FA1-500328A8F7B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内容占位符 4"/>
          <p:cNvSpPr>
            <a:spLocks noGrp="1"/>
          </p:cNvSpPr>
          <p:nvPr>
            <p:ph idx="1"/>
          </p:nvPr>
        </p:nvSpPr>
        <p:spPr>
          <a:xfrm>
            <a:off x="271463" y="692150"/>
            <a:ext cx="8667750" cy="5632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根据行政诉讼法及相关规定，对于下列哪些案件，既可以由复议机关所在地人民法院管辖，也可以由最初作出具体行政行为的行政机关所在地人民法院管辖？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经复议的案件，复议机关改变原具体行政行为所认定的主要事实和证据的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经复议的案件，复议机关维持原具体行政行为的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经复议的案件，复议机关撤销、部分撤销或者变更原具体行政行为处理结果的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经复议的案件，复议机关改变原具体行政行为所适用的规范依据且对定性产生影响的</a:t>
            </a:r>
          </a:p>
        </p:txBody>
      </p:sp>
      <p:sp>
        <p:nvSpPr>
          <p:cNvPr id="3" name="日期占位符 2"/>
          <p:cNvSpPr>
            <a:spLocks noGrp="1"/>
          </p:cNvSpPr>
          <p:nvPr>
            <p:ph type="dt" sz="half" idx="10"/>
          </p:nvPr>
        </p:nvSpPr>
        <p:spPr/>
        <p:txBody>
          <a:bodyPr/>
          <a:lstStyle/>
          <a:p>
            <a:fld id="{77B9368C-270D-402A-BA98-2B62417E25D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特殊地域管辖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18</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对限制人身自由的行政强制措施不服提起的诉讼，由被告所在地或者原告所在地人民法院管辖。</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因不动产提起的行政诉讼，由不动产所在地人民法院管辖。</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9014233-E23D-40F7-9109-D565C6B9AB0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内容占位符 4"/>
          <p:cNvSpPr>
            <a:spLocks noGrp="1"/>
          </p:cNvSpPr>
          <p:nvPr>
            <p:ph idx="1"/>
          </p:nvPr>
        </p:nvSpPr>
        <p:spPr>
          <a:xfrm>
            <a:off x="457200" y="908050"/>
            <a:ext cx="8348663" cy="5416550"/>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根据行政诉讼法的规定，下列哪些说法是正确的？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．对限制人身自由的行政强制措施不服提起的行政诉讼，可以由原告所在地人民法院管辖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对限制人身自由的行政强制措施不服提起的行政诉讼，可以由被告所在地人民法院管辖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因不动产提起的行政诉讼，由不动产所在地人民法院管辖</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．因不动产提起的行政诉讼，由被告所在地人民法院管辖</a:t>
            </a:r>
          </a:p>
        </p:txBody>
      </p:sp>
      <p:sp>
        <p:nvSpPr>
          <p:cNvPr id="3" name="日期占位符 2"/>
          <p:cNvSpPr>
            <a:spLocks noGrp="1"/>
          </p:cNvSpPr>
          <p:nvPr>
            <p:ph type="dt" sz="half" idx="10"/>
          </p:nvPr>
        </p:nvSpPr>
        <p:spPr/>
        <p:txBody>
          <a:bodyPr/>
          <a:lstStyle/>
          <a:p>
            <a:fld id="{B7C44F0C-3305-4575-B080-FCE791C2AA1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共同管辖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20</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两个以上人民法院都有管辖权的案件，原告可以选择其中一个人民法院提起诉讼。原告向两个以上有管辖权的人民法院提起诉讼的，由</a:t>
            </a:r>
            <a:r>
              <a:rPr lang="zh-CN" altLang="en-US" sz="2400" dirty="0" smtClean="0">
                <a:solidFill>
                  <a:srgbClr val="C00000"/>
                </a:solidFill>
                <a:latin typeface="Times New Roman" pitchFamily="18" charset="0"/>
                <a:ea typeface="华文仿宋" pitchFamily="2" charset="-122"/>
                <a:cs typeface="Times New Roman" pitchFamily="18" charset="0"/>
              </a:rPr>
              <a:t>最先收到起诉状</a:t>
            </a:r>
            <a:r>
              <a:rPr lang="zh-CN" altLang="en-US" sz="2400" dirty="0" smtClean="0">
                <a:solidFill>
                  <a:srgbClr val="002060"/>
                </a:solidFill>
                <a:latin typeface="Times New Roman" pitchFamily="18" charset="0"/>
                <a:ea typeface="华文仿宋" pitchFamily="2" charset="-122"/>
                <a:cs typeface="Times New Roman" pitchFamily="18" charset="0"/>
              </a:rPr>
              <a:t>的人民法院管辖</a:t>
            </a:r>
            <a:r>
              <a:rPr lang="zh-CN" altLang="en-US" sz="2400" dirty="0" smtClean="0">
                <a:solidFill>
                  <a:srgbClr val="002060"/>
                </a:solidFill>
                <a:latin typeface="Times New Roman" pitchFamily="18" charset="0"/>
                <a:ea typeface="华文仿宋" pitchFamily="2" charset="-122"/>
                <a:cs typeface="Times New Roman" pitchFamily="18" charset="0"/>
              </a:rPr>
              <a:t>。</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C00000"/>
                </a:solidFill>
                <a:ea typeface="华文仿宋" pitchFamily="2" charset="-122"/>
                <a:cs typeface="Times New Roman" pitchFamily="18" charset="0"/>
              </a:rPr>
              <a:t>民</a:t>
            </a:r>
            <a:r>
              <a:rPr lang="zh-CN" altLang="en-US" sz="2400" dirty="0" smtClean="0">
                <a:solidFill>
                  <a:srgbClr val="C00000"/>
                </a:solidFill>
                <a:ea typeface="华文仿宋" pitchFamily="2" charset="-122"/>
                <a:cs typeface="Times New Roman" pitchFamily="18" charset="0"/>
              </a:rPr>
              <a:t>诉为最先立案</a:t>
            </a:r>
            <a:endParaRPr lang="zh-CN" altLang="en-US"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3CFE841-29B8-49D9-9439-E128199649B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内容占位符 4"/>
          <p:cNvSpPr>
            <a:spLocks noGrp="1"/>
          </p:cNvSpPr>
          <p:nvPr>
            <p:ph idx="1"/>
          </p:nvPr>
        </p:nvSpPr>
        <p:spPr>
          <a:xfrm>
            <a:off x="457200" y="549275"/>
            <a:ext cx="8348663" cy="57753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赵某不服某具体行政行为，向两个有管辖权的人民法院分别提起了行政诉讼。根据行政诉讼法及相关规定，该行政诉讼应由下列哪个人民法院管辖？</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．该两个人民法院协商确定的人民法院</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．最先收到起诉状的人民法院</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．该两个人民法院的共同上级人民法院</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．该两个人民法院的共同上级人民法院指定的人民法院</a:t>
            </a:r>
          </a:p>
        </p:txBody>
      </p:sp>
      <p:sp>
        <p:nvSpPr>
          <p:cNvPr id="3" name="日期占位符 2"/>
          <p:cNvSpPr>
            <a:spLocks noGrp="1"/>
          </p:cNvSpPr>
          <p:nvPr>
            <p:ph type="dt" sz="half" idx="10"/>
          </p:nvPr>
        </p:nvSpPr>
        <p:spPr/>
        <p:txBody>
          <a:bodyPr/>
          <a:lstStyle/>
          <a:p>
            <a:fld id="{C6BBF27E-CE0B-4E3F-86EB-1058B88016D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．移送管辖额指定管辖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：人民法院发现受理的案件不属于自己管辖时，应当移送有管辖权的人民法院。受移送的人民法院不得自行移送。</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有管辖权的人民法院由于特殊原因不能行使管辖权的，由上级人民法院指定管辖。</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人民法院对管辖权发生争议，由争议双方协商解决。协商不成的，报它们的共同上级人民法院指定管辖。</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A4961CD-68D9-47AA-89C0-BB7CCEF65D0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内容占位符 4"/>
          <p:cNvSpPr>
            <a:spLocks noGrp="1"/>
          </p:cNvSpPr>
          <p:nvPr>
            <p:ph idx="1"/>
          </p:nvPr>
        </p:nvSpPr>
        <p:spPr>
          <a:xfrm>
            <a:off x="457200" y="981075"/>
            <a:ext cx="8348663" cy="53435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．管辖权的转移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：上级人民法院有权审判下级人民法院管辖的第一审行政案件，也可以把自己管辖的第一审行政案件移交下级人民法院审判。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下级人民法院对其管辖的第一审行政案件，认为需要由上级人民法院审判的，可以报请上级人民法院决定。</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6E989F8-40A3-44E0-9037-9879EDF36F3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内容占位符 2"/>
          <p:cNvSpPr>
            <a:spLocks noGrp="1"/>
          </p:cNvSpPr>
          <p:nvPr>
            <p:ph idx="1"/>
          </p:nvPr>
        </p:nvSpPr>
        <p:spPr>
          <a:xfrm>
            <a:off x="457200" y="765175"/>
            <a:ext cx="8229600" cy="5360988"/>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根据行政诉讼法及相关规定，下列关于管辖的哪些说法是正确的？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．上级人民法院有权审判由下级人民法院管辖的第一审行政案件</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．两个以上人民法院都有管辖权的案件，原告应当向其共同的上级人民法院起诉</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．有管辖权的人民法院由于特殊原因不能行使管辖权的，由上级人民法院指定管辖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．人民法院发现受理的案件不属于自己管辖时，应当移送有管辖权的人民法院</a:t>
            </a:r>
          </a:p>
        </p:txBody>
      </p:sp>
      <p:sp>
        <p:nvSpPr>
          <p:cNvPr id="3" name="日期占位符 2"/>
          <p:cNvSpPr>
            <a:spLocks noGrp="1"/>
          </p:cNvSpPr>
          <p:nvPr>
            <p:ph type="dt" sz="half" idx="10"/>
          </p:nvPr>
        </p:nvSpPr>
        <p:spPr/>
        <p:txBody>
          <a:bodyPr/>
          <a:lstStyle/>
          <a:p>
            <a:fld id="{E4BFBA54-5406-4C8D-94AD-89C5F3A31F7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76</a:t>
            </a:fld>
            <a:endParaRPr lang="en-US" altLang="zh-CN"/>
          </a:p>
        </p:txBody>
      </p:sp>
    </p:spTree>
  </p:cSld>
  <p:clrMapOvr>
    <a:masterClrMapping/>
  </p:clrMapOvr>
  <p:transition>
    <p:sndAc>
      <p:stSnd>
        <p:snd r:embed="rId2" name="chimes.wav"/>
      </p:stSnd>
    </p:sndAc>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．管辖权异议</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：当事人提出管辖异议，应当在接到人民法院应诉通知之日起</a:t>
            </a:r>
            <a:r>
              <a:rPr lang="en-US" altLang="zh-CN" sz="2200" dirty="0" smtClean="0">
                <a:solidFill>
                  <a:srgbClr val="002060"/>
                </a:solidFill>
                <a:latin typeface="Times New Roman" pitchFamily="18" charset="0"/>
                <a:ea typeface="华文仿宋" pitchFamily="2" charset="-122"/>
                <a:cs typeface="Times New Roman" pitchFamily="18" charset="0"/>
              </a:rPr>
              <a:t>10</a:t>
            </a:r>
            <a:r>
              <a:rPr lang="zh-CN" altLang="en-US" sz="2200" dirty="0" smtClean="0">
                <a:solidFill>
                  <a:srgbClr val="002060"/>
                </a:solidFill>
                <a:latin typeface="Times New Roman" pitchFamily="18" charset="0"/>
                <a:ea typeface="华文仿宋" pitchFamily="2" charset="-122"/>
                <a:cs typeface="Times New Roman" pitchFamily="18" charset="0"/>
              </a:rPr>
              <a:t>日内以书面形式提出。对当事人提出的管辖异议，人民法院应当进行审查。异议成立的，裁定将案件移送有管辖权的人民法院；异议不成立的，裁定驳回。</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民诉管辖权异议：提交答辩状期间</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B00B969-8A1D-4EE0-9DF8-A709C43F730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内容占位符 4"/>
          <p:cNvSpPr>
            <a:spLocks noGrp="1"/>
          </p:cNvSpPr>
          <p:nvPr>
            <p:ph idx="1"/>
          </p:nvPr>
        </p:nvSpPr>
        <p:spPr>
          <a:xfrm>
            <a:off x="457200" y="549275"/>
            <a:ext cx="8348663" cy="57753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．行政诉讼的原告</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24</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：依照本法提起诉讼的公民、法人或者其他组织是原告。</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有权提起诉讼的公民死亡，其近亲属可以提起诉讼。</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有权提起诉讼的法人或者其他组织终止，承受其权利的法人或者其他组织可以提起诉讼。</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1F95043-E172-47FD-ABFE-86F502B3B86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内容占位符 4"/>
          <p:cNvSpPr>
            <a:spLocks noGrp="1"/>
          </p:cNvSpPr>
          <p:nvPr>
            <p:ph idx="1"/>
          </p:nvPr>
        </p:nvSpPr>
        <p:spPr>
          <a:xfrm>
            <a:off x="338138" y="765175"/>
            <a:ext cx="8467725" cy="5559425"/>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中外合资企业的外国投资方认为，工商行政管理部门吊销该合资企业营业执照的行政处罚决定侵害了其合法权益，拟单独以自己的名义向人民法院提起行政诉讼。对此，根据行政诉讼法及相关规定，下列哪些说法是正确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合资企业中的外国投资方不是该具体行政行为的相对人，不能以自己的名义提起诉讼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外国投资方应当以合资企业的名义提起诉讼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外国投资方应当与该合资企业的中方投资人共同提起诉讼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外国投资方可以自己的名义单独提起诉讼</a:t>
            </a:r>
          </a:p>
        </p:txBody>
      </p:sp>
      <p:sp>
        <p:nvSpPr>
          <p:cNvPr id="3" name="日期占位符 2"/>
          <p:cNvSpPr>
            <a:spLocks noGrp="1"/>
          </p:cNvSpPr>
          <p:nvPr>
            <p:ph type="dt" sz="half" idx="10"/>
          </p:nvPr>
        </p:nvSpPr>
        <p:spPr/>
        <p:txBody>
          <a:bodyPr/>
          <a:lstStyle/>
          <a:p>
            <a:fld id="{AAC6A272-D43C-4AEE-A649-5265704AC82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内容占位符 2"/>
          <p:cNvSpPr>
            <a:spLocks noGrp="1"/>
          </p:cNvSpPr>
          <p:nvPr>
            <p:ph idx="1"/>
          </p:nvPr>
        </p:nvSpPr>
        <p:spPr>
          <a:xfrm>
            <a:off x="457200" y="476250"/>
            <a:ext cx="8229600" cy="56499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根据行政诉讼法及相关规定，下列哪些主体可以依法提起行政诉讼？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．与被诉的行政复议决定有法律上利害关系的公民</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．被诉的具体行政行为涉及其公平竞争权的法人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．在复议程序中被追加为第三人的法人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．要求主管行政机关依法追究加害人法律责任的公民</a:t>
            </a:r>
          </a:p>
        </p:txBody>
      </p:sp>
      <p:sp>
        <p:nvSpPr>
          <p:cNvPr id="3" name="日期占位符 2"/>
          <p:cNvSpPr>
            <a:spLocks noGrp="1"/>
          </p:cNvSpPr>
          <p:nvPr>
            <p:ph type="dt" sz="half" idx="10"/>
          </p:nvPr>
        </p:nvSpPr>
        <p:spPr/>
        <p:txBody>
          <a:bodyPr/>
          <a:lstStyle/>
          <a:p>
            <a:fld id="{96E0D5AE-396C-4FE4-83C9-5D3E97E1557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80</a:t>
            </a:fld>
            <a:endParaRPr lang="en-US" altLang="zh-CN"/>
          </a:p>
        </p:txBody>
      </p:sp>
    </p:spTree>
  </p:cSld>
  <p:clrMapOvr>
    <a:masterClrMapping/>
  </p:clrMapOvr>
  <p:transition>
    <p:sndAc>
      <p:stSnd>
        <p:snd r:embed="rId2" name="chimes.wav"/>
      </p:stSnd>
    </p:sndAc>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内容占位符 4"/>
          <p:cNvSpPr>
            <a:spLocks noGrp="1"/>
          </p:cNvSpPr>
          <p:nvPr>
            <p:ph idx="1"/>
          </p:nvPr>
        </p:nvSpPr>
        <p:spPr>
          <a:xfrm>
            <a:off x="457200" y="332656"/>
            <a:ext cx="8348663" cy="61926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．行政诉讼的被告</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行政诉讼法</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25</a:t>
            </a:r>
            <a:r>
              <a:rPr lang="zh-CN" altLang="en-US" sz="2100" b="1" dirty="0" smtClean="0">
                <a:solidFill>
                  <a:srgbClr val="002060"/>
                </a:solidFill>
                <a:latin typeface="Times New Roman" pitchFamily="18" charset="0"/>
                <a:ea typeface="华文仿宋" pitchFamily="2" charset="-122"/>
                <a:cs typeface="Times New Roman" pitchFamily="18" charset="0"/>
              </a:rPr>
              <a:t>条：</a:t>
            </a:r>
            <a:r>
              <a:rPr lang="zh-CN" altLang="en-US" sz="2100" dirty="0" smtClean="0">
                <a:solidFill>
                  <a:srgbClr val="002060"/>
                </a:solidFill>
                <a:latin typeface="Times New Roman" pitchFamily="18" charset="0"/>
                <a:ea typeface="华文仿宋" pitchFamily="2" charset="-122"/>
                <a:cs typeface="Times New Roman" pitchFamily="18" charset="0"/>
              </a:rPr>
              <a:t>公民、法人或者其他组织直接向人民法院提起诉讼的，作出具体行政行为的行政机关是被告</a:t>
            </a:r>
            <a:r>
              <a:rPr lang="zh-CN" altLang="en-US" sz="2100" dirty="0" smtClean="0">
                <a:solidFill>
                  <a:srgbClr val="002060"/>
                </a:solidFill>
                <a:latin typeface="Times New Roman" pitchFamily="18" charset="0"/>
                <a:ea typeface="华文仿宋" pitchFamily="2" charset="-122"/>
                <a:cs typeface="Times New Roman" pitchFamily="18" charset="0"/>
              </a:rPr>
              <a:t>。</a:t>
            </a:r>
            <a:r>
              <a:rPr lang="zh-CN" altLang="en-US" sz="1800" dirty="0" smtClean="0">
                <a:solidFill>
                  <a:srgbClr val="C00000"/>
                </a:solidFill>
                <a:ea typeface="华文仿宋" pitchFamily="2" charset="-122"/>
                <a:cs typeface="Times New Roman" pitchFamily="18" charset="0"/>
              </a:rPr>
              <a:t>（冤</a:t>
            </a:r>
            <a:r>
              <a:rPr lang="zh-CN" altLang="en-US" sz="1800" dirty="0" smtClean="0">
                <a:solidFill>
                  <a:srgbClr val="C00000"/>
                </a:solidFill>
                <a:latin typeface="Times New Roman" pitchFamily="18" charset="0"/>
                <a:ea typeface="华文仿宋" pitchFamily="2" charset="-122"/>
                <a:cs typeface="Times New Roman" pitchFamily="18" charset="0"/>
              </a:rPr>
              <a:t>有头债有主）</a:t>
            </a:r>
            <a:endParaRPr lang="en-US" altLang="zh-CN" sz="18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经复议的案件，复议机关决定维持原具体行政行为的，作出原具体行政行为的行政机关是被告；复议机关改变原具体行政行为的，复议机关是被告</a:t>
            </a:r>
            <a:r>
              <a:rPr lang="zh-CN" altLang="en-US" sz="2100" dirty="0" smtClean="0">
                <a:solidFill>
                  <a:srgbClr val="002060"/>
                </a:solidFill>
                <a:latin typeface="Times New Roman" pitchFamily="18" charset="0"/>
                <a:ea typeface="华文仿宋" pitchFamily="2" charset="-122"/>
                <a:cs typeface="Times New Roman" pitchFamily="18" charset="0"/>
              </a:rPr>
              <a:t>。</a:t>
            </a:r>
            <a:r>
              <a:rPr lang="zh-CN" altLang="en-US" sz="1800" dirty="0" smtClean="0">
                <a:solidFill>
                  <a:srgbClr val="C00000"/>
                </a:solidFill>
                <a:latin typeface="Times New Roman" pitchFamily="18" charset="0"/>
                <a:ea typeface="华文仿宋" pitchFamily="2" charset="-122"/>
                <a:cs typeface="Times New Roman" pitchFamily="18" charset="0"/>
              </a:rPr>
              <a:t>（走过场不算）</a:t>
            </a:r>
            <a:endParaRPr lang="en-US" altLang="zh-CN" sz="18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两个以上行政机关作出同一具体行政行为的，共同作出具体行政行为的行政机关是共同被告</a:t>
            </a:r>
            <a:r>
              <a:rPr lang="zh-CN" altLang="en-US" sz="2100" dirty="0" smtClean="0">
                <a:solidFill>
                  <a:srgbClr val="002060"/>
                </a:solidFill>
                <a:latin typeface="Times New Roman" pitchFamily="18" charset="0"/>
                <a:ea typeface="华文仿宋" pitchFamily="2" charset="-122"/>
                <a:cs typeface="Times New Roman" pitchFamily="18" charset="0"/>
              </a:rPr>
              <a:t>。</a:t>
            </a:r>
            <a:r>
              <a:rPr lang="zh-CN" altLang="en-US" sz="1800" dirty="0" smtClean="0">
                <a:solidFill>
                  <a:srgbClr val="C00000"/>
                </a:solidFill>
                <a:latin typeface="Times New Roman" pitchFamily="18" charset="0"/>
                <a:ea typeface="华文仿宋" pitchFamily="2" charset="-122"/>
                <a:cs typeface="Times New Roman" pitchFamily="18" charset="0"/>
              </a:rPr>
              <a:t>（共同侵权）</a:t>
            </a:r>
            <a:endParaRPr lang="en-US" altLang="zh-CN" sz="18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由法律、法规授权的组织所作的具体行政行为，该组织是被告。由行政机关委托的组织所作的具体行政行为，委托的行政机关是被告。</a:t>
            </a:r>
            <a:br>
              <a:rPr lang="zh-CN" altLang="en-US" sz="2100" dirty="0" smtClean="0">
                <a:solidFill>
                  <a:srgbClr val="002060"/>
                </a:solidFill>
                <a:latin typeface="Times New Roman" pitchFamily="18" charset="0"/>
                <a:ea typeface="华文仿宋" pitchFamily="2" charset="-122"/>
                <a:cs typeface="Times New Roman" pitchFamily="18" charset="0"/>
              </a:rPr>
            </a:br>
            <a:r>
              <a:rPr lang="zh-CN" altLang="en-US" sz="2100" dirty="0" smtClean="0">
                <a:solidFill>
                  <a:srgbClr val="002060"/>
                </a:solidFill>
                <a:latin typeface="Times New Roman" pitchFamily="18" charset="0"/>
                <a:ea typeface="华文仿宋" pitchFamily="2" charset="-122"/>
                <a:cs typeface="Times New Roman" pitchFamily="18" charset="0"/>
              </a:rPr>
              <a:t>行政机关被撤销的，继续行使其职权的行政机关是被告</a:t>
            </a:r>
            <a:r>
              <a:rPr lang="zh-CN" altLang="en-US" sz="2100" dirty="0" smtClean="0">
                <a:solidFill>
                  <a:srgbClr val="002060"/>
                </a:solidFill>
                <a:latin typeface="Times New Roman" pitchFamily="18" charset="0"/>
                <a:ea typeface="华文仿宋" pitchFamily="2" charset="-122"/>
                <a:cs typeface="Times New Roman" pitchFamily="18" charset="0"/>
              </a:rPr>
              <a:t>。</a:t>
            </a:r>
            <a:r>
              <a:rPr lang="zh-CN" altLang="en-US" sz="1800" dirty="0" smtClean="0">
                <a:solidFill>
                  <a:srgbClr val="C00000"/>
                </a:solidFill>
                <a:latin typeface="Times New Roman" pitchFamily="18" charset="0"/>
                <a:ea typeface="华文仿宋" pitchFamily="2" charset="-122"/>
                <a:cs typeface="Times New Roman" pitchFamily="18" charset="0"/>
              </a:rPr>
              <a:t>（临时工不算）</a:t>
            </a:r>
            <a:endParaRPr lang="zh-CN" altLang="en-US" sz="18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FC478BA-2DE6-4F12-8527-FD6EC712441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甲行政机关对赵某作出行政处罚，赵某不服，依法向乙行政机关申请复议。乙行政机关经过复议，决定减轻对赵某的处罚。赵某仍不服，向人民法院起诉。对此，下列哪些说法是正确的？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本案可以由甲行政机关所在地人民法院管辖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本案可以由乙行政机关所在地人民法院管辖</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本案被告应为甲行政机关</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本案被告应为乙行政机关</a:t>
            </a:r>
            <a:endParaRPr lang="zh-CN" altLang="en-US"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4F769B9-2BFA-4322-92E5-71EDF4DE4F8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．行政诉讼的第三人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行政诉讼法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27</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 同提起诉讼的具体行政行为有利害关系的其他公民、法人或者其他组织，可以作为第三人申请参加诉讼，或者由人民法院通知参加诉讼。</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行讼解释</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24</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机关的同一具体行政行为涉及两个以上利害关系人，其中一部分利害关系人对具体行政行为不服提起诉讼，人民法院应当通知没有起诉的其他利害关系人作为第三人参加诉讼。第三人有权提出与本案有关的诉讼主张，对人民法院的一审判决不服，有权提起上诉。 </a:t>
            </a:r>
          </a:p>
        </p:txBody>
      </p:sp>
      <p:sp>
        <p:nvSpPr>
          <p:cNvPr id="3" name="日期占位符 2"/>
          <p:cNvSpPr>
            <a:spLocks noGrp="1"/>
          </p:cNvSpPr>
          <p:nvPr>
            <p:ph type="dt" sz="half" idx="10"/>
          </p:nvPr>
        </p:nvSpPr>
        <p:spPr/>
        <p:txBody>
          <a:bodyPr/>
          <a:lstStyle/>
          <a:p>
            <a:fld id="{E3667458-9C4B-47EF-86FA-84814B51C8D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内容占位符 4"/>
          <p:cNvSpPr>
            <a:spLocks noGrp="1"/>
          </p:cNvSpPr>
          <p:nvPr>
            <p:ph idx="1"/>
          </p:nvPr>
        </p:nvSpPr>
        <p:spPr>
          <a:xfrm>
            <a:off x="320675" y="981075"/>
            <a:ext cx="8502650" cy="5343525"/>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应当追加被告而原告不同意追加的，人民法院应当通知其以第三人的身份参加诉讼</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应当追加被告而原告不同意追加的，人民法院应当驳回原告的诉讼请求</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原告所起诉的被告不适格的，人民法院应当裁定不予受理</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原告所起诉的被告不适格的，人民法院应当告知原告变更被告</a:t>
            </a:r>
          </a:p>
        </p:txBody>
      </p:sp>
      <p:sp>
        <p:nvSpPr>
          <p:cNvPr id="3" name="日期占位符 2"/>
          <p:cNvSpPr>
            <a:spLocks noGrp="1"/>
          </p:cNvSpPr>
          <p:nvPr>
            <p:ph type="dt" sz="half" idx="10"/>
          </p:nvPr>
        </p:nvSpPr>
        <p:spPr/>
        <p:txBody>
          <a:bodyPr/>
          <a:lstStyle/>
          <a:p>
            <a:fld id="{1CCF59CD-05BB-44D5-B0A4-1B7870B42D0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．诉讼代理人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法定代理人</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委托代理人</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指定代理人</a:t>
            </a: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C42C796-CE1D-4CD6-B095-44EDEC3C14B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内容占位符 2"/>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某市</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户居民以所在区规划局批准太平居委会搭建的自行车棚影响通行为由，向人民法院起诉，请求法院撤销规划局的批准决定。法院经审查，认定规划局的决定证据确凿，适用法律、法规正确，符合法定程序。据此，下列哪些说法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．原告应推选</a:t>
            </a:r>
            <a:r>
              <a:rPr lang="en-US" altLang="zh-CN" sz="2200" dirty="0" smtClean="0">
                <a:solidFill>
                  <a:srgbClr val="C00000"/>
                </a:solidFill>
                <a:latin typeface="Times New Roman" pitchFamily="18" charset="0"/>
                <a:ea typeface="微软雅黑" pitchFamily="34" charset="-122"/>
                <a:cs typeface="Times New Roman" pitchFamily="18" charset="0"/>
              </a:rPr>
              <a:t>1</a:t>
            </a:r>
            <a:r>
              <a:rPr lang="zh-CN" altLang="en-US" sz="2200" dirty="0" smtClean="0">
                <a:solidFill>
                  <a:srgbClr val="C00000"/>
                </a:solidFill>
                <a:latin typeface="Times New Roman" pitchFamily="18" charset="0"/>
                <a:ea typeface="微软雅黑" pitchFamily="34" charset="-122"/>
                <a:cs typeface="Times New Roman" pitchFamily="18" charset="0"/>
              </a:rPr>
              <a:t>至</a:t>
            </a:r>
            <a:r>
              <a:rPr lang="en-US" altLang="zh-CN" sz="2200" dirty="0" smtClean="0">
                <a:solidFill>
                  <a:srgbClr val="C00000"/>
                </a:solidFill>
                <a:latin typeface="Times New Roman" pitchFamily="18" charset="0"/>
                <a:ea typeface="微软雅黑" pitchFamily="34" charset="-122"/>
                <a:cs typeface="Times New Roman" pitchFamily="18" charset="0"/>
              </a:rPr>
              <a:t>5</a:t>
            </a:r>
            <a:r>
              <a:rPr lang="zh-CN" altLang="en-US" sz="2200" dirty="0" smtClean="0">
                <a:solidFill>
                  <a:srgbClr val="C00000"/>
                </a:solidFill>
                <a:latin typeface="Times New Roman" pitchFamily="18" charset="0"/>
                <a:ea typeface="微软雅黑" pitchFamily="34" charset="-122"/>
                <a:cs typeface="Times New Roman" pitchFamily="18" charset="0"/>
              </a:rPr>
              <a:t>名诉讼代表人参加诉讼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．太平居委会可以作为第三人申请参加诉讼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．人民法院应当将太平居委会列为本案的共同被告</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．人民法院应判决维持规划局的批准决定</a:t>
            </a:r>
          </a:p>
        </p:txBody>
      </p:sp>
      <p:sp>
        <p:nvSpPr>
          <p:cNvPr id="3" name="日期占位符 2"/>
          <p:cNvSpPr>
            <a:spLocks noGrp="1"/>
          </p:cNvSpPr>
          <p:nvPr>
            <p:ph type="dt" sz="half" idx="10"/>
          </p:nvPr>
        </p:nvSpPr>
        <p:spPr/>
        <p:txBody>
          <a:bodyPr/>
          <a:lstStyle/>
          <a:p>
            <a:fld id="{1CAC8FCD-E54B-4325-B7D9-ABC870B9C7F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86</a:t>
            </a:fld>
            <a:endParaRPr lang="en-US" altLang="zh-CN"/>
          </a:p>
        </p:txBody>
      </p:sp>
    </p:spTree>
  </p:cSld>
  <p:clrMapOvr>
    <a:masterClrMapping/>
  </p:clrMapOvr>
  <p:transition>
    <p:sndAc>
      <p:stSnd>
        <p:snd r:embed="rId2" name="chimes.wav"/>
      </p:stSnd>
    </p:sndAc>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．证据的种类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证据有以下几种：（一）书证；（二）物证；（三）视听资料；（四）证人证言；（五）当事人的陈述；（六）鉴定结论；（七）勘验笔录、现场笔录。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以上证据经法庭审查属实，才能作为定案的根据。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下列哪些可作为行政诉讼中的证据？</a:t>
            </a:r>
          </a:p>
          <a:p>
            <a:pPr eaLnBrk="1" hangingPunct="1">
              <a:lnSpc>
                <a:spcPct val="150000"/>
              </a:lnSpc>
              <a:spcBef>
                <a:spcPts val="600"/>
              </a:spcBef>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．视听资料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．证人证言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spcBef>
                <a:spcPts val="600"/>
              </a:spcBef>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．现场笔录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．鉴定结论</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spcBef>
                <a:spcPts val="600"/>
              </a:spcBef>
              <a:buClr>
                <a:srgbClr val="7DA0D3"/>
              </a:buClr>
            </a:pPr>
            <a:r>
              <a:rPr lang="zh-CN" altLang="en-US" sz="2200" dirty="0" smtClean="0">
                <a:solidFill>
                  <a:srgbClr val="C00000"/>
                </a:solidFill>
                <a:latin typeface="Times New Roman" pitchFamily="18" charset="0"/>
                <a:ea typeface="华文仿宋" pitchFamily="2" charset="-122"/>
                <a:cs typeface="Times New Roman" pitchFamily="18" charset="0"/>
              </a:rPr>
              <a:t>民事诉讼法为“鉴定意见”</a:t>
            </a:r>
          </a:p>
          <a:p>
            <a:pPr eaLnBrk="1" hangingPunct="1">
              <a:lnSpc>
                <a:spcPct val="150000"/>
              </a:lnSpc>
              <a:buClr>
                <a:srgbClr val="7DA0D3"/>
              </a:buClr>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D65C825-0593-40EF-ADB4-2581AF98B33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内容占位符 4"/>
          <p:cNvSpPr>
            <a:spLocks noGrp="1"/>
          </p:cNvSpPr>
          <p:nvPr>
            <p:ph idx="1"/>
          </p:nvPr>
        </p:nvSpPr>
        <p:spPr>
          <a:xfrm>
            <a:off x="457200" y="1052513"/>
            <a:ext cx="8348663" cy="52720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．被告的举证责任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被告对作出的具体行政行为负有举证责任，应当提供作出该具体行政行为的证据和所依据的规范性文件。</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在诉讼过程中，被告不得自行向原告和证人收集证据。</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515F9D5-7B18-4DE1-BCC4-62592552331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300" b="1" dirty="0" smtClean="0">
                <a:solidFill>
                  <a:srgbClr val="002060"/>
                </a:solidFill>
                <a:latin typeface="Times New Roman" pitchFamily="18" charset="0"/>
                <a:ea typeface="微软雅黑" pitchFamily="34" charset="-122"/>
                <a:cs typeface="Times New Roman" pitchFamily="18" charset="0"/>
              </a:rPr>
              <a:t>【2013</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96</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根据行政诉讼法及相关规定，下列有关行政诉讼证据的哪些说法是正确的？</a:t>
            </a:r>
          </a:p>
          <a:p>
            <a:pPr eaLnBrk="1" hangingPunct="1">
              <a:lnSpc>
                <a:spcPct val="150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A</a:t>
            </a:r>
            <a:r>
              <a:rPr lang="zh-CN" altLang="en-US" sz="2300" dirty="0" smtClean="0">
                <a:solidFill>
                  <a:srgbClr val="002060"/>
                </a:solidFill>
                <a:latin typeface="Times New Roman" pitchFamily="18" charset="0"/>
                <a:ea typeface="微软雅黑" pitchFamily="34" charset="-122"/>
                <a:cs typeface="Times New Roman" pitchFamily="18" charset="0"/>
              </a:rPr>
              <a:t>．原告不承担任何举证责任</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．被告对作出的具体行政行为负有举证责任</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．在诉讼过程当中，被告不得自行向原告和证人收集证据</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．人民法院有权向有关行政机关以及其他组织、公民调。取证据</a:t>
            </a:r>
          </a:p>
        </p:txBody>
      </p:sp>
      <p:sp>
        <p:nvSpPr>
          <p:cNvPr id="3" name="日期占位符 2"/>
          <p:cNvSpPr>
            <a:spLocks noGrp="1"/>
          </p:cNvSpPr>
          <p:nvPr>
            <p:ph type="dt" sz="half" idx="10"/>
          </p:nvPr>
        </p:nvSpPr>
        <p:spPr/>
        <p:txBody>
          <a:bodyPr/>
          <a:lstStyle/>
          <a:p>
            <a:fld id="{5A4C8A11-3CC2-4475-8CD9-47BB8248F9A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被告的举证期限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行诉证据规定</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根据行政诉讼法第三十二条和第四十三条的规定，被告对作出的具体行政行为负有举证责任，应当在</a:t>
            </a:r>
            <a:r>
              <a:rPr lang="zh-CN" altLang="en-US" sz="2000" dirty="0" smtClean="0">
                <a:solidFill>
                  <a:srgbClr val="C00000"/>
                </a:solidFill>
                <a:latin typeface="Times New Roman" pitchFamily="18" charset="0"/>
                <a:ea typeface="华文仿宋" pitchFamily="2" charset="-122"/>
                <a:cs typeface="Times New Roman" pitchFamily="18" charset="0"/>
              </a:rPr>
              <a:t>收到起诉状副本之日起十日内</a:t>
            </a:r>
            <a:r>
              <a:rPr lang="zh-CN" altLang="en-US" sz="2000" dirty="0" smtClean="0">
                <a:solidFill>
                  <a:srgbClr val="002060"/>
                </a:solidFill>
                <a:latin typeface="Times New Roman" pitchFamily="18" charset="0"/>
                <a:ea typeface="华文仿宋" pitchFamily="2" charset="-122"/>
                <a:cs typeface="Times New Roman" pitchFamily="18" charset="0"/>
              </a:rPr>
              <a:t>，提供据以作出被诉具体行政行为的全部证据和所依据的规范性文件。被告不提供或者无正当理由逾期提供证据的，视为被诉具体行政行为没有相应的证据。</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被告因不可抗力或者客观上不能控制的其他正当事由，不能在前款规定的期限内提供证据的，应当在收到起诉状副本之日起十日内向人民法院提出延期提供证据的书面申请。人民法院准许延期提供的，被告应当在正当事由消除后十日内提供证据。逾期提供的，视为被诉具体行政行为没有相应的证据。</a:t>
            </a: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CAC4D0B-0A23-4413-B099-42414C7B5E7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根据行政诉讼法及相关规定，除因不可抗力或者客观上不能控制的其他正当事由外，行政诉讼的被告应当在何时提供据以作出被诉具体行政行为的全部证据和所依据的规范性文件？</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．开庭审理时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．人民法院指定的交换证据之日</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．收到起诉状副本之日起</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en-US" sz="2200" dirty="0" smtClean="0">
                <a:solidFill>
                  <a:srgbClr val="C00000"/>
                </a:solidFill>
                <a:latin typeface="Times New Roman" pitchFamily="18" charset="0"/>
                <a:ea typeface="微软雅黑" pitchFamily="34" charset="-122"/>
                <a:cs typeface="Times New Roman" pitchFamily="18" charset="0"/>
              </a:rPr>
              <a:t>日内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．收到起诉状副本之日起</a:t>
            </a:r>
            <a:r>
              <a:rPr lang="en-US" altLang="zh-CN" sz="2200" dirty="0" smtClean="0">
                <a:solidFill>
                  <a:srgbClr val="002060"/>
                </a:solidFill>
                <a:latin typeface="Times New Roman" pitchFamily="18" charset="0"/>
                <a:ea typeface="微软雅黑" pitchFamily="34" charset="-122"/>
                <a:cs typeface="Times New Roman" pitchFamily="18" charset="0"/>
              </a:rPr>
              <a:t>15</a:t>
            </a:r>
            <a:r>
              <a:rPr lang="zh-CN" altLang="en-US" sz="2200" dirty="0" smtClean="0">
                <a:solidFill>
                  <a:srgbClr val="002060"/>
                </a:solidFill>
                <a:latin typeface="Times New Roman" pitchFamily="18" charset="0"/>
                <a:ea typeface="微软雅黑" pitchFamily="34" charset="-122"/>
                <a:cs typeface="Times New Roman" pitchFamily="18" charset="0"/>
              </a:rPr>
              <a:t>日内</a:t>
            </a:r>
          </a:p>
        </p:txBody>
      </p:sp>
      <p:sp>
        <p:nvSpPr>
          <p:cNvPr id="3" name="日期占位符 2"/>
          <p:cNvSpPr>
            <a:spLocks noGrp="1"/>
          </p:cNvSpPr>
          <p:nvPr>
            <p:ph type="dt" sz="half" idx="10"/>
          </p:nvPr>
        </p:nvSpPr>
        <p:spPr/>
        <p:txBody>
          <a:bodyPr/>
          <a:lstStyle/>
          <a:p>
            <a:fld id="{C8884328-133E-405E-9F2C-2C7DBB28568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．原告的初步举证责任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b="1" dirty="0" smtClean="0">
                <a:solidFill>
                  <a:srgbClr val="002060"/>
                </a:solidFill>
                <a:latin typeface="Times New Roman" pitchFamily="18" charset="0"/>
                <a:ea typeface="微软雅黑" pitchFamily="34" charset="-122"/>
                <a:cs typeface="Times New Roman" pitchFamily="18" charset="0"/>
              </a:rPr>
              <a:t>行诉法解释</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b="1" dirty="0" smtClean="0">
                <a:solidFill>
                  <a:srgbClr val="002060"/>
                </a:solidFill>
                <a:latin typeface="Times New Roman" pitchFamily="18" charset="0"/>
                <a:ea typeface="微软雅黑" pitchFamily="34" charset="-122"/>
                <a:cs typeface="Times New Roman" pitchFamily="18" charset="0"/>
              </a:rPr>
              <a:t>第</a:t>
            </a:r>
            <a:r>
              <a:rPr lang="en-US" altLang="zh-CN" sz="2200" b="1" dirty="0" smtClean="0">
                <a:solidFill>
                  <a:srgbClr val="002060"/>
                </a:solidFill>
                <a:latin typeface="Times New Roman" pitchFamily="18" charset="0"/>
                <a:ea typeface="微软雅黑" pitchFamily="34" charset="-122"/>
                <a:cs typeface="Times New Roman" pitchFamily="18" charset="0"/>
              </a:rPr>
              <a:t>27</a:t>
            </a:r>
            <a:r>
              <a:rPr lang="zh-CN" altLang="en-US" sz="2200" b="1" dirty="0" smtClean="0">
                <a:solidFill>
                  <a:srgbClr val="002060"/>
                </a:solidFill>
                <a:latin typeface="Times New Roman" pitchFamily="18" charset="0"/>
                <a:ea typeface="微软雅黑" pitchFamily="34" charset="-122"/>
                <a:cs typeface="Times New Roman" pitchFamily="18" charset="0"/>
              </a:rPr>
              <a:t>条：</a:t>
            </a:r>
            <a:r>
              <a:rPr lang="zh-CN" altLang="en-US" sz="2200" dirty="0" smtClean="0">
                <a:solidFill>
                  <a:srgbClr val="002060"/>
                </a:solidFill>
                <a:latin typeface="Times New Roman" pitchFamily="18" charset="0"/>
                <a:ea typeface="微软雅黑" pitchFamily="34" charset="-122"/>
                <a:cs typeface="Times New Roman" pitchFamily="18" charset="0"/>
              </a:rPr>
              <a:t>原告对下列事项承担举证责任：</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一</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证明起诉符合法定条件，但被告认为原告起诉超过起诉期限的除外；</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二</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在起诉被告不作为的案件中，证明其提出申请的事实；</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三</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在一并提起的行政赔偿诉讼中，证明因受被诉行为侵害而造成损失的事实；</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四</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其他应当由原告承担举证责任的事项。</a:t>
            </a:r>
            <a:endParaRPr lang="zh-CN" altLang="en-US"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endParaRPr lang="en-US" altLang="zh-CN" sz="2600" b="1" dirty="0" smtClean="0">
              <a:solidFill>
                <a:srgbClr val="002060"/>
              </a:solidFill>
              <a:latin typeface="Times New Roman" pitchFamily="18" charset="0"/>
              <a:ea typeface="微软雅黑" pitchFamily="34" charset="-122"/>
              <a:cs typeface="Times New Roman" pitchFamily="18" charset="0"/>
            </a:endParaRPr>
          </a:p>
          <a:p>
            <a:endParaRPr lang="en-US" altLang="zh-CN" dirty="0" smtClean="0">
              <a:solidFill>
                <a:srgbClr val="002060"/>
              </a:solidFill>
              <a:latin typeface="Times New Roman" pitchFamily="18" charset="0"/>
              <a:ea typeface="微软雅黑" pitchFamily="34" charset="-122"/>
              <a:cs typeface="Times New Roman" pitchFamily="18" charset="0"/>
            </a:endParaRP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EF9B681-C021-4FC0-97F4-6E3A9A36CDCE}"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92</a:t>
            </a:fld>
            <a:endParaRPr lang="en-US" altLang="zh-CN"/>
          </a:p>
        </p:txBody>
      </p:sp>
    </p:spTree>
  </p:cSld>
  <p:clrMapOvr>
    <a:masterClrMapping/>
  </p:clrMapOvr>
  <p:transition>
    <p:sndAc>
      <p:stSnd>
        <p:snd r:embed="rId2" name="chimes.wav"/>
      </p:stSnd>
    </p:sndAc>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内容占位符 2"/>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．在行政诉讼过程中，原告不承担任何举证责任</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．在行政诉讼过程中，被告不得自行向原告收集证据</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．在行政诉讼过程中，被告可以自行向证人收集证据</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．在行政诉讼过程中，原告可以提供证明被诉具体行政行为违法的证据，其提供的证据不成立的，可免除被告对被诉具体行政行为合法性的举证责任</a:t>
            </a:r>
          </a:p>
        </p:txBody>
      </p:sp>
      <p:sp>
        <p:nvSpPr>
          <p:cNvPr id="3" name="日期占位符 2"/>
          <p:cNvSpPr>
            <a:spLocks noGrp="1"/>
          </p:cNvSpPr>
          <p:nvPr>
            <p:ph type="dt" sz="half" idx="10"/>
          </p:nvPr>
        </p:nvSpPr>
        <p:spPr/>
        <p:txBody>
          <a:bodyPr/>
          <a:lstStyle/>
          <a:p>
            <a:fld id="{76004665-46FD-439E-A051-7C732981534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93</a:t>
            </a:fld>
            <a:endParaRPr lang="en-US" altLang="zh-CN"/>
          </a:p>
        </p:txBody>
      </p:sp>
    </p:spTree>
  </p:cSld>
  <p:clrMapOvr>
    <a:masterClrMapping/>
  </p:clrMapOvr>
  <p:transition>
    <p:sndAc>
      <p:stSnd>
        <p:snd r:embed="rId2" name="chimes.wav"/>
      </p:stSnd>
    </p:sndAc>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内容占位符 4"/>
          <p:cNvSpPr>
            <a:spLocks noGrp="1"/>
          </p:cNvSpPr>
          <p:nvPr>
            <p:ph idx="1"/>
          </p:nvPr>
        </p:nvSpPr>
        <p:spPr>
          <a:xfrm>
            <a:off x="468313" y="549275"/>
            <a:ext cx="8348662" cy="59753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．证据保全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在证据可能灭失或者以后难以取得的情况下，诉讼参加人可以向人民法院申请保全证据，人民法院也可以主动采取保全措施。</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spcBef>
                <a:spcPts val="1800"/>
              </a:spcBef>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根据行政诉讼法及相关规定，下列关于行政诉讼证据的说法哪些是正确的？</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在诉讼过程中，被告不得自行向原告和证人收集证据</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在证据可能灭失或者以后难以取得的情况下，人民法院可以主动采取保全措施</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人民法院有权要求当事人补充证据</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人民法院有权向有关行政机关调取证据</a:t>
            </a:r>
          </a:p>
        </p:txBody>
      </p:sp>
      <p:sp>
        <p:nvSpPr>
          <p:cNvPr id="3" name="日期占位符 2"/>
          <p:cNvSpPr>
            <a:spLocks noGrp="1"/>
          </p:cNvSpPr>
          <p:nvPr>
            <p:ph type="dt" sz="half" idx="10"/>
          </p:nvPr>
        </p:nvSpPr>
        <p:spPr/>
        <p:txBody>
          <a:bodyPr/>
          <a:lstStyle/>
          <a:p>
            <a:fld id="{C0F8A5B6-6EB0-4299-BD0D-8A4781B201D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．起诉的期限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）直接起诉：</a:t>
            </a:r>
            <a:r>
              <a:rPr lang="zh-CN" altLang="en-US" sz="2200" dirty="0" smtClean="0">
                <a:solidFill>
                  <a:srgbClr val="002060"/>
                </a:solidFill>
                <a:latin typeface="Times New Roman" pitchFamily="18" charset="0"/>
                <a:ea typeface="华文仿宋" pitchFamily="2" charset="-122"/>
                <a:cs typeface="Times New Roman" pitchFamily="18" charset="0"/>
              </a:rPr>
              <a:t>知道作出具体行政行为之日起</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个月内提出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）不服复议决定起诉：</a:t>
            </a:r>
            <a:r>
              <a:rPr lang="zh-CN" altLang="en-US" sz="2200" dirty="0" smtClean="0">
                <a:solidFill>
                  <a:srgbClr val="002060"/>
                </a:solidFill>
                <a:latin typeface="Times New Roman" pitchFamily="18" charset="0"/>
                <a:ea typeface="华文仿宋" pitchFamily="2" charset="-122"/>
                <a:cs typeface="Times New Roman" pitchFamily="18" charset="0"/>
              </a:rPr>
              <a:t>收到复议决定书之日起</a:t>
            </a:r>
            <a:r>
              <a:rPr lang="en-US" altLang="zh-CN" sz="2200" dirty="0" smtClean="0">
                <a:solidFill>
                  <a:srgbClr val="002060"/>
                </a:solidFill>
                <a:latin typeface="Times New Roman" pitchFamily="18" charset="0"/>
                <a:ea typeface="华文仿宋" pitchFamily="2" charset="-122"/>
                <a:cs typeface="Times New Roman" pitchFamily="18" charset="0"/>
              </a:rPr>
              <a:t>15</a:t>
            </a:r>
            <a:r>
              <a:rPr lang="zh-CN" altLang="en-US" sz="2200" dirty="0" smtClean="0">
                <a:solidFill>
                  <a:srgbClr val="002060"/>
                </a:solidFill>
                <a:latin typeface="Times New Roman" pitchFamily="18" charset="0"/>
                <a:ea typeface="华文仿宋" pitchFamily="2" charset="-122"/>
                <a:cs typeface="Times New Roman" pitchFamily="18" charset="0"/>
              </a:rPr>
              <a:t>日之内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spcBef>
                <a:spcPts val="12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53</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根据行政诉讼法及相关规定，下列关于向人民法院提起行政诉讼期限的说法哪些是正确的？</a:t>
            </a:r>
          </a:p>
          <a:p>
            <a:pPr eaLnBrk="1" hangingPunct="1">
              <a:lnSpc>
                <a:spcPct val="114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除法律另有规定的外，复议申请人不服复议决定的，可以在收到复议决定书之日起十五日内向人民法院提起诉讼</a:t>
            </a:r>
          </a:p>
          <a:p>
            <a:pPr eaLnBrk="1" hangingPunct="1">
              <a:lnSpc>
                <a:spcPct val="114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除法律另有规定的外，复议机关逾期不作决定的，申请人可以在复议期满之日起十五日内向人民法院提起诉讼</a:t>
            </a:r>
          </a:p>
          <a:p>
            <a:pPr eaLnBrk="1" hangingPunct="1">
              <a:lnSpc>
                <a:spcPct val="114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除法律另有规定的外，直接向人民法院提起行政诉讼的，应当在知道作出具体行政行为之日起一个月内提出</a:t>
            </a:r>
          </a:p>
          <a:p>
            <a:pPr eaLnBrk="1" hangingPunct="1">
              <a:lnSpc>
                <a:spcPct val="114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因不可抗力或者其他特殊情况未在法定期限内提起诉讼的，可以在障碍消除后的十五日内申请延长期限</a:t>
            </a:r>
          </a:p>
        </p:txBody>
      </p:sp>
      <p:sp>
        <p:nvSpPr>
          <p:cNvPr id="3" name="日期占位符 2"/>
          <p:cNvSpPr>
            <a:spLocks noGrp="1"/>
          </p:cNvSpPr>
          <p:nvPr>
            <p:ph type="dt" sz="half" idx="10"/>
          </p:nvPr>
        </p:nvSpPr>
        <p:spPr/>
        <p:txBody>
          <a:bodyPr/>
          <a:lstStyle/>
          <a:p>
            <a:fld id="{43E023BA-3078-440B-B44C-F97CD05E29B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起诉不停止具体行政行为的执行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诉讼期间，不停止具体行政行为的执行。但有下列情形之一的，停止具体行政行为的执行：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（一）被告认为需要停止执行的；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（二）原告申请停止执行，人民法院认为该具体行政行为的执行会造成难以弥补的损失，并且停止执行不损害社会公共利益，裁定停止执行的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（三）法律、法规规定停止执行的。</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DB10E10-CCC5-427A-9B6C-CB3BCB0F265F}"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内容占位符 4"/>
          <p:cNvSpPr>
            <a:spLocks noGrp="1"/>
          </p:cNvSpPr>
          <p:nvPr>
            <p:ph idx="1"/>
          </p:nvPr>
        </p:nvSpPr>
        <p:spPr>
          <a:xfrm>
            <a:off x="457200" y="765175"/>
            <a:ext cx="8348663" cy="55594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王某不服某行政机关作出的具体行政行为，依法向人民法院提起行政诉讼。根据行政诉讼法及相关规定，下列哪种说法是正确的？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．王某和该行政机关均有权申请审判人员回避</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．王某认为需要停止执行该具体行政行为的，该行政机关应当停止执行</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．在人民法院对该行政案件宣告判决或者裁定前，该行政机关不能改变其所作的具体行政行为</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．人民法院可以根据该行政机关的请求对该行政案件进行调解</a:t>
            </a:r>
            <a:endParaRPr lang="en-US" altLang="zh-CN" sz="2400" b="1"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25AE6C69-FF99-4EB0-9B88-444072888A4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庭审程序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人民法院公开审理行政案件，但涉及国家秘密、个人隐私和法律另有规定的除外。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人民法院审理行政案件，不适用调解。</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根据行政诉讼法及相关规定，在行政诉讼过程中，下列哪些行为须征得原告同意？</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．被告改变原具体行政行为           </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．人民法院通知第三人参加诉讼</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．人民法院追加被告                       </a:t>
            </a: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．人民法院决定合并审理</a:t>
            </a: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51A17B5-F684-44D3-9509-DFD71245E56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zh-CN" altLang="zh-CN" sz="2300" b="1" dirty="0" smtClean="0">
                <a:solidFill>
                  <a:srgbClr val="002060"/>
                </a:solidFill>
                <a:latin typeface="Times New Roman" pitchFamily="18" charset="0"/>
                <a:ea typeface="微软雅黑" pitchFamily="34" charset="-122"/>
                <a:cs typeface="Times New Roman" pitchFamily="18" charset="0"/>
              </a:rPr>
              <a:t>【</a:t>
            </a:r>
            <a:r>
              <a:rPr lang="en-US" altLang="zh-CN" sz="2300" b="1" dirty="0" smtClean="0">
                <a:solidFill>
                  <a:srgbClr val="002060"/>
                </a:solidFill>
                <a:latin typeface="Times New Roman" pitchFamily="18" charset="0"/>
                <a:ea typeface="微软雅黑" pitchFamily="34" charset="-122"/>
                <a:cs typeface="Times New Roman" pitchFamily="18" charset="0"/>
              </a:rPr>
              <a:t>2007</a:t>
            </a:r>
            <a:r>
              <a:rPr lang="zh-CN" altLang="zh-CN"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60</a:t>
            </a:r>
            <a:r>
              <a:rPr lang="zh-CN" altLang="zh-CN" sz="2300" b="1" dirty="0" smtClean="0">
                <a:solidFill>
                  <a:srgbClr val="002060"/>
                </a:solidFill>
                <a:latin typeface="Times New Roman" pitchFamily="18" charset="0"/>
                <a:ea typeface="微软雅黑" pitchFamily="34" charset="-122"/>
                <a:cs typeface="Times New Roman" pitchFamily="18" charset="0"/>
              </a:rPr>
              <a:t>题】</a:t>
            </a:r>
            <a:r>
              <a:rPr lang="zh-CN" altLang="zh-CN" sz="23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根据行政诉讼法及相关规定，下列关于行政诉讼中有关程序的说法哪些是正确的？</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A</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原告申请撤诉的，是否准许，由人民法院裁定</a:t>
            </a:r>
          </a:p>
          <a:p>
            <a:pPr eaLnBrk="1" hangingPunct="1">
              <a:lnSpc>
                <a:spcPct val="150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B</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zh-CN" sz="2300" dirty="0" smtClean="0">
                <a:solidFill>
                  <a:srgbClr val="002060"/>
                </a:solidFill>
                <a:latin typeface="Times New Roman" pitchFamily="18" charset="0"/>
                <a:ea typeface="微软雅黑" pitchFamily="34" charset="-122"/>
                <a:cs typeface="Times New Roman" pitchFamily="18" charset="0"/>
              </a:rPr>
              <a:t>原告在人民法院对行政案件宣告判决前申请撤诉的，诉讼程序终止</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被告无正当理由拒不到庭的，人民法院可以缺席判决</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原告未经法庭许可中途退庭的，人民法院可以按撤诉处理</a:t>
            </a:r>
            <a:endParaRPr lang="en-US" altLang="zh-CN" sz="23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03EB2362-1971-400E-B37D-C2411FA5C38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一审审理的期限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人民法院应当在立案之日起三个月内作出第一审判决。有特殊情况需要延长的，由高级人民法院批准，高级人民法院审理第一审案件需要延长的，由最高人民法院批准。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基层人民法院申请延长审理期限，应当直接报请高级人民法院批准，同时报中级人民法院备案。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7ABAC2B-9BD2-4150-9F96-A5A026ED02A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根据行政诉讼法的规定，如果不存在需要延长审理期限的特殊情况，人民法院应当在下列哪个期限内作出行政案件的第一审判决？</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收到起诉状之日起</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个月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立案之日起</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个月</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收到起诉状之日起</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个月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立案之日起</a:t>
            </a:r>
            <a:r>
              <a:rPr lang="en-US" altLang="zh-CN" sz="2200" dirty="0" smtClean="0">
                <a:solidFill>
                  <a:srgbClr val="C00000"/>
                </a:solidFill>
                <a:latin typeface="Times New Roman" pitchFamily="18" charset="0"/>
                <a:ea typeface="微软雅黑" pitchFamily="34" charset="-122"/>
                <a:cs typeface="Times New Roman" pitchFamily="18" charset="0"/>
              </a:rPr>
              <a:t>3</a:t>
            </a:r>
            <a:r>
              <a:rPr lang="zh-CN" altLang="en-US" sz="2200" dirty="0" smtClean="0">
                <a:solidFill>
                  <a:srgbClr val="C00000"/>
                </a:solidFill>
                <a:latin typeface="Times New Roman" pitchFamily="18" charset="0"/>
                <a:ea typeface="微软雅黑" pitchFamily="34" charset="-122"/>
                <a:cs typeface="Times New Roman" pitchFamily="18" charset="0"/>
              </a:rPr>
              <a:t>个月</a:t>
            </a:r>
          </a:p>
          <a:p>
            <a:pPr eaLnBrk="1" hangingPunct="1">
              <a:lnSpc>
                <a:spcPct val="150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C86C26C-2D2F-45EF-919C-B006442ADD4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法律适用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人民法院审理行政案件，以法律和行政法规、地方性法规为依据。地方性法规适用于本行政区域内发生的行政案件。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人民法院审理民族自治地方的行政案件，并以该民族自治地方的自治条例和单行条例为依据。</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6279DB0-9E49-4B5D-AF44-A536DF5AEC3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人民法院审理行政案件，参照国务院部、委根据法律和国务院的行政法规、决定、命令制定、发布的</a:t>
            </a:r>
            <a:r>
              <a:rPr lang="zh-CN" altLang="en-US" sz="2200" dirty="0" smtClean="0">
                <a:solidFill>
                  <a:srgbClr val="C00000"/>
                </a:solidFill>
                <a:latin typeface="Times New Roman" pitchFamily="18" charset="0"/>
                <a:ea typeface="华文仿宋" pitchFamily="2" charset="-122"/>
                <a:cs typeface="Times New Roman" pitchFamily="18" charset="0"/>
              </a:rPr>
              <a:t>规章</a:t>
            </a:r>
            <a:r>
              <a:rPr lang="zh-CN" altLang="en-US" sz="2200" dirty="0" smtClean="0">
                <a:solidFill>
                  <a:srgbClr val="002060"/>
                </a:solidFill>
                <a:latin typeface="Times New Roman" pitchFamily="18" charset="0"/>
                <a:ea typeface="华文仿宋" pitchFamily="2" charset="-122"/>
                <a:cs typeface="Times New Roman" pitchFamily="18" charset="0"/>
              </a:rPr>
              <a:t>以及省、自治区、直辖市和省、自治区的人民政府所在地的市和经国务院批准的较大的市的人民政府根据法律和国务院的行政法规制定、发布的</a:t>
            </a:r>
            <a:r>
              <a:rPr lang="zh-CN" altLang="en-US" sz="2200" dirty="0" smtClean="0">
                <a:solidFill>
                  <a:srgbClr val="C00000"/>
                </a:solidFill>
                <a:latin typeface="Times New Roman" pitchFamily="18" charset="0"/>
                <a:ea typeface="华文仿宋" pitchFamily="2" charset="-122"/>
                <a:cs typeface="Times New Roman" pitchFamily="18" charset="0"/>
              </a:rPr>
              <a:t>规章</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人民法院认为地方人民政府制定、发布的规章与国务院部、委制定、发布的规章不一致的，以及国务院部、委制定、发布的规章之间不一致的，由</a:t>
            </a:r>
            <a:r>
              <a:rPr lang="zh-CN" altLang="en-US" sz="2200" dirty="0" smtClean="0">
                <a:solidFill>
                  <a:srgbClr val="C00000"/>
                </a:solidFill>
                <a:latin typeface="Times New Roman" pitchFamily="18" charset="0"/>
                <a:ea typeface="华文仿宋" pitchFamily="2" charset="-122"/>
                <a:cs typeface="Times New Roman" pitchFamily="18" charset="0"/>
              </a:rPr>
              <a:t>最高人民法院送请国务院</a:t>
            </a:r>
            <a:r>
              <a:rPr lang="zh-CN" altLang="en-US" sz="2200" dirty="0" smtClean="0">
                <a:solidFill>
                  <a:srgbClr val="002060"/>
                </a:solidFill>
                <a:latin typeface="Times New Roman" pitchFamily="18" charset="0"/>
                <a:ea typeface="华文仿宋" pitchFamily="2" charset="-122"/>
                <a:cs typeface="Times New Roman" pitchFamily="18" charset="0"/>
              </a:rPr>
              <a:t>作出解释或者裁决。</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1B402C6-C69D-4E66-B1CD-A0564C2273F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内容占位符 4"/>
          <p:cNvSpPr>
            <a:spLocks noGrp="1"/>
          </p:cNvSpPr>
          <p:nvPr>
            <p:ph idx="1"/>
          </p:nvPr>
        </p:nvSpPr>
        <p:spPr>
          <a:xfrm>
            <a:off x="271463" y="692150"/>
            <a:ext cx="8667750" cy="5632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人民法院在审理行政诉讼案件过程中，认为具体行政行为所依据的地方人民政府规章与国务院部、委规章不一致时，应当如何处理？</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适用地方人民政府规章</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适用国务院部、委规章</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由受理该案的人民法院送请最高人民法院作出解释</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由最高人民法院送请国务院作出解释或者裁决</a:t>
            </a:r>
          </a:p>
        </p:txBody>
      </p:sp>
      <p:sp>
        <p:nvSpPr>
          <p:cNvPr id="3" name="日期占位符 2"/>
          <p:cNvSpPr>
            <a:spLocks noGrp="1"/>
          </p:cNvSpPr>
          <p:nvPr>
            <p:ph type="dt" sz="half" idx="10"/>
          </p:nvPr>
        </p:nvSpPr>
        <p:spPr/>
        <p:txBody>
          <a:bodyPr/>
          <a:lstStyle/>
          <a:p>
            <a:fld id="{091AD699-27DC-4F4F-8DE2-56570A95310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88</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人民法院审理行政案件，应当收取诉讼费用</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人民法院审理行政案件，不得对行政机关未予处罚的人直接给予行政处罚</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人民法院审理行政案件，以法律、行政法规、地方性法规和国务院部委制定的规章为依据</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人民法院审理行政案件，认为行政处罚显失公正的，可以判决变更</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275B725D-CB26-472B-94CF-F55D6422E87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105</a:t>
            </a:fld>
            <a:endParaRPr lang="en-US" altLang="zh-CN"/>
          </a:p>
        </p:txBody>
      </p:sp>
    </p:spTree>
  </p:cSld>
  <p:clrMapOvr>
    <a:masterClrMapping/>
  </p:clrMapOvr>
  <p:transition>
    <p:sndAc>
      <p:stSnd>
        <p:snd r:embed="rId2" name="chimes.wav"/>
      </p:stSnd>
    </p:sndAc>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内容占位符 4"/>
          <p:cNvSpPr>
            <a:spLocks noGrp="1"/>
          </p:cNvSpPr>
          <p:nvPr>
            <p:ph idx="1"/>
          </p:nvPr>
        </p:nvSpPr>
        <p:spPr>
          <a:xfrm>
            <a:off x="457200" y="404813"/>
            <a:ext cx="8348663" cy="6119812"/>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23</a:t>
            </a:r>
            <a:r>
              <a:rPr lang="zh-CN" altLang="en-US" sz="2600" b="1" dirty="0" smtClean="0">
                <a:solidFill>
                  <a:srgbClr val="002060"/>
                </a:solidFill>
                <a:latin typeface="Times New Roman" pitchFamily="18" charset="0"/>
                <a:ea typeface="微软雅黑" pitchFamily="34" charset="-122"/>
                <a:cs typeface="Times New Roman" pitchFamily="18" charset="0"/>
              </a:rPr>
              <a:t>．第一审判决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维持判决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具体行政行为证据确凿，适用法律、法规正确，符合法定程序</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撤销判决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主要证据不足；适用法律、法规错误；违反法定程序；超越职权；滥用职权</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 ）履行判决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不履行或者拖延履行法定职责</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变更判决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行政处罚显失公正</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A9632EE-E454-4536-B1AB-24A0438ECC9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65</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根据行政诉讼法及相关规定，人民法院基于下列哪些理由判决撤销原具体行政行为，并判决被告重新作出具体行政行为的，被告不得以同一的事实和理由作出与原具体行政行为基本相同的具体行政行为？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适用法律、法规错误</a:t>
            </a:r>
            <a:r>
              <a:rPr lang="en-US" altLang="zh-CN" sz="2200" dirty="0" smtClean="0">
                <a:solidFill>
                  <a:srgbClr val="C00000"/>
                </a:solidFill>
                <a:latin typeface="Times New Roman" pitchFamily="18" charset="0"/>
                <a:ea typeface="微软雅黑" pitchFamily="34" charset="-122"/>
                <a:cs typeface="Times New Roman" pitchFamily="18" charset="0"/>
              </a:rPr>
              <a:t>             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主要证据不足</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违反法定程序 </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滥用职权</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E1F429C8-92FB-48C2-977C-B9D53F89B9B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107</a:t>
            </a:fld>
            <a:endParaRPr lang="en-US" altLang="zh-CN"/>
          </a:p>
        </p:txBody>
      </p:sp>
    </p:spTree>
  </p:cSld>
  <p:clrMapOvr>
    <a:masterClrMapping/>
  </p:clrMapOvr>
  <p:transition>
    <p:sndAc>
      <p:stSnd>
        <p:snd r:embed="rId2" name="chimes.wav"/>
      </p:stSnd>
    </p:sndAc>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确认判决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人民法院认为被诉具体行政行为合法，但不适宜判决维持或者驳回诉讼请求的，可以作出确认其合法或者有效的判决。</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人民法院应当作出确认被诉具体行政行为违法或者无效的判决：（一）被告不履行法定职责，但判决责令其履行法定职责已无实际意义的；（二）被诉具体行政行为违法，但不具有可撤销内容的；（三）被诉具体行政行为依法不成立或者无效的。</a:t>
            </a:r>
          </a:p>
        </p:txBody>
      </p:sp>
      <p:sp>
        <p:nvSpPr>
          <p:cNvPr id="3" name="日期占位符 2"/>
          <p:cNvSpPr>
            <a:spLocks noGrp="1"/>
          </p:cNvSpPr>
          <p:nvPr>
            <p:ph type="dt" sz="half" idx="10"/>
          </p:nvPr>
        </p:nvSpPr>
        <p:spPr/>
        <p:txBody>
          <a:bodyPr/>
          <a:lstStyle/>
          <a:p>
            <a:fld id="{01D2616F-AF3F-4249-A92F-CCA60BEF6CB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根据行政诉讼法及相关规定，具体行政行为有下列哪些情形的，人民法院应当判决撤销或者部分撤销？</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．违反法定程序的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．被诉具体行政行为合法但存在合理性问题的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．被诉具体行政行为合法，但因法律、政策变化需要变更或者废止的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．被告不履行法定职责，但判决责令其履行法定职责已无实际意义的</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AF2B9F22-63F3-4E2E-AE41-F216A816E26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109</a:t>
            </a:fld>
            <a:endParaRPr lang="en-US" altLang="zh-CN"/>
          </a:p>
        </p:txBody>
      </p:sp>
    </p:spTree>
  </p:cSld>
  <p:clrMapOvr>
    <a:masterClrMapping/>
  </p:clrMapOvr>
  <p:transition>
    <p:sndAc>
      <p:stSnd>
        <p:snd r:embed="rId2" name="chimes.wav"/>
      </p:stSnd>
    </p:sndAc>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6</a:t>
            </a: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 </a:t>
            </a:r>
            <a:r>
              <a:rPr lang="zh-CN" altLang="en-US" sz="2400" b="1" smtClean="0">
                <a:solidFill>
                  <a:srgbClr val="002060"/>
                </a:solidFill>
                <a:latin typeface="Times New Roman" pitchFamily="18" charset="0"/>
                <a:ea typeface="华文仿宋" pitchFamily="2" charset="-122"/>
                <a:cs typeface="Times New Roman" pitchFamily="18" charset="0"/>
              </a:rPr>
              <a:t>驳回诉讼请求判决</a:t>
            </a:r>
            <a:endParaRPr lang="en-US" altLang="zh-CN" sz="2400" b="1"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100" b="1" smtClean="0">
                <a:solidFill>
                  <a:srgbClr val="002060"/>
                </a:solidFill>
                <a:latin typeface="Times New Roman" pitchFamily="18" charset="0"/>
                <a:ea typeface="华文仿宋" pitchFamily="2" charset="-122"/>
                <a:cs typeface="Times New Roman" pitchFamily="18" charset="0"/>
              </a:rPr>
              <a:t>《</a:t>
            </a:r>
            <a:r>
              <a:rPr lang="zh-CN" altLang="en-US" sz="2100" b="1" smtClean="0">
                <a:solidFill>
                  <a:srgbClr val="002060"/>
                </a:solidFill>
                <a:latin typeface="Times New Roman" pitchFamily="18" charset="0"/>
                <a:ea typeface="华文仿宋" pitchFamily="2" charset="-122"/>
                <a:cs typeface="Times New Roman" pitchFamily="18" charset="0"/>
              </a:rPr>
              <a:t>行诉解释</a:t>
            </a:r>
            <a:r>
              <a:rPr lang="en-US" altLang="zh-CN" sz="2100" b="1" smtClean="0">
                <a:solidFill>
                  <a:srgbClr val="002060"/>
                </a:solidFill>
                <a:latin typeface="Times New Roman" pitchFamily="18" charset="0"/>
                <a:ea typeface="华文仿宋" pitchFamily="2" charset="-122"/>
                <a:cs typeface="Times New Roman" pitchFamily="18" charset="0"/>
              </a:rPr>
              <a:t>》</a:t>
            </a:r>
            <a:r>
              <a:rPr lang="zh-CN" altLang="en-US" sz="2100" b="1" smtClean="0">
                <a:solidFill>
                  <a:srgbClr val="002060"/>
                </a:solidFill>
                <a:latin typeface="Times New Roman" pitchFamily="18" charset="0"/>
                <a:ea typeface="华文仿宋" pitchFamily="2" charset="-122"/>
                <a:cs typeface="Times New Roman" pitchFamily="18" charset="0"/>
              </a:rPr>
              <a:t>第</a:t>
            </a:r>
            <a:r>
              <a:rPr lang="en-US" altLang="zh-CN" sz="2100" b="1" smtClean="0">
                <a:solidFill>
                  <a:srgbClr val="002060"/>
                </a:solidFill>
                <a:latin typeface="Times New Roman" pitchFamily="18" charset="0"/>
                <a:ea typeface="华文仿宋" pitchFamily="2" charset="-122"/>
                <a:cs typeface="Times New Roman" pitchFamily="18" charset="0"/>
              </a:rPr>
              <a:t>56</a:t>
            </a:r>
            <a:r>
              <a:rPr lang="zh-CN" altLang="en-US" sz="2100" b="1" smtClean="0">
                <a:solidFill>
                  <a:srgbClr val="002060"/>
                </a:solidFill>
                <a:latin typeface="Times New Roman" pitchFamily="18" charset="0"/>
                <a:ea typeface="华文仿宋" pitchFamily="2" charset="-122"/>
                <a:cs typeface="Times New Roman" pitchFamily="18" charset="0"/>
              </a:rPr>
              <a:t>条：</a:t>
            </a:r>
            <a:r>
              <a:rPr lang="zh-CN" altLang="en-US" sz="2100" smtClean="0">
                <a:solidFill>
                  <a:srgbClr val="002060"/>
                </a:solidFill>
                <a:latin typeface="Times New Roman" pitchFamily="18" charset="0"/>
                <a:ea typeface="华文仿宋" pitchFamily="2" charset="-122"/>
                <a:cs typeface="Times New Roman" pitchFamily="18" charset="0"/>
              </a:rPr>
              <a:t>有下列情形之一的，人民法院应当判决驳回原告的诉讼请求：</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（一）起诉被告不作为理由不能成立的；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（二）被诉具体行政行为合法但存在合理性问题的；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（三）被诉具体行政行为合法，但因法律、政策变化需要变更或者废止的；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（四）其他应当判决驳回诉讼请求的情形。</a:t>
            </a:r>
          </a:p>
        </p:txBody>
      </p:sp>
      <p:sp>
        <p:nvSpPr>
          <p:cNvPr id="3" name="日期占位符 2"/>
          <p:cNvSpPr>
            <a:spLocks noGrp="1"/>
          </p:cNvSpPr>
          <p:nvPr>
            <p:ph type="dt" sz="half" idx="10"/>
          </p:nvPr>
        </p:nvSpPr>
        <p:spPr/>
        <p:txBody>
          <a:bodyPr/>
          <a:lstStyle/>
          <a:p>
            <a:fld id="{1E48330D-9132-43BE-B164-C39141747B6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行政诉讼案件有下列哪些情形的，人民法院应当判决驳回原告的诉讼请求？</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．起诉被告不作为的理由不能成立的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．被诉具体行政行为合法但存在合理性问题的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．被诉具体行政行为合法，但因法律、政策变化需要变更或者废止的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．原告所起诉的被告不适格，人民法院告知原告变更被告，但原告不同意变更的       </a:t>
            </a:r>
            <a:r>
              <a:rPr lang="zh-CN" altLang="en-US" sz="2200" dirty="0" smtClean="0">
                <a:solidFill>
                  <a:schemeClr val="bg2">
                    <a:lumMod val="90000"/>
                  </a:schemeClr>
                </a:solidFill>
                <a:latin typeface="华文仿宋" pitchFamily="2" charset="-122"/>
                <a:ea typeface="华文仿宋" pitchFamily="2" charset="-122"/>
                <a:cs typeface="Times New Roman" pitchFamily="18" charset="0"/>
              </a:rPr>
              <a:t>裁定驳回起诉</a:t>
            </a:r>
          </a:p>
        </p:txBody>
      </p:sp>
      <p:sp>
        <p:nvSpPr>
          <p:cNvPr id="3" name="日期占位符 2"/>
          <p:cNvSpPr>
            <a:spLocks noGrp="1"/>
          </p:cNvSpPr>
          <p:nvPr>
            <p:ph type="dt" sz="half" idx="10"/>
          </p:nvPr>
        </p:nvSpPr>
        <p:spPr/>
        <p:txBody>
          <a:bodyPr/>
          <a:lstStyle/>
          <a:p>
            <a:fld id="{F4B957A0-B7E4-49DE-A15A-D890F60D5015}"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内容占位符 4"/>
          <p:cNvSpPr>
            <a:spLocks noGrp="1"/>
          </p:cNvSpPr>
          <p:nvPr>
            <p:ph idx="1"/>
          </p:nvPr>
        </p:nvSpPr>
        <p:spPr>
          <a:xfrm>
            <a:off x="457200" y="549275"/>
            <a:ext cx="8348663" cy="57753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．裁定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裁定适用于下列范围：（一）不予受理；（二）驳回起诉；（三）管辖异议；（四）终结诉讼；（五）中止诉讼；（六）移送或者指定管辖；（七）诉讼期间停止具体行政行为的执行或者驳回停止执行的申请；（八）财产保全；（九）先予执行；（十）准许或者不准许撤诉；（十一）补正裁判文书中的笔误；（十二）中止或者终结执行；（十三）提审、指令再审或者发回重审；（十四）准许或者不准许执行行政机关的具体行政行为；（十五）其他需要裁定的事项。</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对第（一）、（二）、（三）项裁定，当事人可以上诉。</a:t>
            </a:r>
          </a:p>
        </p:txBody>
      </p:sp>
      <p:sp>
        <p:nvSpPr>
          <p:cNvPr id="3" name="日期占位符 2"/>
          <p:cNvSpPr>
            <a:spLocks noGrp="1"/>
          </p:cNvSpPr>
          <p:nvPr>
            <p:ph type="dt" sz="half" idx="10"/>
          </p:nvPr>
        </p:nvSpPr>
        <p:spPr/>
        <p:txBody>
          <a:bodyPr/>
          <a:lstStyle/>
          <a:p>
            <a:fld id="{A5EE982C-22DA-4574-9B89-89BC60CB4F8C}"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98</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在行政诉讼中，人民法院对下列哪些事项应当作出裁定？</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撤销具体行政行为</a:t>
            </a:r>
            <a:r>
              <a:rPr lang="en-US" altLang="zh-CN" sz="2400"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审判人员的回避</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诉讼期间停止原具体行政行为的执行 </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撤销原判决、发回重审</a:t>
            </a:r>
          </a:p>
        </p:txBody>
      </p:sp>
      <p:sp>
        <p:nvSpPr>
          <p:cNvPr id="3" name="日期占位符 2"/>
          <p:cNvSpPr>
            <a:spLocks noGrp="1"/>
          </p:cNvSpPr>
          <p:nvPr>
            <p:ph type="dt" sz="half" idx="10"/>
          </p:nvPr>
        </p:nvSpPr>
        <p:spPr/>
        <p:txBody>
          <a:bodyPr/>
          <a:lstStyle/>
          <a:p>
            <a:fld id="{709B5695-C4DA-412A-A201-48ABADF7DBF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113</a:t>
            </a:fld>
            <a:endParaRPr lang="en-US" altLang="zh-CN"/>
          </a:p>
        </p:txBody>
      </p:sp>
    </p:spTree>
  </p:cSld>
  <p:clrMapOvr>
    <a:masterClrMapping/>
  </p:clrMapOvr>
  <p:transition>
    <p:sndAc>
      <p:stSnd>
        <p:snd r:embed="rId2" name="chimes.wav"/>
      </p:stSnd>
    </p:sndAc>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内容占位符 4"/>
          <p:cNvSpPr>
            <a:spLocks noGrp="1"/>
          </p:cNvSpPr>
          <p:nvPr>
            <p:ph idx="1"/>
          </p:nvPr>
        </p:nvSpPr>
        <p:spPr>
          <a:xfrm>
            <a:off x="457200" y="981075"/>
            <a:ext cx="8348663" cy="5343525"/>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37</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对于人民法院不予受理的裁定不服的，原告可以提起上诉</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经人民法院两次合法传唤，原告无正当理由拒不到庭的，人民法院应当缺席判决</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被告在人民法院对行政案件宣告判决前改变其所作的具体行政行为，原告同意并申请撤诉的，人民法院应当终结诉讼</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原告在人民法院对行政案件宣告判决前申请撤诉的，是否准许，由人民法院裁定</a:t>
            </a:r>
          </a:p>
        </p:txBody>
      </p:sp>
      <p:sp>
        <p:nvSpPr>
          <p:cNvPr id="3" name="日期占位符 2"/>
          <p:cNvSpPr>
            <a:spLocks noGrp="1"/>
          </p:cNvSpPr>
          <p:nvPr>
            <p:ph type="dt" sz="half" idx="10"/>
          </p:nvPr>
        </p:nvSpPr>
        <p:spPr/>
        <p:txBody>
          <a:bodyPr/>
          <a:lstStyle/>
          <a:p>
            <a:fld id="{8683D7BC-AE2B-49DF-914C-8E1648AF33A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．上诉的期限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不服人民法院第一审判决的，有权在判决书送达之日起十五日内向上一级人民法院提起上诉。当事人不服人民法院第一审裁定的，有权在裁定书送达之日起十日内向上一级人民法院提起上诉。逾期不提起上诉的，人民法院的第一审判决或者裁定发生法律效力。</a:t>
            </a: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buFont typeface="Times New Roman" pitchFamily="18" charset="0"/>
              <a:buNone/>
            </a:pPr>
            <a:endParaRPr lang="zh-CN" altLang="en-US" sz="21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002B4811-7C8F-441E-ABB2-5280735D878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内容占位符 4"/>
          <p:cNvSpPr>
            <a:spLocks noGrp="1"/>
          </p:cNvSpPr>
          <p:nvPr>
            <p:ph idx="1"/>
          </p:nvPr>
        </p:nvSpPr>
        <p:spPr>
          <a:xfrm>
            <a:off x="395536" y="260350"/>
            <a:ext cx="8568952" cy="640873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26</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上诉案件的审理</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人民法院对上诉案件，认为事实清楚的，可以实行书面审理。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buClr>
                <a:srgbClr val="7DA0D3"/>
              </a:buClr>
            </a:pPr>
            <a:r>
              <a:rPr lang="en-US" altLang="zh-CN" sz="1900" b="1" dirty="0" smtClean="0">
                <a:solidFill>
                  <a:srgbClr val="002060"/>
                </a:solidFill>
                <a:latin typeface="Times New Roman" pitchFamily="18" charset="0"/>
                <a:ea typeface="微软雅黑" pitchFamily="34" charset="-122"/>
                <a:cs typeface="Times New Roman" pitchFamily="18" charset="0"/>
              </a:rPr>
              <a:t>【2009</a:t>
            </a:r>
            <a:r>
              <a:rPr lang="zh-CN" altLang="en-US" sz="1900" b="1" dirty="0" smtClean="0">
                <a:solidFill>
                  <a:srgbClr val="002060"/>
                </a:solidFill>
                <a:latin typeface="Times New Roman" pitchFamily="18" charset="0"/>
                <a:ea typeface="微软雅黑" pitchFamily="34" charset="-122"/>
                <a:cs typeface="Times New Roman" pitchFamily="18" charset="0"/>
              </a:rPr>
              <a:t>年第</a:t>
            </a:r>
            <a:r>
              <a:rPr lang="en-US" altLang="zh-CN" sz="1900" b="1" dirty="0" smtClean="0">
                <a:solidFill>
                  <a:srgbClr val="002060"/>
                </a:solidFill>
                <a:latin typeface="Times New Roman" pitchFamily="18" charset="0"/>
                <a:ea typeface="微软雅黑" pitchFamily="34" charset="-122"/>
                <a:cs typeface="Times New Roman" pitchFamily="18" charset="0"/>
              </a:rPr>
              <a:t>98</a:t>
            </a:r>
            <a:r>
              <a:rPr lang="zh-CN" altLang="en-US" sz="1900" b="1" dirty="0" smtClean="0">
                <a:solidFill>
                  <a:srgbClr val="002060"/>
                </a:solidFill>
                <a:latin typeface="Times New Roman" pitchFamily="18" charset="0"/>
                <a:ea typeface="微软雅黑" pitchFamily="34" charset="-122"/>
                <a:cs typeface="Times New Roman" pitchFamily="18" charset="0"/>
              </a:rPr>
              <a:t>题</a:t>
            </a:r>
            <a:r>
              <a:rPr lang="en-US" altLang="zh-CN" sz="1900" b="1"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1900" dirty="0" smtClean="0">
                <a:solidFill>
                  <a:srgbClr val="C00000"/>
                </a:solidFill>
                <a:latin typeface="Times New Roman" pitchFamily="18" charset="0"/>
                <a:ea typeface="微软雅黑" pitchFamily="34" charset="-122"/>
                <a:cs typeface="Times New Roman" pitchFamily="18" charset="0"/>
              </a:rPr>
              <a:t>A</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第二审人民法院认为原审人民法院认定事实不清楚的，应当开庭审理</a:t>
            </a:r>
          </a:p>
          <a:p>
            <a:pPr eaLnBrk="1" hangingPunct="1">
              <a:lnSpc>
                <a:spcPct val="150000"/>
              </a:lnSpc>
              <a:buClr>
                <a:srgbClr val="7DA0D3"/>
              </a:buClr>
            </a:pPr>
            <a:r>
              <a:rPr lang="en-US" altLang="zh-CN" sz="1900" dirty="0" smtClean="0">
                <a:solidFill>
                  <a:srgbClr val="C00000"/>
                </a:solidFill>
                <a:latin typeface="Times New Roman" pitchFamily="18" charset="0"/>
                <a:ea typeface="微软雅黑" pitchFamily="34" charset="-122"/>
                <a:cs typeface="Times New Roman" pitchFamily="18" charset="0"/>
              </a:rPr>
              <a:t>B</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第二审人民法院对行政上诉案件，认为事实清楚的，可以实行书面审理</a:t>
            </a:r>
          </a:p>
          <a:p>
            <a:pPr eaLnBrk="1" hangingPunct="1">
              <a:lnSpc>
                <a:spcPct val="150000"/>
              </a:lnSpc>
              <a:buClr>
                <a:srgbClr val="7DA0D3"/>
              </a:buClr>
            </a:pPr>
            <a:r>
              <a:rPr lang="en-US" altLang="zh-CN" sz="1900" dirty="0" smtClean="0">
                <a:solidFill>
                  <a:srgbClr val="002060"/>
                </a:solidFill>
                <a:latin typeface="Times New Roman" pitchFamily="18" charset="0"/>
                <a:ea typeface="微软雅黑" pitchFamily="34" charset="-122"/>
                <a:cs typeface="Times New Roman" pitchFamily="18" charset="0"/>
              </a:rPr>
              <a:t>C</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第二审人民法院审理行政上诉案件，只限于审查原审人民法院作出的裁判是否合法</a:t>
            </a:r>
          </a:p>
          <a:p>
            <a:pPr eaLnBrk="1" hangingPunct="1">
              <a:lnSpc>
                <a:spcPct val="150000"/>
              </a:lnSpc>
              <a:buClr>
                <a:srgbClr val="7DA0D3"/>
              </a:buClr>
            </a:pPr>
            <a:r>
              <a:rPr lang="en-US" altLang="zh-CN" sz="1900" dirty="0" smtClean="0">
                <a:solidFill>
                  <a:srgbClr val="002060"/>
                </a:solidFill>
                <a:latin typeface="Times New Roman" pitchFamily="18" charset="0"/>
                <a:ea typeface="微软雅黑" pitchFamily="34" charset="-122"/>
                <a:cs typeface="Times New Roman" pitchFamily="18" charset="0"/>
              </a:rPr>
              <a:t>D</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第二审人民法院审理行政上诉案件，只限于审查被诉具体行政行为是否合法</a:t>
            </a:r>
            <a:endParaRPr lang="en-US" altLang="zh-CN" sz="19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1900" dirty="0" smtClean="0">
                <a:solidFill>
                  <a:schemeClr val="bg2">
                    <a:lumMod val="90000"/>
                  </a:schemeClr>
                </a:solidFill>
                <a:ea typeface="华文仿宋" pitchFamily="2" charset="-122"/>
                <a:cs typeface="Times New Roman" pitchFamily="18" charset="0"/>
              </a:rPr>
              <a:t>对原审人民法院的裁判和被诉具体行政行为是否合法进行全面审查</a:t>
            </a:r>
            <a:endParaRPr lang="en-US" altLang="zh-CN" sz="1900" dirty="0" smtClean="0">
              <a:solidFill>
                <a:schemeClr val="bg2">
                  <a:lumMod val="90000"/>
                </a:schemeClr>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4598FFF-FF70-4D6E-926E-91960BFF555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27</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二审审理的期限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60</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人民法院审理上诉案件，应当在收到上诉状之日起两个月内作出终审判决。有特殊情况需要延长的，由高级人民法院批准，高级人民法院审理上诉案件需要延长的，由最高人民法院批准。</a:t>
            </a: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C20E6EA-BAD9-4BCB-87D0-EFBF09EA8B9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28</a:t>
            </a:r>
            <a:r>
              <a:rPr lang="zh-CN" altLang="en-US" sz="2600" b="1" dirty="0" smtClean="0">
                <a:solidFill>
                  <a:srgbClr val="002060"/>
                </a:solidFill>
                <a:latin typeface="Times New Roman" pitchFamily="18" charset="0"/>
                <a:ea typeface="微软雅黑" pitchFamily="34" charset="-122"/>
                <a:cs typeface="Times New Roman" pitchFamily="18" charset="0"/>
              </a:rPr>
              <a:t>．第二审判决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驳回上诉，维持原判、发回重审、依法改判</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）原判决认定事实清楚，适用法律、法规正确的，判决驳回上诉，维持原判；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）原判决认定事实清楚，但是适用法律、法规错误的，依法改判；</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）原判决认定事实不清，证据不足，或者由于违反法定程序可能影响案件正确判决的，裁定撤销原判，发回原审人民法院重审，也可以查清事实后改判。当事人对重审案件的判决、裁定，可以上诉。</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EEF239C-1E3B-45F6-9B69-62096CF66B17}"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内容占位符 4"/>
          <p:cNvSpPr>
            <a:spLocks noGrp="1"/>
          </p:cNvSpPr>
          <p:nvPr>
            <p:ph idx="1"/>
          </p:nvPr>
        </p:nvSpPr>
        <p:spPr>
          <a:xfrm>
            <a:off x="457200" y="476250"/>
            <a:ext cx="8348663" cy="58483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29</a:t>
            </a:r>
            <a:r>
              <a:rPr lang="zh-CN" altLang="en-US" sz="2600" b="1" dirty="0" smtClean="0">
                <a:solidFill>
                  <a:srgbClr val="002060"/>
                </a:solidFill>
                <a:latin typeface="Times New Roman" pitchFamily="18" charset="0"/>
                <a:ea typeface="微软雅黑" pitchFamily="34" charset="-122"/>
                <a:cs typeface="Times New Roman" pitchFamily="18" charset="0"/>
              </a:rPr>
              <a:t>．第二审裁定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 原判决认定事实不清，证据不足，或者由于违反法定程序可能影响案件正确判决的，裁定撤销原判，发回原审人民法院重审；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 原审人民法院不予受理或者驳回起诉的裁定确有错误，且起诉符合法定条件的，应当裁定撤销原审人民法院的裁定，指令原审人民法院依法立案受理或者继续审理。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 原审判决遗漏了必须参加诉讼的当事人或者诉讼请求的，第二审人民法院应当裁定撤销原审判决，发回重审。</a:t>
            </a: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B77BA8E-CCA9-4CE8-8F88-7DB105223F7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内容占位符 4"/>
          <p:cNvSpPr>
            <a:spLocks noGrp="1"/>
          </p:cNvSpPr>
          <p:nvPr>
            <p:ph idx="1"/>
          </p:nvPr>
        </p:nvSpPr>
        <p:spPr>
          <a:xfrm>
            <a:off x="457200" y="692150"/>
            <a:ext cx="8348663" cy="5632450"/>
          </a:xfrm>
        </p:spPr>
        <p:txBody>
          <a:bodyPr/>
          <a:lstStyle/>
          <a:p>
            <a:pPr eaLnBrk="1" hangingPunct="1">
              <a:lnSpc>
                <a:spcPct val="135000"/>
              </a:lnSpc>
              <a:buClr>
                <a:srgbClr val="7DA0D3"/>
              </a:buClr>
            </a:pPr>
            <a:r>
              <a:rPr lang="en-US" altLang="zh-CN" sz="2300" b="1" dirty="0" smtClean="0">
                <a:solidFill>
                  <a:srgbClr val="002060"/>
                </a:solidFill>
                <a:latin typeface="Times New Roman" pitchFamily="18" charset="0"/>
                <a:ea typeface="微软雅黑" pitchFamily="34" charset="-122"/>
                <a:cs typeface="Times New Roman" pitchFamily="18" charset="0"/>
              </a:rPr>
              <a:t>【2008</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24</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第二审人民法院审理行政上诉案件，在下列哪些情形下应当发回重审？</a:t>
            </a:r>
          </a:p>
          <a:p>
            <a:pPr eaLnBrk="1" hangingPunct="1">
              <a:lnSpc>
                <a:spcPct val="135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A</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en-US" sz="2300" dirty="0" smtClean="0">
                <a:solidFill>
                  <a:srgbClr val="002060"/>
                </a:solidFill>
                <a:latin typeface="Times New Roman" pitchFamily="18" charset="0"/>
                <a:ea typeface="微软雅黑" pitchFamily="34" charset="-122"/>
                <a:cs typeface="Times New Roman" pitchFamily="18" charset="0"/>
              </a:rPr>
              <a:t>当事人在第二审期间提出行政赔偿请求的</a:t>
            </a:r>
          </a:p>
          <a:p>
            <a:pPr eaLnBrk="1" hangingPunct="1">
              <a:lnSpc>
                <a:spcPct val="135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原审判决遗漏了必须参加诉讼的当事人的</a:t>
            </a:r>
          </a:p>
          <a:p>
            <a:pPr eaLnBrk="1" hangingPunct="1">
              <a:lnSpc>
                <a:spcPct val="135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原审判决遗漏了诉讼请求，且该诉讼请求不是行政赔偿请求的</a:t>
            </a:r>
          </a:p>
          <a:p>
            <a:pPr eaLnBrk="1" hangingPunct="1">
              <a:lnSpc>
                <a:spcPct val="135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D</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en-US" sz="2300" dirty="0" smtClean="0">
                <a:solidFill>
                  <a:srgbClr val="002060"/>
                </a:solidFill>
                <a:latin typeface="Times New Roman" pitchFamily="18" charset="0"/>
                <a:ea typeface="微软雅黑" pitchFamily="34" charset="-122"/>
                <a:cs typeface="Times New Roman" pitchFamily="18" charset="0"/>
              </a:rPr>
              <a:t>原审人民法院不予受理的裁定确有错误，且起诉符合法定条件的</a:t>
            </a:r>
          </a:p>
        </p:txBody>
      </p:sp>
      <p:sp>
        <p:nvSpPr>
          <p:cNvPr id="3" name="日期占位符 2"/>
          <p:cNvSpPr>
            <a:spLocks noGrp="1"/>
          </p:cNvSpPr>
          <p:nvPr>
            <p:ph type="dt" sz="half" idx="10"/>
          </p:nvPr>
        </p:nvSpPr>
        <p:spPr/>
        <p:txBody>
          <a:bodyPr/>
          <a:lstStyle/>
          <a:p>
            <a:fld id="{023F8BD1-F499-43C9-81F6-56FADB2120F3}"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30</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．行政诉讼的审判监督程序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1</a:t>
            </a:r>
            <a:r>
              <a:rPr lang="zh-CN" altLang="en-US" sz="2300" dirty="0" smtClean="0">
                <a:solidFill>
                  <a:srgbClr val="002060"/>
                </a:solidFill>
                <a:latin typeface="Times New Roman" pitchFamily="18" charset="0"/>
                <a:ea typeface="华文仿宋" pitchFamily="2" charset="-122"/>
                <a:cs typeface="Times New Roman" pitchFamily="18" charset="0"/>
              </a:rPr>
              <a:t>）当事人申请再审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2</a:t>
            </a:r>
            <a:r>
              <a:rPr lang="zh-CN" altLang="en-US" sz="2300" dirty="0" smtClean="0">
                <a:solidFill>
                  <a:srgbClr val="002060"/>
                </a:solidFill>
                <a:latin typeface="Times New Roman" pitchFamily="18" charset="0"/>
                <a:ea typeface="华文仿宋" pitchFamily="2" charset="-122"/>
                <a:cs typeface="Times New Roman" pitchFamily="18" charset="0"/>
              </a:rPr>
              <a:t>）原审法院院长提起再审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3</a:t>
            </a:r>
            <a:r>
              <a:rPr lang="zh-CN" altLang="en-US" sz="2300" dirty="0" smtClean="0">
                <a:solidFill>
                  <a:srgbClr val="002060"/>
                </a:solidFill>
                <a:latin typeface="Times New Roman" pitchFamily="18" charset="0"/>
                <a:ea typeface="华文仿宋" pitchFamily="2" charset="-122"/>
                <a:cs typeface="Times New Roman" pitchFamily="18" charset="0"/>
              </a:rPr>
              <a:t>）上级法院的提起再审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4</a:t>
            </a:r>
            <a:r>
              <a:rPr lang="zh-CN" altLang="en-US" sz="2300" dirty="0" smtClean="0">
                <a:solidFill>
                  <a:srgbClr val="002060"/>
                </a:solidFill>
                <a:latin typeface="Times New Roman" pitchFamily="18" charset="0"/>
                <a:ea typeface="华文仿宋" pitchFamily="2" charset="-122"/>
                <a:cs typeface="Times New Roman" pitchFamily="18" charset="0"/>
              </a:rPr>
              <a:t>）人民检察院抗诉引起再审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BAFF812-3E16-42C7-8471-CF4E4B0DA64A}"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内容占位符 2"/>
          <p:cNvSpPr>
            <a:spLocks noGrp="1"/>
          </p:cNvSpPr>
          <p:nvPr>
            <p:ph idx="1"/>
          </p:nvPr>
        </p:nvSpPr>
        <p:spPr>
          <a:xfrm>
            <a:off x="323850" y="620713"/>
            <a:ext cx="8362950" cy="5505450"/>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【2011</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85</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．当事人对已经发生法律效力的判决、裁定，认为确有错误的，可以向原审人民法院提出申诉</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．当事人对已经发生法律效力的判决、裁定，认为确有错误的，可以向原审人民法院的上一级人民法院提出申诉</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．人民法院院长对本院已经发生法律效力的判决、裁定，发现违反法律、法规规定认为需要再审的，有权决定再审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．上级人民法院对下级人民法院已经发生法律效力的判决、裁定，发现违反法律、法规规定的，有权提审或者指令下级人民法院再审</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FDB12263-247B-4EFA-AFEF-DCF4D6939518}"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122</a:t>
            </a:fld>
            <a:endParaRPr lang="en-US" altLang="zh-CN"/>
          </a:p>
        </p:txBody>
      </p:sp>
    </p:spTree>
  </p:cSld>
  <p:clrMapOvr>
    <a:masterClrMapping/>
  </p:clrMapOvr>
  <p:transition>
    <p:sndAc>
      <p:stSnd>
        <p:snd r:embed="rId2" name="chimes.wav"/>
      </p:stSnd>
    </p:sndAc>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【2006</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49</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对人民检察院按照审判监督程序提出抗诉的案件，人民法院应当再审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按照审判监督程序决定再审的案件，应当裁定中止原判决的执行</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人民法院院长对本院已经发生法律效力的判决，发现违反法律、法规规定的，可以决定对该案进行再审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上级人民法院发现下级人民法院已经发生法律效力的判决违反法律规定的，有权提审或者指令下级人民法院再审</a:t>
            </a:r>
          </a:p>
        </p:txBody>
      </p:sp>
      <p:sp>
        <p:nvSpPr>
          <p:cNvPr id="3" name="日期占位符 2"/>
          <p:cNvSpPr>
            <a:spLocks noGrp="1"/>
          </p:cNvSpPr>
          <p:nvPr>
            <p:ph type="dt" sz="half" idx="10"/>
          </p:nvPr>
        </p:nvSpPr>
        <p:spPr/>
        <p:txBody>
          <a:bodyPr/>
          <a:lstStyle/>
          <a:p>
            <a:fld id="{20D8BADB-273B-45BC-BEFF-DDC51E92FD7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31</a:t>
            </a:r>
            <a:r>
              <a:rPr lang="zh-CN" altLang="en-US" sz="2600" b="1" dirty="0" smtClean="0">
                <a:solidFill>
                  <a:srgbClr val="002060"/>
                </a:solidFill>
                <a:latin typeface="Times New Roman" pitchFamily="18" charset="0"/>
                <a:ea typeface="微软雅黑" pitchFamily="34" charset="-122"/>
                <a:cs typeface="Times New Roman" pitchFamily="18" charset="0"/>
              </a:rPr>
              <a:t>．国家赔偿法适用的范围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国家机关和国家机关工作人员行使职权，有本法规定的侵犯公民、法人和其他组织合法权益的情形，造成损害的，受害人有依照本法取得国家赔偿的权利。</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本法规定的赔偿义务机关，应当依照本法及时履行赔偿义务。</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3DC4363-10D5-4E2E-AFDE-4BF04633D8C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对侵犯人身权的行政赔偿</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行政机关及其工作人员在行使行政职权时有下列侵犯</a:t>
            </a:r>
            <a:r>
              <a:rPr lang="zh-CN" altLang="en-US" sz="2200" dirty="0" smtClean="0">
                <a:solidFill>
                  <a:srgbClr val="C00000"/>
                </a:solidFill>
                <a:latin typeface="Times New Roman" pitchFamily="18" charset="0"/>
                <a:ea typeface="华文仿宋" pitchFamily="2" charset="-122"/>
                <a:cs typeface="Times New Roman" pitchFamily="18" charset="0"/>
              </a:rPr>
              <a:t>人身权</a:t>
            </a:r>
            <a:r>
              <a:rPr lang="zh-CN" altLang="en-US" sz="2200" dirty="0" smtClean="0">
                <a:solidFill>
                  <a:srgbClr val="002060"/>
                </a:solidFill>
                <a:latin typeface="Times New Roman" pitchFamily="18" charset="0"/>
                <a:ea typeface="华文仿宋" pitchFamily="2" charset="-122"/>
                <a:cs typeface="Times New Roman" pitchFamily="18" charset="0"/>
              </a:rPr>
              <a:t>情形之一的，受害人有取得赔偿的权利：</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（一）违法拘留或者违法采取限制公民人身自由的行政强制措施的；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（二）非法拘禁或者以其他方法非法剥夺公民人身自由的；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（三）以殴打、虐待等行为或者唆使、放纵他人以殴打、虐待等行为造成公民身体伤害或者死亡的；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（四）违法使用武器、警械造成公民身体伤害或者死亡的；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（五）造成公民身体伤害或者死亡的其他违法行为。</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E7075DB-224B-4B47-B9DC-5DB98FD42C0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内容占位符 4"/>
          <p:cNvSpPr>
            <a:spLocks noGrp="1"/>
          </p:cNvSpPr>
          <p:nvPr>
            <p:ph idx="1"/>
          </p:nvPr>
        </p:nvSpPr>
        <p:spPr>
          <a:xfrm>
            <a:off x="338138" y="981075"/>
            <a:ext cx="8601075" cy="53435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33</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对侵犯财产权的行政赔偿</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行政机关及其工作人员在行使行政职权时有下列</a:t>
            </a:r>
            <a:r>
              <a:rPr lang="zh-CN" altLang="en-US" sz="2200" dirty="0" smtClean="0">
                <a:solidFill>
                  <a:srgbClr val="C00000"/>
                </a:solidFill>
                <a:latin typeface="Times New Roman" pitchFamily="18" charset="0"/>
                <a:ea typeface="华文仿宋" pitchFamily="2" charset="-122"/>
                <a:cs typeface="Times New Roman" pitchFamily="18" charset="0"/>
              </a:rPr>
              <a:t>侵犯财产权</a:t>
            </a:r>
            <a:r>
              <a:rPr lang="zh-CN" altLang="en-US" sz="2200" dirty="0" smtClean="0">
                <a:solidFill>
                  <a:srgbClr val="002060"/>
                </a:solidFill>
                <a:latin typeface="Times New Roman" pitchFamily="18" charset="0"/>
                <a:ea typeface="华文仿宋" pitchFamily="2" charset="-122"/>
                <a:cs typeface="Times New Roman" pitchFamily="18" charset="0"/>
              </a:rPr>
              <a:t>情形之一的，受害人有取得赔偿的权利：</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（一）违法实施罚款、吊销许可证和执照、责令停产停业、没收财物等行政处罚的；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（二）违法对财产采取查封、扣押、冻结等行政强制措施的；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（三）违法征收、征用财产的；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（四）造成财产损害的其他违法行为。</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D4DB269-452B-4C8C-B1E5-CF3349EFBFE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内容占位符 4"/>
          <p:cNvSpPr>
            <a:spLocks noGrp="1"/>
          </p:cNvSpPr>
          <p:nvPr>
            <p:ph idx="1"/>
          </p:nvPr>
        </p:nvSpPr>
        <p:spPr>
          <a:xfrm>
            <a:off x="338138" y="836613"/>
            <a:ext cx="8601075" cy="54879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根据国家赔偿法的规定，行政机关及其工作人员在行使行政职权时有下列哪些情形之一的，受害人有取得赔偿的权利？</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违法拘留或者违法采取限制公民人身自由的行政强制措施的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以殴打等暴力行为或者唆使他人以殴打等暴力行为造成公民身体伤害或者死亡的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违法使用武器、警械造成公民身体伤害或者死亡的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违法对财产采取查封、扣押、冻结等行政强制措施的</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C63A2F3-D734-4D68-8B7B-5579CAB9C4A1}"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34</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国家不予赔偿的情形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属于下列情形之一的，国家不承担赔偿责任：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（一）行政机关工作人员与行使职权无关的个人行为；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（二）因公民、法人和其他组织自己的行为致使损害发生的；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（三）法律规定的其他情形。</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021934A-C990-4AB4-9631-4D5ADAD5C0D4}"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内容占位符 4"/>
          <p:cNvSpPr>
            <a:spLocks noGrp="1"/>
          </p:cNvSpPr>
          <p:nvPr>
            <p:ph idx="1"/>
          </p:nvPr>
        </p:nvSpPr>
        <p:spPr>
          <a:xfrm>
            <a:off x="457200" y="981075"/>
            <a:ext cx="8550275" cy="5343525"/>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根据国家赔偿法的规定，有下列哪些情形的，国家不承担赔偿责任？</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行政机关工作人员与行使职权无关的个人行为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因公民、法人和其他组织自己的行为致使损害发生的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行政机关工作人员在行使行政职权时，以暴力行为造成公民身体伤害的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行政机关工作人员在行使行政职权时，违反国家规定摊派费用的</a:t>
            </a:r>
          </a:p>
        </p:txBody>
      </p:sp>
      <p:sp>
        <p:nvSpPr>
          <p:cNvPr id="3" name="日期占位符 2"/>
          <p:cNvSpPr>
            <a:spLocks noGrp="1"/>
          </p:cNvSpPr>
          <p:nvPr>
            <p:ph type="dt" sz="half" idx="10"/>
          </p:nvPr>
        </p:nvSpPr>
        <p:spPr/>
        <p:txBody>
          <a:bodyPr/>
          <a:lstStyle/>
          <a:p>
            <a:fld id="{2A5E31DD-6E89-4C08-9108-8AC98484E44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赔偿请求人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受害的公民、法人和其他组织有权要求赔偿。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受害的公民死亡，其继承人和其他有扶养关系的亲属有权要求赔偿。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受害的法人或者其他组织终止的，其权利承受人有权要求赔偿。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CCEE945-FDC9-4921-A1C8-744E6A808A1B}"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36</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赔偿义务机关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国家赔偿法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7</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行政机关及其工作人员行使行政职权侵犯公民、法人和其他组织的合法权益造成损害的，该行政机关为赔偿义务机关。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两个以上行政机关共同行使行政职权时侵犯公民、法人和其他组织的合法权益造成损害的，共同行使行政职权的行政机关为共同赔偿义务机关。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法律、法规授权的组织在行使授予的行政权力时侵犯公民、法人和其他组织的合法权益造成损害的，被授权的组织为赔偿义务机关。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受行政机关委托的组织或者个人在行使受委托的行政权力时侵犯公民、法人和其他组织的合法权益造成损害的，委托的行政机关为赔偿义务机关。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赔偿义务机关被撤销的，继续行使其职权的行政机关为赔偿义务机关；没有继续行使其职权的行政机关的，撤销该赔偿义务机关的行政机关为赔偿义务机关。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49765EF-E9EF-450E-83D0-DB0DF4B77EA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内容占位符 4"/>
          <p:cNvSpPr>
            <a:spLocks noGrp="1"/>
          </p:cNvSpPr>
          <p:nvPr>
            <p:ph idx="1"/>
          </p:nvPr>
        </p:nvSpPr>
        <p:spPr>
          <a:xfrm>
            <a:off x="0" y="692696"/>
            <a:ext cx="8892480" cy="5776913"/>
          </a:xfrm>
        </p:spPr>
        <p:txBody>
          <a:bodyPr/>
          <a:lstStyle/>
          <a:p>
            <a:pPr eaLnBrk="1" hangingPunct="1">
              <a:lnSpc>
                <a:spcPct val="114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：经复议机关复议的，最初造成侵权行为的行政机关为赔偿义务机关，但复议机关的复议决定加重损害的，复议机关对加重的部分履行赔偿义务。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98</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根据国家赔偿法的规定，下列说法哪些是正确的？</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两个以上行政机关共同行使行政职权时侵犯公民的合法权益造成损害的，共同行使行政职权的行政机关为共同赔偿义务机关</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法律、法规授权的组织在行使授予的行政权力时侵犯公民的合法权益造成损害的，被授权的组织为赔偿义务机关</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受行政机关委托的组织在行使受委托的行政权力时侵犯公民的合法权益造成损害的，委托的行政机关和受委托的组织为共同赔偿义务机关</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经复议机关复议的，最初造成侵权行为的行政机关为赔偿义务机关，但复议机关的复议决定加重损害的，复议机关对加重的部分履行赔偿义务</a:t>
            </a:r>
          </a:p>
          <a:p>
            <a:pPr eaLnBrk="1" hangingPunct="1">
              <a:lnSpc>
                <a:spcPct val="114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D867AF0-D028-4193-8088-7B9D0E9CE3C0}"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37</a:t>
            </a:r>
            <a:r>
              <a:rPr lang="zh-CN" altLang="en-US" sz="2600" b="1" dirty="0" smtClean="0">
                <a:solidFill>
                  <a:srgbClr val="002060"/>
                </a:solidFill>
                <a:latin typeface="Times New Roman" pitchFamily="18" charset="0"/>
                <a:ea typeface="微软雅黑" pitchFamily="34" charset="-122"/>
                <a:cs typeface="Times New Roman" pitchFamily="18" charset="0"/>
              </a:rPr>
              <a:t>．赔偿程序</a:t>
            </a: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赔偿义务机关有本法第三条、第四条规定情形之一的，应当给予赔偿。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赔偿请求人要求赔偿，应当先向赔偿义务机关提出，也可以在申请行政复议或者提起行政诉讼时一并提出。</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6942528-1096-4DF4-9D4E-F4A6DD098AC6}"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46</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某县工商局和卫生局共同对张某的餐厅进行查封，给其造成了损失。张某认为该查封行为违法，欲要求国家赔偿。根据国家赔偿法及相关规定，下列哪些说法是正确的？</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该县工商局和卫生局为共同赔偿义务机关</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该县人民政府为赔偿义务机关</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张某可以在提起行政诉讼时一并提出赔偿要求</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张某可以在申请行政复议时一并提出赔偿要求</a:t>
            </a:r>
          </a:p>
        </p:txBody>
      </p:sp>
      <p:sp>
        <p:nvSpPr>
          <p:cNvPr id="3" name="日期占位符 2"/>
          <p:cNvSpPr>
            <a:spLocks noGrp="1"/>
          </p:cNvSpPr>
          <p:nvPr>
            <p:ph type="dt" sz="half" idx="10"/>
          </p:nvPr>
        </p:nvSpPr>
        <p:spPr/>
        <p:txBody>
          <a:bodyPr/>
          <a:lstStyle/>
          <a:p>
            <a:fld id="{61719950-06AE-47D1-B8E9-8EA81615DE22}"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134</a:t>
            </a:fld>
            <a:endParaRPr lang="en-US" altLang="zh-CN"/>
          </a:p>
        </p:txBody>
      </p:sp>
    </p:spTree>
  </p:cSld>
  <p:clrMapOvr>
    <a:masterClrMapping/>
  </p:clrMapOvr>
  <p:transition>
    <p:sndAc>
      <p:stSnd>
        <p:snd r:embed="rId2" name="chimes.wav"/>
      </p:stSnd>
    </p:sndAc>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内容占位符 2"/>
          <p:cNvSpPr>
            <a:spLocks noGrp="1"/>
          </p:cNvSpPr>
          <p:nvPr>
            <p:ph idx="1"/>
          </p:nvPr>
        </p:nvSpPr>
        <p:spPr>
          <a:xfrm>
            <a:off x="457200" y="620713"/>
            <a:ext cx="8229600" cy="5505450"/>
          </a:xfrm>
        </p:spPr>
        <p:txBody>
          <a:bodyPr/>
          <a:lstStyle/>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可以一并提出行政赔偿请求，行政复议机关对符合国家赔偿法的有关规定应当给予赔偿的，在决定撤销、变更具体行政行为或者确认具体行政行为违法时，应当同时决定被申请人依法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没有提出行政赔偿请求的，行政复议机关在依法决定撤销或者变更罚款，撤销违法集资、没收财物、征收财物、摊派费用以及对财产的查封、扣押、冻结等具体行政行为时，应当同时责令被申请人返还财产，解除对财产的查封、扣押、冻结措施，或者赔偿相应的价款</a:t>
            </a:r>
            <a:r>
              <a:rPr lang="zh-CN" altLang="en-US" sz="2200" dirty="0" smtClean="0">
                <a:solidFill>
                  <a:srgbClr val="002060"/>
                </a:solidFill>
                <a:latin typeface="Times New Roman" pitchFamily="18" charset="0"/>
                <a:ea typeface="华文仿宋" pitchFamily="2" charset="-122"/>
                <a:cs typeface="Times New Roman" pitchFamily="18" charset="0"/>
              </a:rPr>
              <a:t>。</a:t>
            </a:r>
            <a:endParaRPr lang="zh-CN" altLang="en-US" dirty="0" smtClean="0">
              <a:solidFill>
                <a:srgbClr val="002060"/>
              </a:solidFill>
              <a:latin typeface="Times New Roman" pitchFamily="18" charset="0"/>
              <a:ea typeface="华文仿宋" pitchFamily="2" charset="-122"/>
              <a:cs typeface="Times New Roman" pitchFamily="18" charset="0"/>
            </a:endParaRPr>
          </a:p>
          <a:p>
            <a:endParaRPr lang="zh-CN" altLang="en-US" dirty="0" smtClean="0">
              <a:solidFill>
                <a:srgbClr val="002060"/>
              </a:solidFill>
              <a:latin typeface="Times New Roman" pitchFamily="18" charset="0"/>
              <a:ea typeface="华文仿宋" pitchFamily="2" charset="-122"/>
              <a:cs typeface="Times New Roman" pitchFamily="18" charset="0"/>
            </a:endParaRPr>
          </a:p>
          <a:p>
            <a:endParaRPr lang="zh-CN" altLang="en-US"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9CCB2FF-4C05-4B56-97D3-084C4FA7B929}"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135</a:t>
            </a:fld>
            <a:endParaRPr lang="en-US" altLang="zh-CN"/>
          </a:p>
        </p:txBody>
      </p:sp>
    </p:spTree>
  </p:cSld>
  <p:clrMapOvr>
    <a:masterClrMapping/>
  </p:clrMapOvr>
  <p:transition>
    <p:sndAc>
      <p:stSnd>
        <p:snd r:embed="rId2" name="chimes.wav"/>
      </p:stSnd>
    </p:sndAc>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内容占位符 4"/>
          <p:cNvSpPr>
            <a:spLocks noGrp="1"/>
          </p:cNvSpPr>
          <p:nvPr>
            <p:ph idx="1"/>
          </p:nvPr>
        </p:nvSpPr>
        <p:spPr>
          <a:xfrm>
            <a:off x="457200" y="549275"/>
            <a:ext cx="8348663" cy="57753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某行政机关对张某给予行政处罚，给张某造成了损失。张某不服，申请行政复议。对于该损失，下列哪些说法是正确的？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张某可以在申请行政复议时一并提出行政赔偿请求</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张某只能在行政复议终结后另行提出行政赔偿请求</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如果张某在申请行政复议时没有提出行政赔偿请求，行政复议机关决定撤销该处罚决定的，应当告知张某另行提出行政赔偿请求</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如果张某在申请行政复议时没有提出行政赔偿请求，行政复议机关决定撤销该处罚决定的，应当同时责令该行政机关对张某进行赔偿</a:t>
            </a:r>
          </a:p>
        </p:txBody>
      </p:sp>
      <p:sp>
        <p:nvSpPr>
          <p:cNvPr id="3" name="日期占位符 2"/>
          <p:cNvSpPr>
            <a:spLocks noGrp="1"/>
          </p:cNvSpPr>
          <p:nvPr>
            <p:ph type="dt" sz="half" idx="10"/>
          </p:nvPr>
        </p:nvSpPr>
        <p:spPr/>
        <p:txBody>
          <a:bodyPr/>
          <a:lstStyle/>
          <a:p>
            <a:fld id="{88AAF034-35A5-4379-8D9B-01F1DE583EBD}" type="datetime1">
              <a:rPr lang="zh-CN" altLang="en-US" smtClean="0"/>
              <a:pPr/>
              <a:t>2014-9-11</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2081</TotalTime>
  <Words>13367</Words>
  <Application>Microsoft Office PowerPoint</Application>
  <PresentationFormat>全屏显示(4:3)</PresentationFormat>
  <Paragraphs>985</Paragraphs>
  <Slides>136</Slides>
  <Notes>114</Notes>
  <HiddenSlides>0</HiddenSlides>
  <MMClips>0</MMClips>
  <ScaleCrop>false</ScaleCrop>
  <HeadingPairs>
    <vt:vector size="4" baseType="variant">
      <vt:variant>
        <vt:lpstr>主题</vt:lpstr>
      </vt:variant>
      <vt:variant>
        <vt:i4>1</vt:i4>
      </vt:variant>
      <vt:variant>
        <vt:lpstr>幻灯片标题</vt:lpstr>
      </vt:variant>
      <vt:variant>
        <vt:i4>136</vt:i4>
      </vt:variant>
    </vt:vector>
  </HeadingPairs>
  <TitlesOfParts>
    <vt:vector size="137" baseType="lpstr">
      <vt:lpstr>Office 主题</vt:lpstr>
      <vt:lpstr>行政法串讲</vt:lpstr>
      <vt:lpstr>讲师简介</vt:lpstr>
      <vt:lpstr>基本宗旨</vt:lpstr>
      <vt:lpstr>四、行政法串讲</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五、行政诉讼法串讲</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lpstr>幻灯片 113</vt:lpstr>
      <vt:lpstr>幻灯片 114</vt:lpstr>
      <vt:lpstr>幻灯片 115</vt:lpstr>
      <vt:lpstr>幻灯片 116</vt:lpstr>
      <vt:lpstr>幻灯片 117</vt:lpstr>
      <vt:lpstr>幻灯片 118</vt:lpstr>
      <vt:lpstr>幻灯片 119</vt:lpstr>
      <vt:lpstr>幻灯片 120</vt:lpstr>
      <vt:lpstr>幻灯片 121</vt:lpstr>
      <vt:lpstr>幻灯片 122</vt:lpstr>
      <vt:lpstr>幻灯片 123</vt:lpstr>
      <vt:lpstr>幻灯片 124</vt:lpstr>
      <vt:lpstr>幻灯片 125</vt:lpstr>
      <vt:lpstr>幻灯片 126</vt:lpstr>
      <vt:lpstr>幻灯片 127</vt:lpstr>
      <vt:lpstr>幻灯片 128</vt:lpstr>
      <vt:lpstr>幻灯片 129</vt:lpstr>
      <vt:lpstr>幻灯片 130</vt:lpstr>
      <vt:lpstr>幻灯片 131</vt:lpstr>
      <vt:lpstr>幻灯片 132</vt:lpstr>
      <vt:lpstr>幻灯片 133</vt:lpstr>
      <vt:lpstr>幻灯片 134</vt:lpstr>
      <vt:lpstr>幻灯片 135</vt:lpstr>
      <vt:lpstr>幻灯片 136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相关法串讲</dc:title>
  <dc:creator>yang</dc:creator>
  <cp:lastModifiedBy>bj</cp:lastModifiedBy>
  <cp:revision>210</cp:revision>
  <dcterms:created xsi:type="dcterms:W3CDTF">2014-06-22T08:44:46Z</dcterms:created>
  <dcterms:modified xsi:type="dcterms:W3CDTF">2014-09-11T12:30:43Z</dcterms:modified>
</cp:coreProperties>
</file>