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9"/>
  </p:notesMasterIdLst>
  <p:sldIdLst>
    <p:sldId id="257" r:id="rId2"/>
    <p:sldId id="985" r:id="rId3"/>
    <p:sldId id="986" r:id="rId4"/>
    <p:sldId id="672" r:id="rId5"/>
    <p:sldId id="675" r:id="rId6"/>
    <p:sldId id="679" r:id="rId7"/>
    <p:sldId id="680" r:id="rId8"/>
    <p:sldId id="682" r:id="rId9"/>
    <p:sldId id="685" r:id="rId10"/>
    <p:sldId id="687" r:id="rId11"/>
    <p:sldId id="688" r:id="rId12"/>
    <p:sldId id="689" r:id="rId13"/>
    <p:sldId id="939" r:id="rId14"/>
    <p:sldId id="692" r:id="rId15"/>
    <p:sldId id="693" r:id="rId16"/>
    <p:sldId id="694" r:id="rId17"/>
    <p:sldId id="695" r:id="rId18"/>
    <p:sldId id="696" r:id="rId19"/>
    <p:sldId id="697" r:id="rId20"/>
    <p:sldId id="699" r:id="rId21"/>
    <p:sldId id="703" r:id="rId22"/>
    <p:sldId id="704" r:id="rId23"/>
    <p:sldId id="705" r:id="rId24"/>
    <p:sldId id="709" r:id="rId25"/>
    <p:sldId id="710" r:id="rId26"/>
    <p:sldId id="713" r:id="rId27"/>
    <p:sldId id="715" r:id="rId28"/>
    <p:sldId id="716" r:id="rId29"/>
    <p:sldId id="717" r:id="rId30"/>
    <p:sldId id="719" r:id="rId31"/>
    <p:sldId id="940" r:id="rId32"/>
    <p:sldId id="723" r:id="rId33"/>
    <p:sldId id="725" r:id="rId34"/>
    <p:sldId id="726" r:id="rId35"/>
    <p:sldId id="727" r:id="rId36"/>
    <p:sldId id="729" r:id="rId37"/>
    <p:sldId id="941" r:id="rId38"/>
    <p:sldId id="730" r:id="rId39"/>
    <p:sldId id="732" r:id="rId40"/>
    <p:sldId id="733" r:id="rId41"/>
    <p:sldId id="735" r:id="rId42"/>
    <p:sldId id="736" r:id="rId43"/>
    <p:sldId id="943" r:id="rId44"/>
    <p:sldId id="944" r:id="rId45"/>
    <p:sldId id="738" r:id="rId46"/>
    <p:sldId id="739" r:id="rId47"/>
    <p:sldId id="740" r:id="rId48"/>
    <p:sldId id="741" r:id="rId49"/>
    <p:sldId id="743" r:id="rId50"/>
    <p:sldId id="945" r:id="rId51"/>
    <p:sldId id="744" r:id="rId52"/>
    <p:sldId id="946" r:id="rId53"/>
    <p:sldId id="746" r:id="rId54"/>
    <p:sldId id="948" r:id="rId55"/>
    <p:sldId id="749" r:id="rId56"/>
    <p:sldId id="949" r:id="rId57"/>
    <p:sldId id="752" r:id="rId58"/>
    <p:sldId id="753" r:id="rId59"/>
    <p:sldId id="754" r:id="rId60"/>
    <p:sldId id="757" r:id="rId61"/>
    <p:sldId id="758" r:id="rId62"/>
    <p:sldId id="950" r:id="rId63"/>
    <p:sldId id="759" r:id="rId64"/>
    <p:sldId id="953" r:id="rId65"/>
    <p:sldId id="954" r:id="rId66"/>
    <p:sldId id="951" r:id="rId67"/>
    <p:sldId id="762" r:id="rId68"/>
    <p:sldId id="766" r:id="rId69"/>
    <p:sldId id="768" r:id="rId70"/>
    <p:sldId id="769" r:id="rId71"/>
    <p:sldId id="770" r:id="rId72"/>
    <p:sldId id="771" r:id="rId73"/>
    <p:sldId id="772" r:id="rId74"/>
    <p:sldId id="775" r:id="rId75"/>
    <p:sldId id="776" r:id="rId76"/>
    <p:sldId id="777" r:id="rId77"/>
    <p:sldId id="780" r:id="rId78"/>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Times New Roman" pitchFamily="18" charset="0"/>
        <a:ea typeface="宋体" pitchFamily="2" charset="-122"/>
        <a:cs typeface="+mn-cs"/>
      </a:defRPr>
    </a:lvl1pPr>
    <a:lvl2pPr marL="457200" algn="l" rtl="0" fontAlgn="base">
      <a:spcBef>
        <a:spcPct val="0"/>
      </a:spcBef>
      <a:spcAft>
        <a:spcPct val="0"/>
      </a:spcAft>
      <a:defRPr kern="1200">
        <a:solidFill>
          <a:schemeClr val="tx1"/>
        </a:solidFill>
        <a:latin typeface="Times New Roman" pitchFamily="18" charset="0"/>
        <a:ea typeface="宋体" pitchFamily="2" charset="-122"/>
        <a:cs typeface="+mn-cs"/>
      </a:defRPr>
    </a:lvl2pPr>
    <a:lvl3pPr marL="914400" algn="l" rtl="0" fontAlgn="base">
      <a:spcBef>
        <a:spcPct val="0"/>
      </a:spcBef>
      <a:spcAft>
        <a:spcPct val="0"/>
      </a:spcAft>
      <a:defRPr kern="1200">
        <a:solidFill>
          <a:schemeClr val="tx1"/>
        </a:solidFill>
        <a:latin typeface="Times New Roman" pitchFamily="18" charset="0"/>
        <a:ea typeface="宋体" pitchFamily="2" charset="-122"/>
        <a:cs typeface="+mn-cs"/>
      </a:defRPr>
    </a:lvl3pPr>
    <a:lvl4pPr marL="1371600" algn="l" rtl="0" fontAlgn="base">
      <a:spcBef>
        <a:spcPct val="0"/>
      </a:spcBef>
      <a:spcAft>
        <a:spcPct val="0"/>
      </a:spcAft>
      <a:defRPr kern="1200">
        <a:solidFill>
          <a:schemeClr val="tx1"/>
        </a:solidFill>
        <a:latin typeface="Times New Roman" pitchFamily="18" charset="0"/>
        <a:ea typeface="宋体" pitchFamily="2" charset="-122"/>
        <a:cs typeface="+mn-cs"/>
      </a:defRPr>
    </a:lvl4pPr>
    <a:lvl5pPr marL="1828800" algn="l" rtl="0" fontAlgn="base">
      <a:spcBef>
        <a:spcPct val="0"/>
      </a:spcBef>
      <a:spcAft>
        <a:spcPct val="0"/>
      </a:spcAft>
      <a:defRPr kern="1200">
        <a:solidFill>
          <a:schemeClr val="tx1"/>
        </a:solidFill>
        <a:latin typeface="Times New Roman" pitchFamily="18" charset="0"/>
        <a:ea typeface="宋体" pitchFamily="2" charset="-122"/>
        <a:cs typeface="+mn-cs"/>
      </a:defRPr>
    </a:lvl5pPr>
    <a:lvl6pPr marL="2286000" algn="l" defTabSz="914400" rtl="0" eaLnBrk="1" latinLnBrk="0" hangingPunct="1">
      <a:defRPr kern="1200">
        <a:solidFill>
          <a:schemeClr val="tx1"/>
        </a:solidFill>
        <a:latin typeface="Times New Roman" pitchFamily="18" charset="0"/>
        <a:ea typeface="宋体" pitchFamily="2" charset="-122"/>
        <a:cs typeface="+mn-cs"/>
      </a:defRPr>
    </a:lvl6pPr>
    <a:lvl7pPr marL="2743200" algn="l" defTabSz="914400" rtl="0" eaLnBrk="1" latinLnBrk="0" hangingPunct="1">
      <a:defRPr kern="1200">
        <a:solidFill>
          <a:schemeClr val="tx1"/>
        </a:solidFill>
        <a:latin typeface="Times New Roman" pitchFamily="18" charset="0"/>
        <a:ea typeface="宋体" pitchFamily="2" charset="-122"/>
        <a:cs typeface="+mn-cs"/>
      </a:defRPr>
    </a:lvl7pPr>
    <a:lvl8pPr marL="3200400" algn="l" defTabSz="914400" rtl="0" eaLnBrk="1" latinLnBrk="0" hangingPunct="1">
      <a:defRPr kern="1200">
        <a:solidFill>
          <a:schemeClr val="tx1"/>
        </a:solidFill>
        <a:latin typeface="Times New Roman" pitchFamily="18" charset="0"/>
        <a:ea typeface="宋体" pitchFamily="2" charset="-122"/>
        <a:cs typeface="+mn-cs"/>
      </a:defRPr>
    </a:lvl8pPr>
    <a:lvl9pPr marL="3657600" algn="l" defTabSz="914400" rtl="0" eaLnBrk="1" latinLnBrk="0" hangingPunct="1">
      <a:defRPr kern="1200">
        <a:solidFill>
          <a:schemeClr val="tx1"/>
        </a:solidFill>
        <a:latin typeface="Times New Roman" pitchFamily="18"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4669" autoAdjust="0"/>
  </p:normalViewPr>
  <p:slideViewPr>
    <p:cSldViewPr>
      <p:cViewPr varScale="1">
        <p:scale>
          <a:sx n="67" d="100"/>
          <a:sy n="67" d="100"/>
        </p:scale>
        <p:origin x="-1470" y="-102"/>
      </p:cViewPr>
      <p:guideLst>
        <p:guide orient="horz" pos="2160"/>
        <p:guide pos="2880"/>
      </p:guideLst>
    </p:cSldViewPr>
  </p:slideViewPr>
  <p:outlineViewPr>
    <p:cViewPr>
      <p:scale>
        <a:sx n="33" d="100"/>
        <a:sy n="33" d="100"/>
      </p:scale>
      <p:origin x="0" y="34305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F4A61844-4AD9-4181-9178-72997C6EE054}" type="datetimeFigureOut">
              <a:rPr lang="zh-CN" altLang="en-US"/>
              <a:pPr/>
              <a:t>2014-9-11</a:t>
            </a:fld>
            <a:endParaRPr lang="en-US" altLang="zh-CN"/>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CD86E052-8F53-4A41-B48D-E2068DB8B1F4}" type="slidenum">
              <a:rPr lang="zh-CN" altLang="en-US"/>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幻灯片图像占位符 1"/>
          <p:cNvSpPr>
            <a:spLocks noGrp="1" noRot="1" noChangeAspect="1" noTextEdit="1"/>
          </p:cNvSpPr>
          <p:nvPr>
            <p:ph type="sldImg"/>
          </p:nvPr>
        </p:nvSpPr>
        <p:spPr bwMode="auto">
          <a:noFill/>
          <a:ln>
            <a:solidFill>
              <a:srgbClr val="000000"/>
            </a:solidFill>
            <a:miter lim="800000"/>
            <a:headEnd/>
            <a:tailEnd/>
          </a:ln>
        </p:spPr>
      </p:sp>
      <p:sp>
        <p:nvSpPr>
          <p:cNvPr id="3655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37924" name="灯片编号占位符 3"/>
          <p:cNvSpPr>
            <a:spLocks noGrp="1"/>
          </p:cNvSpPr>
          <p:nvPr>
            <p:ph type="sldNum" sz="quarter" idx="5"/>
          </p:nvPr>
        </p:nvSpPr>
        <p:spPr bwMode="auto">
          <a:ln>
            <a:miter lim="800000"/>
            <a:headEnd/>
            <a:tailEnd/>
          </a:ln>
        </p:spPr>
        <p:txBody>
          <a:bodyPr/>
          <a:lstStyle/>
          <a:p>
            <a:fld id="{62899086-46B3-4AD5-B9D8-A87D1E7FC90E}" type="slidenum">
              <a:rPr lang="en-US" altLang="zh-CN"/>
              <a:pPr/>
              <a:t>1</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幻灯片图像占位符 1"/>
          <p:cNvSpPr>
            <a:spLocks noGrp="1" noRot="1" noChangeAspect="1" noTextEdit="1"/>
          </p:cNvSpPr>
          <p:nvPr>
            <p:ph type="sldImg"/>
          </p:nvPr>
        </p:nvSpPr>
        <p:spPr bwMode="auto">
          <a:noFill/>
          <a:ln>
            <a:solidFill>
              <a:srgbClr val="000000"/>
            </a:solidFill>
            <a:miter lim="800000"/>
            <a:headEnd/>
            <a:tailEnd/>
          </a:ln>
        </p:spPr>
      </p:sp>
      <p:sp>
        <p:nvSpPr>
          <p:cNvPr id="47104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A8A34A66-1A4C-4CF9-8ED7-53B09C842E4D}" type="slidenum">
              <a:rPr lang="en-US" altLang="zh-CN"/>
              <a:pPr/>
              <a:t>4</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幻灯片图像占位符 1"/>
          <p:cNvSpPr>
            <a:spLocks noGrp="1" noRot="1" noChangeAspect="1" noTextEdit="1"/>
          </p:cNvSpPr>
          <p:nvPr>
            <p:ph type="sldImg"/>
          </p:nvPr>
        </p:nvSpPr>
        <p:spPr bwMode="auto">
          <a:noFill/>
          <a:ln>
            <a:solidFill>
              <a:srgbClr val="000000"/>
            </a:solidFill>
            <a:miter lim="800000"/>
            <a:headEnd/>
            <a:tailEnd/>
          </a:ln>
        </p:spPr>
      </p:sp>
      <p:sp>
        <p:nvSpPr>
          <p:cNvPr id="47206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FAB8690C-A142-4557-92B2-4AC9565CD376}" type="slidenum">
              <a:rPr lang="en-US" altLang="zh-CN"/>
              <a:pPr/>
              <a:t>5</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幻灯片图像占位符 1"/>
          <p:cNvSpPr>
            <a:spLocks noGrp="1" noRot="1" noChangeAspect="1" noTextEdit="1"/>
          </p:cNvSpPr>
          <p:nvPr>
            <p:ph type="sldImg"/>
          </p:nvPr>
        </p:nvSpPr>
        <p:spPr bwMode="auto">
          <a:noFill/>
          <a:ln>
            <a:solidFill>
              <a:srgbClr val="000000"/>
            </a:solidFill>
            <a:miter lim="800000"/>
            <a:headEnd/>
            <a:tailEnd/>
          </a:ln>
        </p:spPr>
      </p:sp>
      <p:sp>
        <p:nvSpPr>
          <p:cNvPr id="47309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46342389-5B2A-4025-96CB-3635D1AC6B9F}" type="slidenum">
              <a:rPr lang="en-US" altLang="zh-CN"/>
              <a:pPr/>
              <a:t>6</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4" name="幻灯片图像占位符 1"/>
          <p:cNvSpPr>
            <a:spLocks noGrp="1" noRot="1" noChangeAspect="1" noTextEdit="1"/>
          </p:cNvSpPr>
          <p:nvPr>
            <p:ph type="sldImg"/>
          </p:nvPr>
        </p:nvSpPr>
        <p:spPr bwMode="auto">
          <a:noFill/>
          <a:ln>
            <a:solidFill>
              <a:srgbClr val="000000"/>
            </a:solidFill>
            <a:miter lim="800000"/>
            <a:headEnd/>
            <a:tailEnd/>
          </a:ln>
        </p:spPr>
      </p:sp>
      <p:sp>
        <p:nvSpPr>
          <p:cNvPr id="4741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6ADA0CFB-CF2E-4117-B734-7AA916329314}" type="slidenum">
              <a:rPr lang="en-US" altLang="zh-CN"/>
              <a:pPr/>
              <a:t>7</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幻灯片图像占位符 1"/>
          <p:cNvSpPr>
            <a:spLocks noGrp="1" noRot="1" noChangeAspect="1" noTextEdit="1"/>
          </p:cNvSpPr>
          <p:nvPr>
            <p:ph type="sldImg"/>
          </p:nvPr>
        </p:nvSpPr>
        <p:spPr bwMode="auto">
          <a:noFill/>
          <a:ln>
            <a:solidFill>
              <a:srgbClr val="000000"/>
            </a:solidFill>
            <a:miter lim="800000"/>
            <a:headEnd/>
            <a:tailEnd/>
          </a:ln>
        </p:spPr>
      </p:sp>
      <p:sp>
        <p:nvSpPr>
          <p:cNvPr id="475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023F3580-7FB6-4A3E-8454-AAC46E566D90}" type="slidenum">
              <a:rPr lang="en-US" altLang="zh-CN"/>
              <a:pPr/>
              <a:t>8</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幻灯片图像占位符 1"/>
          <p:cNvSpPr>
            <a:spLocks noGrp="1" noRot="1" noChangeAspect="1" noTextEdit="1"/>
          </p:cNvSpPr>
          <p:nvPr>
            <p:ph type="sldImg"/>
          </p:nvPr>
        </p:nvSpPr>
        <p:spPr bwMode="auto">
          <a:noFill/>
          <a:ln>
            <a:solidFill>
              <a:srgbClr val="000000"/>
            </a:solidFill>
            <a:miter lim="800000"/>
            <a:headEnd/>
            <a:tailEnd/>
          </a:ln>
        </p:spPr>
      </p:sp>
      <p:sp>
        <p:nvSpPr>
          <p:cNvPr id="47616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ACC4B81A-91EC-4FDB-80AD-0EE9EA54A12E}" type="slidenum">
              <a:rPr lang="en-US" altLang="zh-CN"/>
              <a:pPr/>
              <a:t>9</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6" name="幻灯片图像占位符 1"/>
          <p:cNvSpPr>
            <a:spLocks noGrp="1" noRot="1" noChangeAspect="1" noTextEdit="1"/>
          </p:cNvSpPr>
          <p:nvPr>
            <p:ph type="sldImg"/>
          </p:nvPr>
        </p:nvSpPr>
        <p:spPr bwMode="auto">
          <a:noFill/>
          <a:ln>
            <a:solidFill>
              <a:srgbClr val="000000"/>
            </a:solidFill>
            <a:miter lim="800000"/>
            <a:headEnd/>
            <a:tailEnd/>
          </a:ln>
        </p:spPr>
      </p:sp>
      <p:sp>
        <p:nvSpPr>
          <p:cNvPr id="47718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5AA98835-C254-4892-98EE-7B30AF0DF5C1}" type="slidenum">
              <a:rPr lang="en-US" altLang="zh-CN"/>
              <a:pPr/>
              <a:t>10</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幻灯片图像占位符 1"/>
          <p:cNvSpPr>
            <a:spLocks noGrp="1" noRot="1" noChangeAspect="1" noTextEdit="1"/>
          </p:cNvSpPr>
          <p:nvPr>
            <p:ph type="sldImg"/>
          </p:nvPr>
        </p:nvSpPr>
        <p:spPr bwMode="auto">
          <a:noFill/>
          <a:ln>
            <a:solidFill>
              <a:srgbClr val="000000"/>
            </a:solidFill>
            <a:miter lim="800000"/>
            <a:headEnd/>
            <a:tailEnd/>
          </a:ln>
        </p:spPr>
      </p:sp>
      <p:sp>
        <p:nvSpPr>
          <p:cNvPr id="4782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56978072-B6C0-4270-A3DA-FF960AD35F81}" type="slidenum">
              <a:rPr lang="en-US" altLang="zh-CN"/>
              <a:pPr/>
              <a:t>11</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幻灯片图像占位符 1"/>
          <p:cNvSpPr>
            <a:spLocks noGrp="1" noRot="1" noChangeAspect="1" noTextEdit="1"/>
          </p:cNvSpPr>
          <p:nvPr>
            <p:ph type="sldImg"/>
          </p:nvPr>
        </p:nvSpPr>
        <p:spPr bwMode="auto">
          <a:noFill/>
          <a:ln>
            <a:solidFill>
              <a:srgbClr val="000000"/>
            </a:solidFill>
            <a:miter lim="800000"/>
            <a:headEnd/>
            <a:tailEnd/>
          </a:ln>
        </p:spPr>
      </p:sp>
      <p:sp>
        <p:nvSpPr>
          <p:cNvPr id="4792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53A0253B-A4E5-467D-9B28-564670F8C616}" type="slidenum">
              <a:rPr lang="en-US" altLang="zh-CN"/>
              <a:pPr/>
              <a:t>12</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幻灯片图像占位符 1"/>
          <p:cNvSpPr>
            <a:spLocks noGrp="1" noRot="1" noChangeAspect="1" noTextEdit="1"/>
          </p:cNvSpPr>
          <p:nvPr>
            <p:ph type="sldImg"/>
          </p:nvPr>
        </p:nvSpPr>
        <p:spPr bwMode="auto">
          <a:noFill/>
          <a:ln>
            <a:solidFill>
              <a:srgbClr val="000000"/>
            </a:solidFill>
            <a:miter lim="800000"/>
            <a:headEnd/>
            <a:tailEnd/>
          </a:ln>
        </p:spPr>
      </p:sp>
      <p:sp>
        <p:nvSpPr>
          <p:cNvPr id="48025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1A11FAF6-12E4-47FE-9A76-0B1E97F5268A}" type="slidenum">
              <a:rPr lang="en-US" altLang="zh-CN"/>
              <a:pPr/>
              <a:t>14</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幻灯片图像占位符 1"/>
          <p:cNvSpPr>
            <a:spLocks noGrp="1" noRot="1" noChangeAspect="1" noTextEdit="1"/>
          </p:cNvSpPr>
          <p:nvPr>
            <p:ph type="sldImg"/>
          </p:nvPr>
        </p:nvSpPr>
        <p:spPr bwMode="auto">
          <a:noFill/>
          <a:ln>
            <a:solidFill>
              <a:srgbClr val="000000"/>
            </a:solidFill>
            <a:miter lim="800000"/>
            <a:headEnd/>
            <a:tailEnd/>
          </a:ln>
        </p:spPr>
      </p:sp>
      <p:sp>
        <p:nvSpPr>
          <p:cNvPr id="48128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D39416F8-F42C-41B8-A854-398A7480AAE1}" type="slidenum">
              <a:rPr lang="en-US" altLang="zh-CN"/>
              <a:pPr/>
              <a:t>15</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幻灯片图像占位符 1"/>
          <p:cNvSpPr>
            <a:spLocks noGrp="1" noRot="1" noChangeAspect="1" noTextEdit="1"/>
          </p:cNvSpPr>
          <p:nvPr>
            <p:ph type="sldImg"/>
          </p:nvPr>
        </p:nvSpPr>
        <p:spPr bwMode="auto">
          <a:noFill/>
          <a:ln>
            <a:solidFill>
              <a:srgbClr val="000000"/>
            </a:solidFill>
            <a:miter lim="800000"/>
            <a:headEnd/>
            <a:tailEnd/>
          </a:ln>
        </p:spPr>
      </p:sp>
      <p:sp>
        <p:nvSpPr>
          <p:cNvPr id="48230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E7354B23-24B4-4874-A24B-B227B759421D}" type="slidenum">
              <a:rPr lang="en-US" altLang="zh-CN"/>
              <a:pPr/>
              <a:t>16</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幻灯片图像占位符 1"/>
          <p:cNvSpPr>
            <a:spLocks noGrp="1" noRot="1" noChangeAspect="1" noTextEdit="1"/>
          </p:cNvSpPr>
          <p:nvPr>
            <p:ph type="sldImg"/>
          </p:nvPr>
        </p:nvSpPr>
        <p:spPr bwMode="auto">
          <a:noFill/>
          <a:ln>
            <a:solidFill>
              <a:srgbClr val="000000"/>
            </a:solidFill>
            <a:miter lim="800000"/>
            <a:headEnd/>
            <a:tailEnd/>
          </a:ln>
        </p:spPr>
      </p:sp>
      <p:sp>
        <p:nvSpPr>
          <p:cNvPr id="48333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DB39932A-56B4-4400-8B90-774E36F49BCA}" type="slidenum">
              <a:rPr lang="en-US" altLang="zh-CN"/>
              <a:pPr/>
              <a:t>17</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4" name="幻灯片图像占位符 1"/>
          <p:cNvSpPr>
            <a:spLocks noGrp="1" noRot="1" noChangeAspect="1" noTextEdit="1"/>
          </p:cNvSpPr>
          <p:nvPr>
            <p:ph type="sldImg"/>
          </p:nvPr>
        </p:nvSpPr>
        <p:spPr bwMode="auto">
          <a:noFill/>
          <a:ln>
            <a:solidFill>
              <a:srgbClr val="000000"/>
            </a:solidFill>
            <a:miter lim="800000"/>
            <a:headEnd/>
            <a:tailEnd/>
          </a:ln>
        </p:spPr>
      </p:sp>
      <p:sp>
        <p:nvSpPr>
          <p:cNvPr id="48435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4E2B5AD5-2878-4B17-8B91-8E66B4B25C31}" type="slidenum">
              <a:rPr lang="en-US" altLang="zh-CN"/>
              <a:pPr/>
              <a:t>18</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8" name="幻灯片图像占位符 1"/>
          <p:cNvSpPr>
            <a:spLocks noGrp="1" noRot="1" noChangeAspect="1" noTextEdit="1"/>
          </p:cNvSpPr>
          <p:nvPr>
            <p:ph type="sldImg"/>
          </p:nvPr>
        </p:nvSpPr>
        <p:spPr bwMode="auto">
          <a:noFill/>
          <a:ln>
            <a:solidFill>
              <a:srgbClr val="000000"/>
            </a:solidFill>
            <a:miter lim="800000"/>
            <a:headEnd/>
            <a:tailEnd/>
          </a:ln>
        </p:spPr>
      </p:sp>
      <p:sp>
        <p:nvSpPr>
          <p:cNvPr id="48537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1BC33C29-E7D7-412D-BEAB-C41861BF901F}" type="slidenum">
              <a:rPr lang="en-US" altLang="zh-CN"/>
              <a:pPr/>
              <a:t>19</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幻灯片图像占位符 1"/>
          <p:cNvSpPr>
            <a:spLocks noGrp="1" noRot="1" noChangeAspect="1" noTextEdit="1"/>
          </p:cNvSpPr>
          <p:nvPr>
            <p:ph type="sldImg"/>
          </p:nvPr>
        </p:nvSpPr>
        <p:spPr bwMode="auto">
          <a:noFill/>
          <a:ln>
            <a:solidFill>
              <a:srgbClr val="000000"/>
            </a:solidFill>
            <a:miter lim="800000"/>
            <a:headEnd/>
            <a:tailEnd/>
          </a:ln>
        </p:spPr>
      </p:sp>
      <p:sp>
        <p:nvSpPr>
          <p:cNvPr id="48640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5385096D-420C-4238-89F6-E1C45C3EAC61}" type="slidenum">
              <a:rPr lang="en-US" altLang="zh-CN"/>
              <a:pPr/>
              <a:t>20</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幻灯片图像占位符 1"/>
          <p:cNvSpPr>
            <a:spLocks noGrp="1" noRot="1" noChangeAspect="1" noTextEdit="1"/>
          </p:cNvSpPr>
          <p:nvPr>
            <p:ph type="sldImg"/>
          </p:nvPr>
        </p:nvSpPr>
        <p:spPr bwMode="auto">
          <a:noFill/>
          <a:ln>
            <a:solidFill>
              <a:srgbClr val="000000"/>
            </a:solidFill>
            <a:miter lim="800000"/>
            <a:headEnd/>
            <a:tailEnd/>
          </a:ln>
        </p:spPr>
      </p:sp>
      <p:sp>
        <p:nvSpPr>
          <p:cNvPr id="48742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7A186D2E-8117-4610-904F-7765032D737E}" type="slidenum">
              <a:rPr lang="en-US" altLang="zh-CN"/>
              <a:pPr/>
              <a:t>21</a:t>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幻灯片图像占位符 1"/>
          <p:cNvSpPr>
            <a:spLocks noGrp="1" noRot="1" noChangeAspect="1" noTextEdit="1"/>
          </p:cNvSpPr>
          <p:nvPr>
            <p:ph type="sldImg"/>
          </p:nvPr>
        </p:nvSpPr>
        <p:spPr bwMode="auto">
          <a:noFill/>
          <a:ln>
            <a:solidFill>
              <a:srgbClr val="000000"/>
            </a:solidFill>
            <a:miter lim="800000"/>
            <a:headEnd/>
            <a:tailEnd/>
          </a:ln>
        </p:spPr>
      </p:sp>
      <p:sp>
        <p:nvSpPr>
          <p:cNvPr id="48845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18153747-9837-4FAF-BBD2-C36AD72D2C9A}" type="slidenum">
              <a:rPr lang="en-US" altLang="zh-CN"/>
              <a:pPr/>
              <a:t>22</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幻灯片图像占位符 1"/>
          <p:cNvSpPr>
            <a:spLocks noGrp="1" noRot="1" noChangeAspect="1" noTextEdit="1"/>
          </p:cNvSpPr>
          <p:nvPr>
            <p:ph type="sldImg"/>
          </p:nvPr>
        </p:nvSpPr>
        <p:spPr bwMode="auto">
          <a:noFill/>
          <a:ln>
            <a:solidFill>
              <a:srgbClr val="000000"/>
            </a:solidFill>
            <a:miter lim="800000"/>
            <a:headEnd/>
            <a:tailEnd/>
          </a:ln>
        </p:spPr>
      </p:sp>
      <p:sp>
        <p:nvSpPr>
          <p:cNvPr id="4894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82B4B7DC-E123-4634-A511-A19081427165}" type="slidenum">
              <a:rPr lang="en-US" altLang="zh-CN"/>
              <a:pPr/>
              <a:t>23</a:t>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幻灯片图像占位符 1"/>
          <p:cNvSpPr>
            <a:spLocks noGrp="1" noRot="1" noChangeAspect="1" noTextEdit="1"/>
          </p:cNvSpPr>
          <p:nvPr>
            <p:ph type="sldImg"/>
          </p:nvPr>
        </p:nvSpPr>
        <p:spPr bwMode="auto">
          <a:noFill/>
          <a:ln>
            <a:solidFill>
              <a:srgbClr val="000000"/>
            </a:solidFill>
            <a:miter lim="800000"/>
            <a:headEnd/>
            <a:tailEnd/>
          </a:ln>
        </p:spPr>
      </p:sp>
      <p:sp>
        <p:nvSpPr>
          <p:cNvPr id="4904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44AAEAF6-20E1-4E3C-B2EE-9F028DD9DA2E}" type="slidenum">
              <a:rPr lang="en-US" altLang="zh-CN"/>
              <a:pPr/>
              <a:t>24</a:t>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2" name="幻灯片图像占位符 1"/>
          <p:cNvSpPr>
            <a:spLocks noGrp="1" noRot="1" noChangeAspect="1" noTextEdit="1"/>
          </p:cNvSpPr>
          <p:nvPr>
            <p:ph type="sldImg"/>
          </p:nvPr>
        </p:nvSpPr>
        <p:spPr bwMode="auto">
          <a:noFill/>
          <a:ln>
            <a:solidFill>
              <a:srgbClr val="000000"/>
            </a:solidFill>
            <a:miter lim="800000"/>
            <a:headEnd/>
            <a:tailEnd/>
          </a:ln>
        </p:spPr>
      </p:sp>
      <p:sp>
        <p:nvSpPr>
          <p:cNvPr id="4915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93747230-22DD-49A0-B919-DA02D3044BEC}" type="slidenum">
              <a:rPr lang="en-US" altLang="zh-CN"/>
              <a:pPr/>
              <a:t>25</a:t>
            </a:fld>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幻灯片图像占位符 1"/>
          <p:cNvSpPr>
            <a:spLocks noGrp="1" noRot="1" noChangeAspect="1" noTextEdit="1"/>
          </p:cNvSpPr>
          <p:nvPr>
            <p:ph type="sldImg"/>
          </p:nvPr>
        </p:nvSpPr>
        <p:spPr bwMode="auto">
          <a:noFill/>
          <a:ln>
            <a:solidFill>
              <a:srgbClr val="000000"/>
            </a:solidFill>
            <a:miter lim="800000"/>
            <a:headEnd/>
            <a:tailEnd/>
          </a:ln>
        </p:spPr>
      </p:sp>
      <p:sp>
        <p:nvSpPr>
          <p:cNvPr id="4925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5DA1FEF0-F534-4C40-BD1A-314839F2EE91}" type="slidenum">
              <a:rPr lang="en-US" altLang="zh-CN"/>
              <a:pPr/>
              <a:t>26</a:t>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幻灯片图像占位符 1"/>
          <p:cNvSpPr>
            <a:spLocks noGrp="1" noRot="1" noChangeAspect="1" noTextEdit="1"/>
          </p:cNvSpPr>
          <p:nvPr>
            <p:ph type="sldImg"/>
          </p:nvPr>
        </p:nvSpPr>
        <p:spPr bwMode="auto">
          <a:noFill/>
          <a:ln>
            <a:solidFill>
              <a:srgbClr val="000000"/>
            </a:solidFill>
            <a:miter lim="800000"/>
            <a:headEnd/>
            <a:tailEnd/>
          </a:ln>
        </p:spPr>
      </p:sp>
      <p:sp>
        <p:nvSpPr>
          <p:cNvPr id="4935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C8B79BFF-DA32-414A-9772-217E46D38121}" type="slidenum">
              <a:rPr lang="en-US" altLang="zh-CN"/>
              <a:pPr/>
              <a:t>27</a:t>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4" name="幻灯片图像占位符 1"/>
          <p:cNvSpPr>
            <a:spLocks noGrp="1" noRot="1" noChangeAspect="1" noTextEdit="1"/>
          </p:cNvSpPr>
          <p:nvPr>
            <p:ph type="sldImg"/>
          </p:nvPr>
        </p:nvSpPr>
        <p:spPr bwMode="auto">
          <a:noFill/>
          <a:ln>
            <a:solidFill>
              <a:srgbClr val="000000"/>
            </a:solidFill>
            <a:miter lim="800000"/>
            <a:headEnd/>
            <a:tailEnd/>
          </a:ln>
        </p:spPr>
      </p:sp>
      <p:sp>
        <p:nvSpPr>
          <p:cNvPr id="49459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12E336A7-1B4F-49D1-94F1-6FCB137D9077}" type="slidenum">
              <a:rPr lang="en-US" altLang="zh-CN"/>
              <a:pPr/>
              <a:t>28</a:t>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幻灯片图像占位符 1"/>
          <p:cNvSpPr>
            <a:spLocks noGrp="1" noRot="1" noChangeAspect="1" noTextEdit="1"/>
          </p:cNvSpPr>
          <p:nvPr>
            <p:ph type="sldImg"/>
          </p:nvPr>
        </p:nvSpPr>
        <p:spPr bwMode="auto">
          <a:noFill/>
          <a:ln>
            <a:solidFill>
              <a:srgbClr val="000000"/>
            </a:solidFill>
            <a:miter lim="800000"/>
            <a:headEnd/>
            <a:tailEnd/>
          </a:ln>
        </p:spPr>
      </p:sp>
      <p:sp>
        <p:nvSpPr>
          <p:cNvPr id="49561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AB695CAE-DEF5-4424-B6C1-3496873AA1DB}" type="slidenum">
              <a:rPr lang="en-US" altLang="zh-CN"/>
              <a:pPr/>
              <a:t>29</a:t>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2" name="幻灯片图像占位符 1"/>
          <p:cNvSpPr>
            <a:spLocks noGrp="1" noRot="1" noChangeAspect="1" noTextEdit="1"/>
          </p:cNvSpPr>
          <p:nvPr>
            <p:ph type="sldImg"/>
          </p:nvPr>
        </p:nvSpPr>
        <p:spPr bwMode="auto">
          <a:noFill/>
          <a:ln>
            <a:solidFill>
              <a:srgbClr val="000000"/>
            </a:solidFill>
            <a:miter lim="800000"/>
            <a:headEnd/>
            <a:tailEnd/>
          </a:ln>
        </p:spPr>
      </p:sp>
      <p:sp>
        <p:nvSpPr>
          <p:cNvPr id="49664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E06EA981-3126-4A09-906E-318CF7765D65}" type="slidenum">
              <a:rPr lang="en-US" altLang="zh-CN"/>
              <a:pPr/>
              <a:t>30</a:t>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幻灯片图像占位符 1"/>
          <p:cNvSpPr>
            <a:spLocks noGrp="1" noRot="1" noChangeAspect="1" noTextEdit="1"/>
          </p:cNvSpPr>
          <p:nvPr>
            <p:ph type="sldImg"/>
          </p:nvPr>
        </p:nvSpPr>
        <p:spPr bwMode="auto">
          <a:noFill/>
          <a:ln>
            <a:solidFill>
              <a:srgbClr val="000000"/>
            </a:solidFill>
            <a:miter lim="800000"/>
            <a:headEnd/>
            <a:tailEnd/>
          </a:ln>
        </p:spPr>
      </p:sp>
      <p:sp>
        <p:nvSpPr>
          <p:cNvPr id="49766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A78FF44E-BCD5-4A06-A7CA-F404918EE192}" type="slidenum">
              <a:rPr lang="en-US" altLang="zh-CN"/>
              <a:pPr/>
              <a:t>32</a:t>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0" name="幻灯片图像占位符 1"/>
          <p:cNvSpPr>
            <a:spLocks noGrp="1" noRot="1" noChangeAspect="1" noTextEdit="1"/>
          </p:cNvSpPr>
          <p:nvPr>
            <p:ph type="sldImg"/>
          </p:nvPr>
        </p:nvSpPr>
        <p:spPr bwMode="auto">
          <a:noFill/>
          <a:ln>
            <a:solidFill>
              <a:srgbClr val="000000"/>
            </a:solidFill>
            <a:miter lim="800000"/>
            <a:headEnd/>
            <a:tailEnd/>
          </a:ln>
        </p:spPr>
      </p:sp>
      <p:sp>
        <p:nvSpPr>
          <p:cNvPr id="49869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DF942C09-DCEC-42DF-BEC9-175514A99A22}" type="slidenum">
              <a:rPr lang="en-US" altLang="zh-CN"/>
              <a:pPr/>
              <a:t>33</a:t>
            </a:fld>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幻灯片图像占位符 1"/>
          <p:cNvSpPr>
            <a:spLocks noGrp="1" noRot="1" noChangeAspect="1" noTextEdit="1"/>
          </p:cNvSpPr>
          <p:nvPr>
            <p:ph type="sldImg"/>
          </p:nvPr>
        </p:nvSpPr>
        <p:spPr bwMode="auto">
          <a:noFill/>
          <a:ln>
            <a:solidFill>
              <a:srgbClr val="000000"/>
            </a:solidFill>
            <a:miter lim="800000"/>
            <a:headEnd/>
            <a:tailEnd/>
          </a:ln>
        </p:spPr>
      </p:sp>
      <p:sp>
        <p:nvSpPr>
          <p:cNvPr id="4997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DE0AE996-C60B-459F-A8AA-28A18E773655}" type="slidenum">
              <a:rPr lang="en-US" altLang="zh-CN"/>
              <a:pPr/>
              <a:t>34</a:t>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8" name="幻灯片图像占位符 1"/>
          <p:cNvSpPr>
            <a:spLocks noGrp="1" noRot="1" noChangeAspect="1" noTextEdit="1"/>
          </p:cNvSpPr>
          <p:nvPr>
            <p:ph type="sldImg"/>
          </p:nvPr>
        </p:nvSpPr>
        <p:spPr bwMode="auto">
          <a:noFill/>
          <a:ln>
            <a:solidFill>
              <a:srgbClr val="000000"/>
            </a:solidFill>
            <a:miter lim="800000"/>
            <a:headEnd/>
            <a:tailEnd/>
          </a:ln>
        </p:spPr>
      </p:sp>
      <p:sp>
        <p:nvSpPr>
          <p:cNvPr id="5007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DDE9AA2D-7061-4C9B-82C6-05E4F899A86F}" type="slidenum">
              <a:rPr lang="en-US" altLang="zh-CN"/>
              <a:pPr/>
              <a:t>35</a:t>
            </a:fld>
            <a:endParaRPr lang="en-US"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幻灯片图像占位符 1"/>
          <p:cNvSpPr>
            <a:spLocks noGrp="1" noRot="1" noChangeAspect="1" noTextEdit="1"/>
          </p:cNvSpPr>
          <p:nvPr>
            <p:ph type="sldImg"/>
          </p:nvPr>
        </p:nvSpPr>
        <p:spPr bwMode="auto">
          <a:noFill/>
          <a:ln>
            <a:solidFill>
              <a:srgbClr val="000000"/>
            </a:solidFill>
            <a:miter lim="800000"/>
            <a:headEnd/>
            <a:tailEnd/>
          </a:ln>
        </p:spPr>
      </p:sp>
      <p:sp>
        <p:nvSpPr>
          <p:cNvPr id="50176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7DEDD784-4C57-4206-9AAE-DC85A8A2AFAE}" type="slidenum">
              <a:rPr lang="en-US" altLang="zh-CN"/>
              <a:pPr/>
              <a:t>36</a:t>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6" name="幻灯片图像占位符 1"/>
          <p:cNvSpPr>
            <a:spLocks noGrp="1" noRot="1" noChangeAspect="1" noTextEdit="1"/>
          </p:cNvSpPr>
          <p:nvPr>
            <p:ph type="sldImg"/>
          </p:nvPr>
        </p:nvSpPr>
        <p:spPr bwMode="auto">
          <a:noFill/>
          <a:ln>
            <a:solidFill>
              <a:srgbClr val="000000"/>
            </a:solidFill>
            <a:miter lim="800000"/>
            <a:headEnd/>
            <a:tailEnd/>
          </a:ln>
        </p:spPr>
      </p:sp>
      <p:sp>
        <p:nvSpPr>
          <p:cNvPr id="50278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5C0BF7E6-966E-4A4D-BB98-9C5619C1200B}" type="slidenum">
              <a:rPr lang="en-US" altLang="zh-CN"/>
              <a:pPr/>
              <a:t>38</a:t>
            </a:fld>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10" name="幻灯片图像占位符 1"/>
          <p:cNvSpPr>
            <a:spLocks noGrp="1" noRot="1" noChangeAspect="1" noTextEdit="1"/>
          </p:cNvSpPr>
          <p:nvPr>
            <p:ph type="sldImg"/>
          </p:nvPr>
        </p:nvSpPr>
        <p:spPr bwMode="auto">
          <a:noFill/>
          <a:ln>
            <a:solidFill>
              <a:srgbClr val="000000"/>
            </a:solidFill>
            <a:miter lim="800000"/>
            <a:headEnd/>
            <a:tailEnd/>
          </a:ln>
        </p:spPr>
      </p:sp>
      <p:sp>
        <p:nvSpPr>
          <p:cNvPr id="5038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8E788598-BAE5-4B76-9C4D-459657FC6F8E}" type="slidenum">
              <a:rPr lang="en-US" altLang="zh-CN"/>
              <a:pPr/>
              <a:t>39</a:t>
            </a:fld>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4" name="幻灯片图像占位符 1"/>
          <p:cNvSpPr>
            <a:spLocks noGrp="1" noRot="1" noChangeAspect="1" noTextEdit="1"/>
          </p:cNvSpPr>
          <p:nvPr>
            <p:ph type="sldImg"/>
          </p:nvPr>
        </p:nvSpPr>
        <p:spPr bwMode="auto">
          <a:noFill/>
          <a:ln>
            <a:solidFill>
              <a:srgbClr val="000000"/>
            </a:solidFill>
            <a:miter lim="800000"/>
            <a:headEnd/>
            <a:tailEnd/>
          </a:ln>
        </p:spPr>
      </p:sp>
      <p:sp>
        <p:nvSpPr>
          <p:cNvPr id="5048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1EFEFF3C-6EFE-4A8E-AD55-B852703F3539}" type="slidenum">
              <a:rPr lang="en-US" altLang="zh-CN"/>
              <a:pPr/>
              <a:t>40</a:t>
            </a:fld>
            <a:endParaRPr lang="en-US"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8" name="幻灯片图像占位符 1"/>
          <p:cNvSpPr>
            <a:spLocks noGrp="1" noRot="1" noChangeAspect="1" noTextEdit="1"/>
          </p:cNvSpPr>
          <p:nvPr>
            <p:ph type="sldImg"/>
          </p:nvPr>
        </p:nvSpPr>
        <p:spPr bwMode="auto">
          <a:noFill/>
          <a:ln>
            <a:solidFill>
              <a:srgbClr val="000000"/>
            </a:solidFill>
            <a:miter lim="800000"/>
            <a:headEnd/>
            <a:tailEnd/>
          </a:ln>
        </p:spPr>
      </p:sp>
      <p:sp>
        <p:nvSpPr>
          <p:cNvPr id="50585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62BB13B0-3EE9-4C0C-A21C-93141707C310}" type="slidenum">
              <a:rPr lang="en-US" altLang="zh-CN"/>
              <a:pPr/>
              <a:t>41</a:t>
            </a:fld>
            <a:endParaRPr lang="en-US"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2" name="幻灯片图像占位符 1"/>
          <p:cNvSpPr>
            <a:spLocks noGrp="1" noRot="1" noChangeAspect="1" noTextEdit="1"/>
          </p:cNvSpPr>
          <p:nvPr>
            <p:ph type="sldImg"/>
          </p:nvPr>
        </p:nvSpPr>
        <p:spPr bwMode="auto">
          <a:noFill/>
          <a:ln>
            <a:solidFill>
              <a:srgbClr val="000000"/>
            </a:solidFill>
            <a:miter lim="800000"/>
            <a:headEnd/>
            <a:tailEnd/>
          </a:ln>
        </p:spPr>
      </p:sp>
      <p:sp>
        <p:nvSpPr>
          <p:cNvPr id="50688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0398DA2B-B92A-432A-9630-8E1CD4DA4182}" type="slidenum">
              <a:rPr lang="en-US" altLang="zh-CN"/>
              <a:pPr/>
              <a:t>42</a:t>
            </a:fld>
            <a:endParaRPr lang="en-US"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幻灯片图像占位符 1"/>
          <p:cNvSpPr>
            <a:spLocks noGrp="1" noRot="1" noChangeAspect="1" noTextEdit="1"/>
          </p:cNvSpPr>
          <p:nvPr>
            <p:ph type="sldImg"/>
          </p:nvPr>
        </p:nvSpPr>
        <p:spPr bwMode="auto">
          <a:noFill/>
          <a:ln>
            <a:solidFill>
              <a:srgbClr val="000000"/>
            </a:solidFill>
            <a:miter lim="800000"/>
            <a:headEnd/>
            <a:tailEnd/>
          </a:ln>
        </p:spPr>
      </p:sp>
      <p:sp>
        <p:nvSpPr>
          <p:cNvPr id="50790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B4D6EA23-3D5E-4EAE-B241-ADFFC6D04B03}" type="slidenum">
              <a:rPr lang="en-US" altLang="zh-CN"/>
              <a:pPr/>
              <a:t>45</a:t>
            </a:fld>
            <a:endParaRPr lang="en-US"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30" name="幻灯片图像占位符 1"/>
          <p:cNvSpPr>
            <a:spLocks noGrp="1" noRot="1" noChangeAspect="1" noTextEdit="1"/>
          </p:cNvSpPr>
          <p:nvPr>
            <p:ph type="sldImg"/>
          </p:nvPr>
        </p:nvSpPr>
        <p:spPr bwMode="auto">
          <a:noFill/>
          <a:ln>
            <a:solidFill>
              <a:srgbClr val="000000"/>
            </a:solidFill>
            <a:miter lim="800000"/>
            <a:headEnd/>
            <a:tailEnd/>
          </a:ln>
        </p:spPr>
      </p:sp>
      <p:sp>
        <p:nvSpPr>
          <p:cNvPr id="50893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9020704C-F11C-4B42-849C-9357AC1CF61F}" type="slidenum">
              <a:rPr lang="en-US" altLang="zh-CN"/>
              <a:pPr/>
              <a:t>46</a:t>
            </a:fld>
            <a:endParaRPr lang="en-US"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4" name="幻灯片图像占位符 1"/>
          <p:cNvSpPr>
            <a:spLocks noGrp="1" noRot="1" noChangeAspect="1" noTextEdit="1"/>
          </p:cNvSpPr>
          <p:nvPr>
            <p:ph type="sldImg"/>
          </p:nvPr>
        </p:nvSpPr>
        <p:spPr bwMode="auto">
          <a:noFill/>
          <a:ln>
            <a:solidFill>
              <a:srgbClr val="000000"/>
            </a:solidFill>
            <a:miter lim="800000"/>
            <a:headEnd/>
            <a:tailEnd/>
          </a:ln>
        </p:spPr>
      </p:sp>
      <p:sp>
        <p:nvSpPr>
          <p:cNvPr id="50995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7E65962A-6B97-4F2F-86C8-086017CA2845}" type="slidenum">
              <a:rPr lang="en-US" altLang="zh-CN"/>
              <a:pPr/>
              <a:t>47</a:t>
            </a:fld>
            <a:endParaRPr lang="en-US"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幻灯片图像占位符 1"/>
          <p:cNvSpPr>
            <a:spLocks noGrp="1" noRot="1" noChangeAspect="1" noTextEdit="1"/>
          </p:cNvSpPr>
          <p:nvPr>
            <p:ph type="sldImg"/>
          </p:nvPr>
        </p:nvSpPr>
        <p:spPr bwMode="auto">
          <a:noFill/>
          <a:ln>
            <a:solidFill>
              <a:srgbClr val="000000"/>
            </a:solidFill>
            <a:miter lim="800000"/>
            <a:headEnd/>
            <a:tailEnd/>
          </a:ln>
        </p:spPr>
      </p:sp>
      <p:sp>
        <p:nvSpPr>
          <p:cNvPr id="51097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B086B41B-EBDB-4EBD-A84F-F82A585DB587}" type="slidenum">
              <a:rPr lang="en-US" altLang="zh-CN"/>
              <a:pPr/>
              <a:t>48</a:t>
            </a:fld>
            <a:endParaRPr lang="en-US"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幻灯片图像占位符 1"/>
          <p:cNvSpPr>
            <a:spLocks noGrp="1" noRot="1" noChangeAspect="1" noTextEdit="1"/>
          </p:cNvSpPr>
          <p:nvPr>
            <p:ph type="sldImg"/>
          </p:nvPr>
        </p:nvSpPr>
        <p:spPr bwMode="auto">
          <a:noFill/>
          <a:ln>
            <a:solidFill>
              <a:srgbClr val="000000"/>
            </a:solidFill>
            <a:miter lim="800000"/>
            <a:headEnd/>
            <a:tailEnd/>
          </a:ln>
        </p:spPr>
      </p:sp>
      <p:sp>
        <p:nvSpPr>
          <p:cNvPr id="51200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28B77592-3969-4838-95A4-54EA5A5437C1}" type="slidenum">
              <a:rPr lang="en-US" altLang="zh-CN"/>
              <a:pPr/>
              <a:t>49</a:t>
            </a:fld>
            <a:endParaRPr lang="en-US"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6" name="幻灯片图像占位符 1"/>
          <p:cNvSpPr>
            <a:spLocks noGrp="1" noRot="1" noChangeAspect="1" noTextEdit="1"/>
          </p:cNvSpPr>
          <p:nvPr>
            <p:ph type="sldImg"/>
          </p:nvPr>
        </p:nvSpPr>
        <p:spPr bwMode="auto">
          <a:noFill/>
          <a:ln>
            <a:solidFill>
              <a:srgbClr val="000000"/>
            </a:solidFill>
            <a:miter lim="800000"/>
            <a:headEnd/>
            <a:tailEnd/>
          </a:ln>
        </p:spPr>
      </p:sp>
      <p:sp>
        <p:nvSpPr>
          <p:cNvPr id="51302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384BD2EB-F8F3-4096-88E9-2ACC6AB02674}" type="slidenum">
              <a:rPr lang="en-US" altLang="zh-CN"/>
              <a:pPr/>
              <a:t>51</a:t>
            </a:fld>
            <a:endParaRPr lang="en-US" altLang="zh-C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50" name="幻灯片图像占位符 1"/>
          <p:cNvSpPr>
            <a:spLocks noGrp="1" noRot="1" noChangeAspect="1" noTextEdit="1"/>
          </p:cNvSpPr>
          <p:nvPr>
            <p:ph type="sldImg"/>
          </p:nvPr>
        </p:nvSpPr>
        <p:spPr bwMode="auto">
          <a:noFill/>
          <a:ln>
            <a:solidFill>
              <a:srgbClr val="000000"/>
            </a:solidFill>
            <a:miter lim="800000"/>
            <a:headEnd/>
            <a:tailEnd/>
          </a:ln>
        </p:spPr>
      </p:sp>
      <p:sp>
        <p:nvSpPr>
          <p:cNvPr id="51405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CAB21245-AE6A-4979-93EA-9EEF6DC5CB1A}" type="slidenum">
              <a:rPr lang="en-US" altLang="zh-CN"/>
              <a:pPr/>
              <a:t>52</a:t>
            </a:fld>
            <a:endParaRPr lang="en-US" altLang="zh-CN"/>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4" name="幻灯片图像占位符 1"/>
          <p:cNvSpPr>
            <a:spLocks noGrp="1" noRot="1" noChangeAspect="1" noTextEdit="1"/>
          </p:cNvSpPr>
          <p:nvPr>
            <p:ph type="sldImg"/>
          </p:nvPr>
        </p:nvSpPr>
        <p:spPr bwMode="auto">
          <a:noFill/>
          <a:ln>
            <a:solidFill>
              <a:srgbClr val="000000"/>
            </a:solidFill>
            <a:miter lim="800000"/>
            <a:headEnd/>
            <a:tailEnd/>
          </a:ln>
        </p:spPr>
      </p:sp>
      <p:sp>
        <p:nvSpPr>
          <p:cNvPr id="5150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332E8F58-6630-42AA-BEB5-ED4314AD0E8C}" type="slidenum">
              <a:rPr lang="en-US" altLang="zh-CN"/>
              <a:pPr/>
              <a:t>53</a:t>
            </a:fld>
            <a:endParaRPr lang="en-US" altLang="zh-CN"/>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8" name="幻灯片图像占位符 1"/>
          <p:cNvSpPr>
            <a:spLocks noGrp="1" noRot="1" noChangeAspect="1" noTextEdit="1"/>
          </p:cNvSpPr>
          <p:nvPr>
            <p:ph type="sldImg"/>
          </p:nvPr>
        </p:nvSpPr>
        <p:spPr bwMode="auto">
          <a:noFill/>
          <a:ln>
            <a:solidFill>
              <a:srgbClr val="000000"/>
            </a:solidFill>
            <a:miter lim="800000"/>
            <a:headEnd/>
            <a:tailEnd/>
          </a:ln>
        </p:spPr>
      </p:sp>
      <p:sp>
        <p:nvSpPr>
          <p:cNvPr id="516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9916F453-5A53-4CC7-BFBE-ECF4F27A502B}" type="slidenum">
              <a:rPr lang="en-US" altLang="zh-CN"/>
              <a:pPr/>
              <a:t>54</a:t>
            </a:fld>
            <a:endParaRPr lang="en-US" altLang="zh-CN"/>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2" name="幻灯片图像占位符 1"/>
          <p:cNvSpPr>
            <a:spLocks noGrp="1" noRot="1" noChangeAspect="1" noTextEdit="1"/>
          </p:cNvSpPr>
          <p:nvPr>
            <p:ph type="sldImg"/>
          </p:nvPr>
        </p:nvSpPr>
        <p:spPr bwMode="auto">
          <a:noFill/>
          <a:ln>
            <a:solidFill>
              <a:srgbClr val="000000"/>
            </a:solidFill>
            <a:miter lim="800000"/>
            <a:headEnd/>
            <a:tailEnd/>
          </a:ln>
        </p:spPr>
      </p:sp>
      <p:sp>
        <p:nvSpPr>
          <p:cNvPr id="5171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02AC2FF4-4623-4927-8A44-92D52B9721EB}" type="slidenum">
              <a:rPr lang="en-US" altLang="zh-CN"/>
              <a:pPr/>
              <a:t>55</a:t>
            </a:fld>
            <a:endParaRPr lang="en-US" altLang="zh-CN"/>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6" name="幻灯片图像占位符 1"/>
          <p:cNvSpPr>
            <a:spLocks noGrp="1" noRot="1" noChangeAspect="1" noTextEdit="1"/>
          </p:cNvSpPr>
          <p:nvPr>
            <p:ph type="sldImg"/>
          </p:nvPr>
        </p:nvSpPr>
        <p:spPr bwMode="auto">
          <a:noFill/>
          <a:ln>
            <a:solidFill>
              <a:srgbClr val="000000"/>
            </a:solidFill>
            <a:miter lim="800000"/>
            <a:headEnd/>
            <a:tailEnd/>
          </a:ln>
        </p:spPr>
      </p:sp>
      <p:sp>
        <p:nvSpPr>
          <p:cNvPr id="5181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F646598B-9FF5-4B2B-B875-A40084186667}" type="slidenum">
              <a:rPr lang="en-US" altLang="zh-CN"/>
              <a:pPr/>
              <a:t>57</a:t>
            </a:fld>
            <a:endParaRPr lang="en-US" altLang="zh-CN"/>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幻灯片图像占位符 1"/>
          <p:cNvSpPr>
            <a:spLocks noGrp="1" noRot="1" noChangeAspect="1" noTextEdit="1"/>
          </p:cNvSpPr>
          <p:nvPr>
            <p:ph type="sldImg"/>
          </p:nvPr>
        </p:nvSpPr>
        <p:spPr bwMode="auto">
          <a:noFill/>
          <a:ln>
            <a:solidFill>
              <a:srgbClr val="000000"/>
            </a:solidFill>
            <a:miter lim="800000"/>
            <a:headEnd/>
            <a:tailEnd/>
          </a:ln>
        </p:spPr>
      </p:sp>
      <p:sp>
        <p:nvSpPr>
          <p:cNvPr id="5191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60E6B5BC-B85C-418D-8BF2-AB03F7BFFF2A}" type="slidenum">
              <a:rPr lang="en-US" altLang="zh-CN"/>
              <a:pPr/>
              <a:t>58</a:t>
            </a:fld>
            <a:endParaRPr lang="en-US" altLang="zh-CN"/>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4" name="幻灯片图像占位符 1"/>
          <p:cNvSpPr>
            <a:spLocks noGrp="1" noRot="1" noChangeAspect="1" noTextEdit="1"/>
          </p:cNvSpPr>
          <p:nvPr>
            <p:ph type="sldImg"/>
          </p:nvPr>
        </p:nvSpPr>
        <p:spPr bwMode="auto">
          <a:noFill/>
          <a:ln>
            <a:solidFill>
              <a:srgbClr val="000000"/>
            </a:solidFill>
            <a:miter lim="800000"/>
            <a:headEnd/>
            <a:tailEnd/>
          </a:ln>
        </p:spPr>
      </p:sp>
      <p:sp>
        <p:nvSpPr>
          <p:cNvPr id="52019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E675A04D-C222-4D95-9B68-39AC34125BA9}" type="slidenum">
              <a:rPr lang="en-US" altLang="zh-CN"/>
              <a:pPr/>
              <a:t>59</a:t>
            </a:fld>
            <a:endParaRPr lang="en-US" altLang="zh-CN"/>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幻灯片图像占位符 1"/>
          <p:cNvSpPr>
            <a:spLocks noGrp="1" noRot="1" noChangeAspect="1" noTextEdit="1"/>
          </p:cNvSpPr>
          <p:nvPr>
            <p:ph type="sldImg"/>
          </p:nvPr>
        </p:nvSpPr>
        <p:spPr bwMode="auto">
          <a:noFill/>
          <a:ln>
            <a:solidFill>
              <a:srgbClr val="000000"/>
            </a:solidFill>
            <a:miter lim="800000"/>
            <a:headEnd/>
            <a:tailEnd/>
          </a:ln>
        </p:spPr>
      </p:sp>
      <p:sp>
        <p:nvSpPr>
          <p:cNvPr id="52121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BF9EA82C-F7BD-47E6-A759-26EE2A53FC81}" type="slidenum">
              <a:rPr lang="en-US" altLang="zh-CN"/>
              <a:pPr/>
              <a:t>60</a:t>
            </a:fld>
            <a:endParaRPr lang="en-US" altLang="zh-CN"/>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2" name="幻灯片图像占位符 1"/>
          <p:cNvSpPr>
            <a:spLocks noGrp="1" noRot="1" noChangeAspect="1" noTextEdit="1"/>
          </p:cNvSpPr>
          <p:nvPr>
            <p:ph type="sldImg"/>
          </p:nvPr>
        </p:nvSpPr>
        <p:spPr bwMode="auto">
          <a:noFill/>
          <a:ln>
            <a:solidFill>
              <a:srgbClr val="000000"/>
            </a:solidFill>
            <a:miter lim="800000"/>
            <a:headEnd/>
            <a:tailEnd/>
          </a:ln>
        </p:spPr>
      </p:sp>
      <p:sp>
        <p:nvSpPr>
          <p:cNvPr id="52224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5364961D-4501-4B0E-90F9-5FDA63748150}" type="slidenum">
              <a:rPr lang="en-US" altLang="zh-CN"/>
              <a:pPr/>
              <a:t>61</a:t>
            </a:fld>
            <a:endParaRPr lang="en-US" altLang="zh-CN"/>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幻灯片图像占位符 1"/>
          <p:cNvSpPr>
            <a:spLocks noGrp="1" noRot="1" noChangeAspect="1" noTextEdit="1"/>
          </p:cNvSpPr>
          <p:nvPr>
            <p:ph type="sldImg"/>
          </p:nvPr>
        </p:nvSpPr>
        <p:spPr bwMode="auto">
          <a:noFill/>
          <a:ln>
            <a:solidFill>
              <a:srgbClr val="000000"/>
            </a:solidFill>
            <a:miter lim="800000"/>
            <a:headEnd/>
            <a:tailEnd/>
          </a:ln>
        </p:spPr>
      </p:sp>
      <p:sp>
        <p:nvSpPr>
          <p:cNvPr id="52326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8390EE9A-3AEF-41EE-AC68-DB35B45F5AAD}" type="slidenum">
              <a:rPr lang="en-US" altLang="zh-CN"/>
              <a:pPr/>
              <a:t>63</a:t>
            </a:fld>
            <a:endParaRPr lang="en-US" altLang="zh-CN"/>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90" name="幻灯片图像占位符 1"/>
          <p:cNvSpPr>
            <a:spLocks noGrp="1" noRot="1" noChangeAspect="1" noTextEdit="1"/>
          </p:cNvSpPr>
          <p:nvPr>
            <p:ph type="sldImg"/>
          </p:nvPr>
        </p:nvSpPr>
        <p:spPr bwMode="auto">
          <a:noFill/>
          <a:ln>
            <a:solidFill>
              <a:srgbClr val="000000"/>
            </a:solidFill>
            <a:miter lim="800000"/>
            <a:headEnd/>
            <a:tailEnd/>
          </a:ln>
        </p:spPr>
      </p:sp>
      <p:sp>
        <p:nvSpPr>
          <p:cNvPr id="52429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A35A737E-F46A-4D65-848E-844FEE830A3A}" type="slidenum">
              <a:rPr lang="en-US" altLang="zh-CN"/>
              <a:pPr/>
              <a:t>64</a:t>
            </a:fld>
            <a:endParaRPr lang="en-US" altLang="zh-CN"/>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4" name="幻灯片图像占位符 1"/>
          <p:cNvSpPr>
            <a:spLocks noGrp="1" noRot="1" noChangeAspect="1" noTextEdit="1"/>
          </p:cNvSpPr>
          <p:nvPr>
            <p:ph type="sldImg"/>
          </p:nvPr>
        </p:nvSpPr>
        <p:spPr bwMode="auto">
          <a:noFill/>
          <a:ln>
            <a:solidFill>
              <a:srgbClr val="000000"/>
            </a:solidFill>
            <a:miter lim="800000"/>
            <a:headEnd/>
            <a:tailEnd/>
          </a:ln>
        </p:spPr>
      </p:sp>
      <p:sp>
        <p:nvSpPr>
          <p:cNvPr id="5253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A5536FE4-0CF0-40DF-8748-63957E55832C}" type="slidenum">
              <a:rPr lang="en-US" altLang="zh-CN"/>
              <a:pPr/>
              <a:t>65</a:t>
            </a:fld>
            <a:endParaRPr lang="en-US" altLang="zh-CN"/>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8" name="幻灯片图像占位符 1"/>
          <p:cNvSpPr>
            <a:spLocks noGrp="1" noRot="1" noChangeAspect="1" noTextEdit="1"/>
          </p:cNvSpPr>
          <p:nvPr>
            <p:ph type="sldImg"/>
          </p:nvPr>
        </p:nvSpPr>
        <p:spPr bwMode="auto">
          <a:noFill/>
          <a:ln>
            <a:solidFill>
              <a:srgbClr val="000000"/>
            </a:solidFill>
            <a:miter lim="800000"/>
            <a:headEnd/>
            <a:tailEnd/>
          </a:ln>
        </p:spPr>
      </p:sp>
      <p:sp>
        <p:nvSpPr>
          <p:cNvPr id="5263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1CA0A5A6-716C-4952-8039-011189381510}" type="slidenum">
              <a:rPr lang="en-US" altLang="zh-CN"/>
              <a:pPr/>
              <a:t>66</a:t>
            </a:fld>
            <a:endParaRPr lang="en-US" altLang="zh-CN"/>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2" name="幻灯片图像占位符 1"/>
          <p:cNvSpPr>
            <a:spLocks noGrp="1" noRot="1" noChangeAspect="1" noTextEdit="1"/>
          </p:cNvSpPr>
          <p:nvPr>
            <p:ph type="sldImg"/>
          </p:nvPr>
        </p:nvSpPr>
        <p:spPr bwMode="auto">
          <a:noFill/>
          <a:ln>
            <a:solidFill>
              <a:srgbClr val="000000"/>
            </a:solidFill>
            <a:miter lim="800000"/>
            <a:headEnd/>
            <a:tailEnd/>
          </a:ln>
        </p:spPr>
      </p:sp>
      <p:sp>
        <p:nvSpPr>
          <p:cNvPr id="52736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6D42CDDA-F318-45F2-A675-038F90C2E25E}" type="slidenum">
              <a:rPr lang="en-US" altLang="zh-CN"/>
              <a:pPr/>
              <a:t>67</a:t>
            </a:fld>
            <a:endParaRPr lang="en-US" altLang="zh-CN"/>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幻灯片图像占位符 1"/>
          <p:cNvSpPr>
            <a:spLocks noGrp="1" noRot="1" noChangeAspect="1" noTextEdit="1"/>
          </p:cNvSpPr>
          <p:nvPr>
            <p:ph type="sldImg"/>
          </p:nvPr>
        </p:nvSpPr>
        <p:spPr bwMode="auto">
          <a:noFill/>
          <a:ln>
            <a:solidFill>
              <a:srgbClr val="000000"/>
            </a:solidFill>
            <a:miter lim="800000"/>
            <a:headEnd/>
            <a:tailEnd/>
          </a:ln>
        </p:spPr>
      </p:sp>
      <p:sp>
        <p:nvSpPr>
          <p:cNvPr id="52838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FF5FE8B3-E15B-433A-9133-56B2D420ADF6}" type="slidenum">
              <a:rPr lang="en-US" altLang="zh-CN"/>
              <a:pPr/>
              <a:t>68</a:t>
            </a:fld>
            <a:endParaRPr lang="en-US" altLang="zh-CN"/>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幻灯片图像占位符 1"/>
          <p:cNvSpPr>
            <a:spLocks noGrp="1" noRot="1" noChangeAspect="1" noTextEdit="1"/>
          </p:cNvSpPr>
          <p:nvPr>
            <p:ph type="sldImg"/>
          </p:nvPr>
        </p:nvSpPr>
        <p:spPr bwMode="auto">
          <a:noFill/>
          <a:ln>
            <a:solidFill>
              <a:srgbClr val="000000"/>
            </a:solidFill>
            <a:miter lim="800000"/>
            <a:headEnd/>
            <a:tailEnd/>
          </a:ln>
        </p:spPr>
      </p:sp>
      <p:sp>
        <p:nvSpPr>
          <p:cNvPr id="5304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AC6B8C11-6E4D-45C1-A090-90BF2BF6DBB4}" type="slidenum">
              <a:rPr lang="en-US" altLang="zh-CN"/>
              <a:pPr/>
              <a:t>69</a:t>
            </a:fld>
            <a:endParaRPr lang="en-US" altLang="zh-CN"/>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幻灯片图像占位符 1"/>
          <p:cNvSpPr>
            <a:spLocks noGrp="1" noRot="1" noChangeAspect="1" noTextEdit="1"/>
          </p:cNvSpPr>
          <p:nvPr>
            <p:ph type="sldImg"/>
          </p:nvPr>
        </p:nvSpPr>
        <p:spPr bwMode="auto">
          <a:noFill/>
          <a:ln>
            <a:solidFill>
              <a:srgbClr val="000000"/>
            </a:solidFill>
            <a:miter lim="800000"/>
            <a:headEnd/>
            <a:tailEnd/>
          </a:ln>
        </p:spPr>
      </p:sp>
      <p:sp>
        <p:nvSpPr>
          <p:cNvPr id="53145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7F2E4E66-4089-412A-876D-1BFF338FAD3A}" type="slidenum">
              <a:rPr lang="en-US" altLang="zh-CN"/>
              <a:pPr/>
              <a:t>70</a:t>
            </a:fld>
            <a:endParaRPr lang="en-US" altLang="zh-CN"/>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2" name="幻灯片图像占位符 1"/>
          <p:cNvSpPr>
            <a:spLocks noGrp="1" noRot="1" noChangeAspect="1" noTextEdit="1"/>
          </p:cNvSpPr>
          <p:nvPr>
            <p:ph type="sldImg"/>
          </p:nvPr>
        </p:nvSpPr>
        <p:spPr bwMode="auto">
          <a:noFill/>
          <a:ln>
            <a:solidFill>
              <a:srgbClr val="000000"/>
            </a:solidFill>
            <a:miter lim="800000"/>
            <a:headEnd/>
            <a:tailEnd/>
          </a:ln>
        </p:spPr>
      </p:sp>
      <p:sp>
        <p:nvSpPr>
          <p:cNvPr id="53248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34E393B9-8413-4BF2-AABC-924CF4DB1A36}" type="slidenum">
              <a:rPr lang="en-US" altLang="zh-CN"/>
              <a:pPr/>
              <a:t>71</a:t>
            </a:fld>
            <a:endParaRPr lang="en-US" altLang="zh-CN"/>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幻灯片图像占位符 1"/>
          <p:cNvSpPr>
            <a:spLocks noGrp="1" noRot="1" noChangeAspect="1" noTextEdit="1"/>
          </p:cNvSpPr>
          <p:nvPr>
            <p:ph type="sldImg"/>
          </p:nvPr>
        </p:nvSpPr>
        <p:spPr bwMode="auto">
          <a:noFill/>
          <a:ln>
            <a:solidFill>
              <a:srgbClr val="000000"/>
            </a:solidFill>
            <a:miter lim="800000"/>
            <a:headEnd/>
            <a:tailEnd/>
          </a:ln>
        </p:spPr>
      </p:sp>
      <p:sp>
        <p:nvSpPr>
          <p:cNvPr id="53350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669716CE-5BD0-4242-949A-E4779F93A3E1}" type="slidenum">
              <a:rPr lang="en-US" altLang="zh-CN"/>
              <a:pPr/>
              <a:t>72</a:t>
            </a:fld>
            <a:endParaRPr lang="en-US" altLang="zh-CN"/>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幻灯片图像占位符 1"/>
          <p:cNvSpPr>
            <a:spLocks noGrp="1" noRot="1" noChangeAspect="1" noTextEdit="1"/>
          </p:cNvSpPr>
          <p:nvPr>
            <p:ph type="sldImg"/>
          </p:nvPr>
        </p:nvSpPr>
        <p:spPr bwMode="auto">
          <a:noFill/>
          <a:ln>
            <a:solidFill>
              <a:srgbClr val="000000"/>
            </a:solidFill>
            <a:miter lim="800000"/>
            <a:headEnd/>
            <a:tailEnd/>
          </a:ln>
        </p:spPr>
      </p:sp>
      <p:sp>
        <p:nvSpPr>
          <p:cNvPr id="53453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AA0919B6-76EB-46A6-A81F-0EE1561CA9D9}" type="slidenum">
              <a:rPr lang="en-US" altLang="zh-CN"/>
              <a:pPr/>
              <a:t>73</a:t>
            </a:fld>
            <a:endParaRPr lang="en-US" altLang="zh-CN"/>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4" name="幻灯片图像占位符 1"/>
          <p:cNvSpPr>
            <a:spLocks noGrp="1" noRot="1" noChangeAspect="1" noTextEdit="1"/>
          </p:cNvSpPr>
          <p:nvPr>
            <p:ph type="sldImg"/>
          </p:nvPr>
        </p:nvSpPr>
        <p:spPr bwMode="auto">
          <a:noFill/>
          <a:ln>
            <a:solidFill>
              <a:srgbClr val="000000"/>
            </a:solidFill>
            <a:miter lim="800000"/>
            <a:headEnd/>
            <a:tailEnd/>
          </a:ln>
        </p:spPr>
      </p:sp>
      <p:sp>
        <p:nvSpPr>
          <p:cNvPr id="53555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76E4D2C7-68C7-4636-A96E-1A7B2C8ABBC7}" type="slidenum">
              <a:rPr lang="en-US" altLang="zh-CN"/>
              <a:pPr/>
              <a:t>74</a:t>
            </a:fld>
            <a:endParaRPr lang="en-US" altLang="zh-CN"/>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8" name="幻灯片图像占位符 1"/>
          <p:cNvSpPr>
            <a:spLocks noGrp="1" noRot="1" noChangeAspect="1" noTextEdit="1"/>
          </p:cNvSpPr>
          <p:nvPr>
            <p:ph type="sldImg"/>
          </p:nvPr>
        </p:nvSpPr>
        <p:spPr bwMode="auto">
          <a:noFill/>
          <a:ln>
            <a:solidFill>
              <a:srgbClr val="000000"/>
            </a:solidFill>
            <a:miter lim="800000"/>
            <a:headEnd/>
            <a:tailEnd/>
          </a:ln>
        </p:spPr>
      </p:sp>
      <p:sp>
        <p:nvSpPr>
          <p:cNvPr id="53657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AA5E21AD-0593-44B2-9FAD-73AF05CEDFF1}" type="slidenum">
              <a:rPr lang="en-US" altLang="zh-CN"/>
              <a:pPr/>
              <a:t>75</a:t>
            </a:fld>
            <a:endParaRPr lang="en-US" altLang="zh-CN"/>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2" name="幻灯片图像占位符 1"/>
          <p:cNvSpPr>
            <a:spLocks noGrp="1" noRot="1" noChangeAspect="1" noTextEdit="1"/>
          </p:cNvSpPr>
          <p:nvPr>
            <p:ph type="sldImg"/>
          </p:nvPr>
        </p:nvSpPr>
        <p:spPr bwMode="auto">
          <a:noFill/>
          <a:ln>
            <a:solidFill>
              <a:srgbClr val="000000"/>
            </a:solidFill>
            <a:miter lim="800000"/>
            <a:headEnd/>
            <a:tailEnd/>
          </a:ln>
        </p:spPr>
      </p:sp>
      <p:sp>
        <p:nvSpPr>
          <p:cNvPr id="53760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8903A3A2-2D4D-4925-9F28-F78FBF111045}" type="slidenum">
              <a:rPr lang="en-US" altLang="zh-CN"/>
              <a:pPr/>
              <a:t>76</a:t>
            </a:fld>
            <a:endParaRPr lang="en-US" altLang="zh-CN"/>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6" name="幻灯片图像占位符 1"/>
          <p:cNvSpPr>
            <a:spLocks noGrp="1" noRot="1" noChangeAspect="1" noTextEdit="1"/>
          </p:cNvSpPr>
          <p:nvPr>
            <p:ph type="sldImg"/>
          </p:nvPr>
        </p:nvSpPr>
        <p:spPr bwMode="auto">
          <a:noFill/>
          <a:ln>
            <a:solidFill>
              <a:srgbClr val="000000"/>
            </a:solidFill>
            <a:miter lim="800000"/>
            <a:headEnd/>
            <a:tailEnd/>
          </a:ln>
        </p:spPr>
      </p:sp>
      <p:sp>
        <p:nvSpPr>
          <p:cNvPr id="53862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zh-CN" altLang="en-US" smtClean="0"/>
              <a:t/>
            </a:r>
            <a:br>
              <a:rPr lang="zh-CN" altLang="en-US" smtClean="0"/>
            </a:br>
            <a:endParaRPr lang="zh-CN" altLang="en-US" smtClean="0"/>
          </a:p>
        </p:txBody>
      </p:sp>
      <p:sp>
        <p:nvSpPr>
          <p:cNvPr id="4" name="灯片编号占位符 3"/>
          <p:cNvSpPr>
            <a:spLocks noGrp="1"/>
          </p:cNvSpPr>
          <p:nvPr>
            <p:ph type="sldNum" sz="quarter" idx="5"/>
          </p:nvPr>
        </p:nvSpPr>
        <p:spPr/>
        <p:txBody>
          <a:bodyPr/>
          <a:lstStyle/>
          <a:p>
            <a:fld id="{45486BBC-6370-4C39-988F-F73BD63966C8}" type="slidenum">
              <a:rPr lang="en-US" altLang="zh-CN"/>
              <a:pPr/>
              <a:t>77</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C0CEB2D9-11C9-4F1B-B9F2-95BB72D80752}" type="datetime1">
              <a:rPr lang="zh-CN" altLang="en-US" smtClean="0"/>
              <a:pPr/>
              <a:t>2014-9-11</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07E1DA6D-4259-4851-926E-4CB8797CA48C}"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3FF6CF1B-9153-46D1-9A43-ECC4121784A4}" type="datetime1">
              <a:rPr lang="zh-CN" altLang="en-US" smtClean="0"/>
              <a:pPr/>
              <a:t>2014-9-11</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6CF24EBE-521A-4773-A7FE-32B6B01595B3}"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0113DDC9-7100-4F26-92F4-13268C1DCFF1}" type="datetime1">
              <a:rPr lang="zh-CN" altLang="en-US" smtClean="0"/>
              <a:pPr/>
              <a:t>2014-9-11</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5DFC7FFB-8D90-4F89-87CD-71F6B89D23BE}"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fld id="{29823741-0BFE-485F-829D-2C38ADDE5127}" type="datetime1">
              <a:rPr lang="zh-CN" altLang="en-US" smtClean="0"/>
              <a:pPr/>
              <a:t>2014-9-11</a:t>
            </a:fld>
            <a:endParaRPr lang="en-US" altLang="zh-CN"/>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820FEF03-3DC7-4177-8CAC-F18505AD6A8A}"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fld id="{3BCC0AFD-5AEF-428B-880A-108CB3D9211A}" type="datetime1">
              <a:rPr lang="zh-CN" altLang="en-US" smtClean="0"/>
              <a:pPr/>
              <a:t>2014-9-11</a:t>
            </a:fld>
            <a:endParaRPr lang="en-US" altLang="zh-CN"/>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fld id="{F5A8C172-BE18-4DC1-9167-DE20C9FA1778}"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fld id="{0405D7DD-82DB-4857-BD6E-2B41A0D547F3}" type="datetime1">
              <a:rPr lang="zh-CN" altLang="en-US" smtClean="0"/>
              <a:pPr/>
              <a:t>2014-9-11</a:t>
            </a:fld>
            <a:endParaRPr lang="en-US" altLang="zh-CN"/>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fld id="{C13D3200-4FD5-43E1-90D9-CD3F3E30962D}"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6FD2F9AD-EE96-4E72-B0FE-329F2BBD626D}" type="datetime1">
              <a:rPr lang="zh-CN" altLang="en-US" smtClean="0"/>
              <a:pPr/>
              <a:t>2014-9-11</a:t>
            </a:fld>
            <a:endParaRPr lang="en-US" altLang="zh-CN"/>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fld id="{174CF27A-DCB4-435C-BB72-99A775B2AC1F}"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F82608D1-3662-45A7-8252-F48C32B9767A}" type="datetime1">
              <a:rPr lang="zh-CN" altLang="en-US" smtClean="0"/>
              <a:pPr/>
              <a:t>2014-9-11</a:t>
            </a:fld>
            <a:endParaRPr lang="en-US" altLang="zh-CN"/>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B46ACEDC-3D54-40A6-B399-E2A4E0D96219}"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487E5DF3-F8C1-4454-A45C-82F36A5DAC68}" type="datetime1">
              <a:rPr lang="zh-CN" altLang="en-US" smtClean="0"/>
              <a:pPr/>
              <a:t>2014-9-11</a:t>
            </a:fld>
            <a:endParaRPr lang="en-US" altLang="zh-CN"/>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A19EC1F8-2DF6-4662-946F-911229D5B81F}"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54263D23-9009-4D9D-B0AC-9CB05BA21BB8}" type="datetime1">
              <a:rPr lang="zh-CN" altLang="en-US" smtClean="0"/>
              <a:pPr/>
              <a:t>2014-9-11</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00A6C232-C105-4C3F-9FE7-39999E679F78}"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8419D0EA-CBA5-4CF0-9E3E-9EAF136D09B3}" type="datetime1">
              <a:rPr lang="zh-CN" altLang="en-US" smtClean="0"/>
              <a:pPr/>
              <a:t>2014-9-11</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68771359-DBE8-4BF2-8AA6-D0161D7692B4}" type="slidenum">
              <a:rPr lang="zh-CN" altLang="en-US"/>
              <a:pPr/>
              <a:t>‹#›</a:t>
            </a:fld>
            <a:endParaRPr lang="en-US" altLang="zh-CN"/>
          </a:p>
        </p:txBody>
      </p:sp>
    </p:spTree>
  </p:cSld>
  <p:clrMapOvr>
    <a:masterClrMapping/>
  </p:clrMapOvr>
  <p:transition>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t="-2000" b="-2000"/>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DEE3AFA2-944F-4F71-8858-BA6C8D10B0D1}" type="datetime1">
              <a:rPr lang="zh-CN" altLang="en-US" smtClean="0"/>
              <a:pPr/>
              <a:t>2014-9-11</a:t>
            </a:fld>
            <a:endParaRPr lang="en-US" altLang="zh-CN"/>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DE4AC616-054A-41F9-95DE-D078264A7937}" type="slidenum">
              <a:rPr lang="zh-CN" altLang="en-US"/>
              <a:pPr/>
              <a:t>‹#›</a:t>
            </a:fld>
            <a:endParaRPr lang="en-US" altLang="zh-CN"/>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p:sndAc>
      <p:stSnd>
        <p:snd r:embed="rId13" name="chimes.wav"/>
      </p:stSnd>
    </p:sndAc>
  </p:transition>
  <p:hf hdr="0" ftr="0"/>
  <p:txStyles>
    <p:titleStyle>
      <a:lvl1pPr algn="ctr" rtl="0" eaLnBrk="0" fontAlgn="base" hangingPunct="0">
        <a:spcBef>
          <a:spcPct val="0"/>
        </a:spcBef>
        <a:spcAft>
          <a:spcPct val="0"/>
        </a:spcAft>
        <a:defRPr sz="4400" kern="1200">
          <a:solidFill>
            <a:schemeClr val="tx1"/>
          </a:solidFill>
          <a:latin typeface="Times New Roman" pitchFamily="18" charset="0"/>
          <a:ea typeface="+mj-ea"/>
          <a:cs typeface="+mj-cs"/>
        </a:defRPr>
      </a:lvl1pPr>
      <a:lvl2pPr algn="ctr" rtl="0" eaLnBrk="0" fontAlgn="base" hangingPunct="0">
        <a:spcBef>
          <a:spcPct val="0"/>
        </a:spcBef>
        <a:spcAft>
          <a:spcPct val="0"/>
        </a:spcAft>
        <a:defRPr sz="4400">
          <a:solidFill>
            <a:schemeClr val="tx1"/>
          </a:solidFill>
          <a:latin typeface="Times New Roman" pitchFamily="18" charset="0"/>
          <a:ea typeface="宋体" pitchFamily="2" charset="-122"/>
        </a:defRPr>
      </a:lvl2pPr>
      <a:lvl3pPr algn="ctr" rtl="0" eaLnBrk="0" fontAlgn="base" hangingPunct="0">
        <a:spcBef>
          <a:spcPct val="0"/>
        </a:spcBef>
        <a:spcAft>
          <a:spcPct val="0"/>
        </a:spcAft>
        <a:defRPr sz="4400">
          <a:solidFill>
            <a:schemeClr val="tx1"/>
          </a:solidFill>
          <a:latin typeface="Times New Roman" pitchFamily="18" charset="0"/>
          <a:ea typeface="宋体" pitchFamily="2" charset="-122"/>
        </a:defRPr>
      </a:lvl3pPr>
      <a:lvl4pPr algn="ctr" rtl="0" eaLnBrk="0" fontAlgn="base" hangingPunct="0">
        <a:spcBef>
          <a:spcPct val="0"/>
        </a:spcBef>
        <a:spcAft>
          <a:spcPct val="0"/>
        </a:spcAft>
        <a:defRPr sz="4400">
          <a:solidFill>
            <a:schemeClr val="tx1"/>
          </a:solidFill>
          <a:latin typeface="Times New Roman" pitchFamily="18" charset="0"/>
          <a:ea typeface="宋体" pitchFamily="2" charset="-122"/>
        </a:defRPr>
      </a:lvl4pPr>
      <a:lvl5pPr algn="ctr" rtl="0" eaLnBrk="0" fontAlgn="base" hangingPunct="0">
        <a:spcBef>
          <a:spcPct val="0"/>
        </a:spcBef>
        <a:spcAft>
          <a:spcPct val="0"/>
        </a:spcAft>
        <a:defRPr sz="4400">
          <a:solidFill>
            <a:schemeClr val="tx1"/>
          </a:solidFill>
          <a:latin typeface="Times New Roman" pitchFamily="18" charset="0"/>
          <a:ea typeface="宋体" pitchFamily="2" charset="-122"/>
        </a:defRPr>
      </a:lvl5pPr>
      <a:lvl6pPr marL="457200" algn="ctr" rtl="0" fontAlgn="base">
        <a:spcBef>
          <a:spcPct val="0"/>
        </a:spcBef>
        <a:spcAft>
          <a:spcPct val="0"/>
        </a:spcAft>
        <a:defRPr sz="4400">
          <a:solidFill>
            <a:schemeClr val="tx1"/>
          </a:solidFill>
          <a:latin typeface="Calibri" pitchFamily="34" charset="0"/>
          <a:ea typeface="宋体" pitchFamily="2" charset="-122"/>
        </a:defRPr>
      </a:lvl6pPr>
      <a:lvl7pPr marL="914400" algn="ctr" rtl="0" fontAlgn="base">
        <a:spcBef>
          <a:spcPct val="0"/>
        </a:spcBef>
        <a:spcAft>
          <a:spcPct val="0"/>
        </a:spcAft>
        <a:defRPr sz="4400">
          <a:solidFill>
            <a:schemeClr val="tx1"/>
          </a:solidFill>
          <a:latin typeface="Calibri" pitchFamily="34" charset="0"/>
          <a:ea typeface="宋体" pitchFamily="2" charset="-122"/>
        </a:defRPr>
      </a:lvl7pPr>
      <a:lvl8pPr marL="1371600" algn="ctr" rtl="0" fontAlgn="base">
        <a:spcBef>
          <a:spcPct val="0"/>
        </a:spcBef>
        <a:spcAft>
          <a:spcPct val="0"/>
        </a:spcAft>
        <a:defRPr sz="4400">
          <a:solidFill>
            <a:schemeClr val="tx1"/>
          </a:solidFill>
          <a:latin typeface="Calibri" pitchFamily="34" charset="0"/>
          <a:ea typeface="宋体" pitchFamily="2" charset="-122"/>
        </a:defRPr>
      </a:lvl8pPr>
      <a:lvl9pPr marL="1828800" algn="ctr" rtl="0" fontAlgn="base">
        <a:spcBef>
          <a:spcPct val="0"/>
        </a:spcBef>
        <a:spcAft>
          <a:spcPct val="0"/>
        </a:spcAft>
        <a:defRPr sz="4400">
          <a:solidFill>
            <a:schemeClr val="tx1"/>
          </a:solidFill>
          <a:latin typeface="Calibri" pitchFamily="34" charset="0"/>
          <a:ea typeface="宋体" pitchFamily="2" charset="-122"/>
        </a:defRPr>
      </a:lvl9pPr>
    </p:titleStyle>
    <p:bodyStyle>
      <a:lvl1pPr marL="342900" indent="-342900" algn="l" rtl="0" eaLnBrk="0" fontAlgn="base" hangingPunct="0">
        <a:spcBef>
          <a:spcPct val="20000"/>
        </a:spcBef>
        <a:spcAft>
          <a:spcPct val="0"/>
        </a:spcAft>
        <a:buFont typeface="Times New Roman" pitchFamily="18" charset="0"/>
        <a:buChar char="•"/>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Font typeface="Times New Roman" pitchFamily="18" charset="0"/>
        <a:buChar char="–"/>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Font typeface="Times New Roman" pitchFamily="18" charset="0"/>
        <a:buChar char="•"/>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Font typeface="Times New Roman" pitchFamily="18" charset="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Font typeface="Times New Roman" pitchFamily="18" charset="0"/>
        <a:buChar char="»"/>
        <a:defRPr sz="2000" kern="1200">
          <a:solidFill>
            <a:schemeClr val="tx1"/>
          </a:solidFill>
          <a:latin typeface="Times New Roman"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068388" y="1752600"/>
            <a:ext cx="7085012" cy="1295400"/>
          </a:xfrm>
        </p:spPr>
        <p:txBody>
          <a:bodyPr/>
          <a:lstStyle/>
          <a:p>
            <a:pPr eaLnBrk="1" hangingPunct="1"/>
            <a:r>
              <a:rPr lang="zh-CN" altLang="en-US" sz="6000" b="1" dirty="0" smtClean="0">
                <a:solidFill>
                  <a:srgbClr val="002060"/>
                </a:solidFill>
                <a:ea typeface="微软雅黑" pitchFamily="34" charset="-122"/>
                <a:cs typeface="Times New Roman" pitchFamily="18" charset="0"/>
              </a:rPr>
              <a:t>民事诉讼</a:t>
            </a:r>
            <a:r>
              <a:rPr lang="zh-CN" altLang="en-US" sz="6000" b="1" dirty="0" smtClean="0">
                <a:solidFill>
                  <a:srgbClr val="002060"/>
                </a:solidFill>
                <a:latin typeface="Times New Roman" pitchFamily="18" charset="0"/>
                <a:ea typeface="微软雅黑" pitchFamily="34" charset="-122"/>
                <a:cs typeface="Times New Roman" pitchFamily="18" charset="0"/>
              </a:rPr>
              <a:t>法串讲</a:t>
            </a:r>
            <a:endParaRPr lang="en-US" altLang="zh-CN" sz="6000" b="1" dirty="0" smtClean="0">
              <a:solidFill>
                <a:srgbClr val="002060"/>
              </a:solidFill>
              <a:latin typeface="Times New Roman" pitchFamily="18" charset="0"/>
              <a:ea typeface="微软雅黑" pitchFamily="34" charset="-122"/>
              <a:cs typeface="Times New Roman" pitchFamily="18" charset="0"/>
            </a:endParaRPr>
          </a:p>
        </p:txBody>
      </p:sp>
      <p:sp>
        <p:nvSpPr>
          <p:cNvPr id="2051" name="Rectangle 3"/>
          <p:cNvSpPr>
            <a:spLocks noGrp="1" noChangeArrowheads="1"/>
          </p:cNvSpPr>
          <p:nvPr>
            <p:ph type="subTitle" idx="1"/>
          </p:nvPr>
        </p:nvSpPr>
        <p:spPr>
          <a:xfrm>
            <a:off x="1295400" y="3276600"/>
            <a:ext cx="6705600" cy="1676400"/>
          </a:xfrm>
        </p:spPr>
        <p:txBody>
          <a:bodyPr>
            <a:normAutofit/>
          </a:bodyPr>
          <a:lstStyle/>
          <a:p>
            <a:pPr eaLnBrk="1" hangingPunct="1">
              <a:lnSpc>
                <a:spcPct val="140000"/>
              </a:lnSpc>
            </a:pPr>
            <a:r>
              <a:rPr lang="zh-CN" altLang="en-US" sz="2800" b="1" dirty="0" smtClean="0">
                <a:solidFill>
                  <a:srgbClr val="002060"/>
                </a:solidFill>
                <a:latin typeface="Times New Roman" pitchFamily="18" charset="0"/>
                <a:ea typeface="微软雅黑" pitchFamily="34" charset="-122"/>
                <a:cs typeface="Times New Roman" pitchFamily="18" charset="0"/>
              </a:rPr>
              <a:t>北京君策知识产权发展中心</a:t>
            </a:r>
            <a:endParaRPr lang="en-US" altLang="zh-CN" sz="28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40000"/>
              </a:lnSpc>
            </a:pPr>
            <a:r>
              <a:rPr lang="zh-CN" altLang="en-US" sz="3700" b="1" dirty="0" smtClean="0">
                <a:solidFill>
                  <a:srgbClr val="002060"/>
                </a:solidFill>
                <a:latin typeface="Times New Roman" pitchFamily="18" charset="0"/>
                <a:ea typeface="微软雅黑" pitchFamily="34" charset="-122"/>
                <a:cs typeface="Times New Roman" pitchFamily="18" charset="0"/>
              </a:rPr>
              <a:t>杨敏锋</a:t>
            </a:r>
            <a:endParaRPr lang="en-US" altLang="zh-CN" sz="37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80000"/>
              </a:lnSpc>
            </a:pPr>
            <a:endParaRPr lang="en-US" altLang="zh-CN" sz="2800" b="1" dirty="0" smtClean="0">
              <a:solidFill>
                <a:srgbClr val="002060"/>
              </a:solidFill>
              <a:latin typeface="Times New Roman" pitchFamily="18" charset="0"/>
              <a:ea typeface="微软雅黑" pitchFamily="34" charset="-122"/>
              <a:cs typeface="Times New Roman" pitchFamily="18" charset="0"/>
            </a:endParaRPr>
          </a:p>
        </p:txBody>
      </p:sp>
      <p:sp>
        <p:nvSpPr>
          <p:cNvPr id="4" name="日期占位符 3"/>
          <p:cNvSpPr>
            <a:spLocks noGrp="1"/>
          </p:cNvSpPr>
          <p:nvPr>
            <p:ph type="dt" sz="half" idx="10"/>
          </p:nvPr>
        </p:nvSpPr>
        <p:spPr/>
        <p:txBody>
          <a:bodyPr/>
          <a:lstStyle/>
          <a:p>
            <a:fld id="{A2D95E6B-517D-4E0A-B042-68249500B63C}" type="datetime1">
              <a:rPr lang="zh-CN" altLang="en-US" smtClean="0"/>
              <a:pPr/>
              <a:t>2014-9-11</a:t>
            </a:fld>
            <a:endParaRPr lang="en-US" altLang="zh-CN"/>
          </a:p>
        </p:txBody>
      </p:sp>
      <p:sp>
        <p:nvSpPr>
          <p:cNvPr id="5" name="灯片编号占位符 4"/>
          <p:cNvSpPr>
            <a:spLocks noGrp="1"/>
          </p:cNvSpPr>
          <p:nvPr>
            <p:ph type="sldNum" sz="quarter" idx="12"/>
          </p:nvPr>
        </p:nvSpPr>
        <p:spPr/>
        <p:txBody>
          <a:bodyPr/>
          <a:lstStyle/>
          <a:p>
            <a:fld id="{07E1DA6D-4259-4851-926E-4CB8797CA48C}" type="slidenum">
              <a:rPr lang="zh-CN" altLang="en-US" smtClean="0"/>
              <a:pPr/>
              <a:t>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121" y="274638"/>
            <a:ext cx="8229759" cy="639762"/>
          </a:xfrm>
        </p:spPr>
        <p:txBody>
          <a:bodyPr/>
          <a:lstStyle/>
          <a:p>
            <a:pPr algn="l" eaLnBrk="1" hangingPunct="1"/>
            <a:r>
              <a:rPr lang="zh-CN" altLang="en-US" sz="3200" smtClean="0">
                <a:solidFill>
                  <a:srgbClr val="002060"/>
                </a:solidFill>
                <a:latin typeface="Times New Roman" pitchFamily="18" charset="0"/>
                <a:ea typeface="微软雅黑" pitchFamily="34" charset="-122"/>
                <a:cs typeface="Times New Roman" pitchFamily="18" charset="0"/>
              </a:rPr>
              <a:t>讲师简介</a:t>
            </a:r>
            <a:endParaRPr lang="en-US" altLang="zh-CN" sz="3200" smtClean="0">
              <a:solidFill>
                <a:srgbClr val="002060"/>
              </a:solidFill>
              <a:latin typeface="Times New Roman" pitchFamily="18" charset="0"/>
              <a:ea typeface="微软雅黑" pitchFamily="34" charset="-122"/>
              <a:cs typeface="Times New Roman" pitchFamily="18" charset="0"/>
            </a:endParaRPr>
          </a:p>
        </p:txBody>
      </p:sp>
      <p:sp>
        <p:nvSpPr>
          <p:cNvPr id="3075" name="Rectangle 3"/>
          <p:cNvSpPr>
            <a:spLocks noGrp="1" noChangeArrowheads="1"/>
          </p:cNvSpPr>
          <p:nvPr>
            <p:ph type="body" idx="1"/>
          </p:nvPr>
        </p:nvSpPr>
        <p:spPr>
          <a:xfrm>
            <a:off x="838055" y="1066800"/>
            <a:ext cx="7605979" cy="5105400"/>
          </a:xfrm>
        </p:spPr>
        <p:txBody>
          <a:bodyPr/>
          <a:lstStyle/>
          <a:p>
            <a:pPr eaLnBrk="1" hangingPunct="1">
              <a:lnSpc>
                <a:spcPct val="150000"/>
              </a:lnSpc>
            </a:pPr>
            <a:r>
              <a:rPr lang="zh-CN" altLang="en-US" sz="2300" b="1" dirty="0" smtClean="0">
                <a:solidFill>
                  <a:srgbClr val="002060"/>
                </a:solidFill>
                <a:latin typeface="Times New Roman" pitchFamily="18" charset="0"/>
                <a:ea typeface="华文仿宋" pitchFamily="2" charset="-122"/>
                <a:cs typeface="Times New Roman" pitchFamily="18" charset="0"/>
              </a:rPr>
              <a:t>杨敏锋</a:t>
            </a:r>
            <a:r>
              <a:rPr lang="zh-CN" altLang="en-US" sz="2300" dirty="0" smtClean="0">
                <a:solidFill>
                  <a:srgbClr val="002060"/>
                </a:solidFill>
                <a:latin typeface="Times New Roman" pitchFamily="18" charset="0"/>
                <a:ea typeface="华文仿宋" pitchFamily="2" charset="-122"/>
                <a:cs typeface="Times New Roman" pitchFamily="18" charset="0"/>
              </a:rPr>
              <a:t>，北京君策知识产权发展中心研究室副主任，律师，专利代理人，南京大学理学学士，中国政法大学法律硕士，代表作品包括：</a:t>
            </a:r>
            <a:r>
              <a:rPr lang="en-US" altLang="zh-CN" sz="2400" dirty="0" smtClean="0">
                <a:solidFill>
                  <a:srgbClr val="002060"/>
                </a:solidFill>
                <a:latin typeface="Times New Roman" pitchFamily="18" charset="0"/>
                <a:cs typeface="Times New Roman" pitchFamily="18" charset="0"/>
              </a:rPr>
              <a:t/>
            </a:r>
            <a:br>
              <a:rPr lang="en-US" altLang="zh-CN" sz="2400" dirty="0" smtClean="0">
                <a:solidFill>
                  <a:srgbClr val="002060"/>
                </a:solidFill>
                <a:latin typeface="Times New Roman" pitchFamily="18" charset="0"/>
                <a:cs typeface="Times New Roman" pitchFamily="18" charset="0"/>
              </a:rPr>
            </a:br>
            <a:endParaRPr lang="en-US" altLang="zh-CN" sz="2400" dirty="0" smtClean="0">
              <a:solidFill>
                <a:srgbClr val="002060"/>
              </a:solidFill>
              <a:latin typeface="Times New Roman" pitchFamily="18" charset="0"/>
              <a:cs typeface="Times New Roman" pitchFamily="18" charset="0"/>
            </a:endParaRPr>
          </a:p>
          <a:p>
            <a:pPr lvl="1" eaLnBrk="1" hangingPunct="1">
              <a:lnSpc>
                <a:spcPct val="80000"/>
              </a:lnSpc>
            </a:pPr>
            <a:endParaRPr lang="en-US" altLang="zh-CN" sz="2400" dirty="0" smtClean="0">
              <a:solidFill>
                <a:srgbClr val="002060"/>
              </a:solidFill>
              <a:latin typeface="Times New Roman" pitchFamily="18" charset="0"/>
              <a:cs typeface="Times New Roman" pitchFamily="18" charset="0"/>
            </a:endParaRPr>
          </a:p>
        </p:txBody>
      </p:sp>
      <p:pic>
        <p:nvPicPr>
          <p:cNvPr id="2051" name="Picture 3"/>
          <p:cNvPicPr>
            <a:picLocks noChangeAspect="1" noChangeArrowheads="1"/>
          </p:cNvPicPr>
          <p:nvPr/>
        </p:nvPicPr>
        <p:blipFill>
          <a:blip r:embed="rId3" cstate="print"/>
          <a:srcRect/>
          <a:stretch>
            <a:fillRect/>
          </a:stretch>
        </p:blipFill>
        <p:spPr bwMode="auto">
          <a:xfrm>
            <a:off x="1067409" y="2820795"/>
            <a:ext cx="2209416" cy="3228067"/>
          </a:xfrm>
          <a:prstGeom prst="rect">
            <a:avLst/>
          </a:prstGeom>
          <a:noFill/>
          <a:ln w="9525">
            <a:noFill/>
            <a:miter lim="800000"/>
            <a:headEnd/>
            <a:tailEnd/>
          </a:ln>
          <a:effectLst/>
          <a:scene3d>
            <a:camera prst="orthographicFront"/>
            <a:lightRig rig="threePt" dir="t"/>
          </a:scene3d>
          <a:sp3d>
            <a:bevelT/>
          </a:sp3d>
        </p:spPr>
      </p:pic>
      <p:pic>
        <p:nvPicPr>
          <p:cNvPr id="1026" name="Picture 2" descr="G:\专利代理资格考试资料\授课资料\长沙讲课资料\长沙课件\讲课文档\全国专利代理人资格考试专利法律知识.JPG"/>
          <p:cNvPicPr>
            <a:picLocks noChangeAspect="1" noChangeArrowheads="1"/>
          </p:cNvPicPr>
          <p:nvPr/>
        </p:nvPicPr>
        <p:blipFill>
          <a:blip r:embed="rId4" cstate="print"/>
          <a:srcRect/>
          <a:stretch>
            <a:fillRect/>
          </a:stretch>
        </p:blipFill>
        <p:spPr bwMode="auto">
          <a:xfrm>
            <a:off x="3733945" y="2774061"/>
            <a:ext cx="2316512" cy="3255264"/>
          </a:xfrm>
          <a:prstGeom prst="rect">
            <a:avLst/>
          </a:prstGeom>
          <a:noFill/>
          <a:scene3d>
            <a:camera prst="orthographicFront"/>
            <a:lightRig rig="threePt" dir="t"/>
          </a:scene3d>
          <a:sp3d>
            <a:bevelT/>
          </a:sp3d>
        </p:spPr>
      </p:pic>
      <p:pic>
        <p:nvPicPr>
          <p:cNvPr id="1027" name="Picture 3" descr="G:\专利代理资格考试资料\授课资料\长沙讲课资料\长沙课件\讲课文档\全国专利代理人资格考试相关法律知识.JPG"/>
          <p:cNvPicPr>
            <a:picLocks noChangeAspect="1" noChangeArrowheads="1"/>
          </p:cNvPicPr>
          <p:nvPr/>
        </p:nvPicPr>
        <p:blipFill>
          <a:blip r:embed="rId5" cstate="print"/>
          <a:srcRect/>
          <a:stretch>
            <a:fillRect/>
          </a:stretch>
        </p:blipFill>
        <p:spPr bwMode="auto">
          <a:xfrm>
            <a:off x="6476669" y="2743200"/>
            <a:ext cx="2286397" cy="3195795"/>
          </a:xfrm>
          <a:prstGeom prst="rect">
            <a:avLst/>
          </a:prstGeom>
          <a:noFill/>
          <a:scene3d>
            <a:camera prst="orthographicFront"/>
            <a:lightRig rig="threePt" dir="t"/>
          </a:scene3d>
          <a:sp3d>
            <a:bevelT/>
          </a:sp3d>
        </p:spPr>
      </p:pic>
      <p:sp>
        <p:nvSpPr>
          <p:cNvPr id="7" name="日期占位符 6"/>
          <p:cNvSpPr>
            <a:spLocks noGrp="1"/>
          </p:cNvSpPr>
          <p:nvPr>
            <p:ph type="dt" sz="half" idx="10"/>
          </p:nvPr>
        </p:nvSpPr>
        <p:spPr/>
        <p:txBody>
          <a:bodyPr/>
          <a:lstStyle/>
          <a:p>
            <a:fld id="{053EF81C-6ADF-47B1-97D0-CF935BF1F94A}" type="datetime1">
              <a:rPr lang="zh-CN" altLang="en-US" smtClean="0"/>
              <a:pPr/>
              <a:t>2014-9-11</a:t>
            </a:fld>
            <a:endParaRPr lang="en-US" altLang="zh-CN"/>
          </a:p>
        </p:txBody>
      </p:sp>
      <p:sp>
        <p:nvSpPr>
          <p:cNvPr id="8" name="灯片编号占位符 7"/>
          <p:cNvSpPr>
            <a:spLocks noGrp="1"/>
          </p:cNvSpPr>
          <p:nvPr>
            <p:ph type="sldNum" sz="quarter" idx="12"/>
          </p:nvPr>
        </p:nvSpPr>
        <p:spPr/>
        <p:txBody>
          <a:bodyPr/>
          <a:lstStyle/>
          <a:p>
            <a:fld id="{6CF24EBE-521A-4773-A7FE-32B6B01595B3}" type="slidenum">
              <a:rPr lang="zh-CN" altLang="en-US" smtClean="0"/>
              <a:pPr/>
              <a:t>2</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zh-CN" altLang="en-US" b="1" dirty="0" smtClean="0">
                <a:solidFill>
                  <a:srgbClr val="002060"/>
                </a:solidFill>
                <a:latin typeface="Times New Roman" pitchFamily="18" charset="0"/>
                <a:ea typeface="微软雅黑" pitchFamily="34" charset="-122"/>
                <a:cs typeface="Times New Roman" pitchFamily="18" charset="0"/>
              </a:rPr>
              <a:t>基本宗旨</a:t>
            </a:r>
          </a:p>
        </p:txBody>
      </p:sp>
      <p:sp>
        <p:nvSpPr>
          <p:cNvPr id="15363" name="内容占位符 62"/>
          <p:cNvSpPr>
            <a:spLocks noGrp="1"/>
          </p:cNvSpPr>
          <p:nvPr>
            <p:ph idx="1"/>
          </p:nvPr>
        </p:nvSpPr>
        <p:spPr/>
        <p:txBody>
          <a:bodyPr/>
          <a:lstStyle/>
          <a:p>
            <a:pPr>
              <a:lnSpc>
                <a:spcPct val="150000"/>
              </a:lnSpc>
              <a:spcBef>
                <a:spcPts val="2400"/>
              </a:spcBef>
            </a:pPr>
            <a:r>
              <a:rPr lang="en-US" altLang="zh-CN" sz="4000" b="1" dirty="0" smtClean="0">
                <a:solidFill>
                  <a:srgbClr val="002060"/>
                </a:solidFill>
                <a:latin typeface="Times New Roman" pitchFamily="18" charset="0"/>
                <a:ea typeface="微软雅黑" pitchFamily="34" charset="-122"/>
                <a:cs typeface="Times New Roman" pitchFamily="18" charset="0"/>
              </a:rPr>
              <a:t>1</a:t>
            </a:r>
            <a:r>
              <a:rPr lang="zh-CN" altLang="en-US" sz="4000" b="1" dirty="0" smtClean="0">
                <a:solidFill>
                  <a:srgbClr val="002060"/>
                </a:solidFill>
                <a:latin typeface="Times New Roman" pitchFamily="18" charset="0"/>
                <a:ea typeface="微软雅黑" pitchFamily="34" charset="-122"/>
                <a:cs typeface="Times New Roman" pitchFamily="18" charset="0"/>
              </a:rPr>
              <a:t>．理解是记忆的基础，只有理解的东西才能记得牢记得久。</a:t>
            </a:r>
            <a:endParaRPr lang="en-US" altLang="zh-CN" sz="4000" b="1" dirty="0" smtClean="0">
              <a:solidFill>
                <a:srgbClr val="002060"/>
              </a:solidFill>
              <a:latin typeface="Times New Roman" pitchFamily="18" charset="0"/>
              <a:ea typeface="微软雅黑" pitchFamily="34" charset="-122"/>
              <a:cs typeface="Times New Roman" pitchFamily="18" charset="0"/>
            </a:endParaRPr>
          </a:p>
          <a:p>
            <a:pPr>
              <a:lnSpc>
                <a:spcPct val="150000"/>
              </a:lnSpc>
              <a:spcBef>
                <a:spcPts val="2400"/>
              </a:spcBef>
            </a:pPr>
            <a:r>
              <a:rPr lang="en-US" altLang="zh-CN" sz="4000" b="1" dirty="0" smtClean="0">
                <a:solidFill>
                  <a:srgbClr val="002060"/>
                </a:solidFill>
                <a:latin typeface="Times New Roman" pitchFamily="18" charset="0"/>
                <a:ea typeface="微软雅黑" pitchFamily="34" charset="-122"/>
                <a:cs typeface="Times New Roman" pitchFamily="18" charset="0"/>
              </a:rPr>
              <a:t>2</a:t>
            </a:r>
            <a:r>
              <a:rPr lang="zh-CN" altLang="en-US" sz="4000" b="1" dirty="0" smtClean="0">
                <a:solidFill>
                  <a:srgbClr val="002060"/>
                </a:solidFill>
                <a:latin typeface="Times New Roman" pitchFamily="18" charset="0"/>
                <a:ea typeface="微软雅黑" pitchFamily="34" charset="-122"/>
                <a:cs typeface="Times New Roman" pitchFamily="18" charset="0"/>
              </a:rPr>
              <a:t>．法律是可以被理解的。</a:t>
            </a:r>
            <a:endParaRPr lang="en-US" altLang="zh-CN" sz="4000" b="1" dirty="0" smtClean="0">
              <a:solidFill>
                <a:srgbClr val="002060"/>
              </a:solidFill>
              <a:latin typeface="Times New Roman" pitchFamily="18" charset="0"/>
              <a:ea typeface="微软雅黑" pitchFamily="34" charset="-122"/>
              <a:cs typeface="Times New Roman" pitchFamily="18" charset="0"/>
            </a:endParaRPr>
          </a:p>
        </p:txBody>
      </p:sp>
      <p:sp>
        <p:nvSpPr>
          <p:cNvPr id="4" name="日期占位符 3"/>
          <p:cNvSpPr>
            <a:spLocks noGrp="1"/>
          </p:cNvSpPr>
          <p:nvPr>
            <p:ph type="dt" sz="half" idx="10"/>
          </p:nvPr>
        </p:nvSpPr>
        <p:spPr/>
        <p:txBody>
          <a:bodyPr/>
          <a:lstStyle/>
          <a:p>
            <a:fld id="{8DD81656-6EF1-4521-A30D-D89E61B8D747}" type="datetime1">
              <a:rPr lang="zh-CN" altLang="en-US" smtClean="0"/>
              <a:pPr/>
              <a:t>2014-9-11</a:t>
            </a:fld>
            <a:endParaRPr lang="en-US" altLang="zh-CN"/>
          </a:p>
        </p:txBody>
      </p:sp>
      <p:sp>
        <p:nvSpPr>
          <p:cNvPr id="5" name="灯片编号占位符 4"/>
          <p:cNvSpPr>
            <a:spLocks noGrp="1"/>
          </p:cNvSpPr>
          <p:nvPr>
            <p:ph type="sldNum" sz="quarter" idx="12"/>
          </p:nvPr>
        </p:nvSpPr>
        <p:spPr/>
        <p:txBody>
          <a:bodyPr/>
          <a:lstStyle/>
          <a:p>
            <a:fld id="{6CF24EBE-521A-4773-A7FE-32B6B01595B3}" type="slidenum">
              <a:rPr lang="zh-CN" altLang="en-US" smtClean="0"/>
              <a:pPr/>
              <a:t>3</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pPr algn="l" eaLnBrk="1" hangingPunct="1"/>
            <a:r>
              <a:rPr lang="zh-CN" altLang="en-US" b="1" smtClean="0">
                <a:solidFill>
                  <a:srgbClr val="002060"/>
                </a:solidFill>
                <a:latin typeface="Times New Roman" pitchFamily="18" charset="0"/>
                <a:ea typeface="微软雅黑" pitchFamily="34" charset="-122"/>
                <a:cs typeface="Times New Roman" pitchFamily="18" charset="0"/>
              </a:rPr>
              <a:t>三、民事诉讼法串讲</a:t>
            </a:r>
            <a:endParaRPr lang="zh-CN" altLang="en-US" smtClean="0">
              <a:solidFill>
                <a:srgbClr val="002060"/>
              </a:solidFill>
              <a:latin typeface="Times New Roman" pitchFamily="18" charset="0"/>
              <a:ea typeface="微软雅黑" pitchFamily="34" charset="-122"/>
              <a:cs typeface="Times New Roman" pitchFamily="18" charset="0"/>
            </a:endParaRPr>
          </a:p>
        </p:txBody>
      </p:sp>
      <p:sp>
        <p:nvSpPr>
          <p:cNvPr id="142339" name="内容占位符 4"/>
          <p:cNvSpPr>
            <a:spLocks noGrp="1"/>
          </p:cNvSpPr>
          <p:nvPr>
            <p:ph idx="1"/>
          </p:nvPr>
        </p:nvSpPr>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a:t>
            </a:r>
            <a:r>
              <a:rPr lang="zh-CN" altLang="en-US" sz="2600" b="1" dirty="0" smtClean="0">
                <a:solidFill>
                  <a:srgbClr val="002060"/>
                </a:solidFill>
                <a:latin typeface="Times New Roman" pitchFamily="18" charset="0"/>
                <a:ea typeface="微软雅黑" pitchFamily="34" charset="-122"/>
                <a:cs typeface="Times New Roman" pitchFamily="18" charset="0"/>
              </a:rPr>
              <a:t>．民事诉讼法的基本原则</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1</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独立行使审判权      </a:t>
            </a:r>
            <a:r>
              <a:rPr lang="zh-CN" altLang="en-US" sz="2200" dirty="0" smtClean="0">
                <a:solidFill>
                  <a:srgbClr val="002060"/>
                </a:solidFill>
                <a:latin typeface="Times New Roman" pitchFamily="18" charset="0"/>
                <a:ea typeface="华文仿宋" pitchFamily="2" charset="-122"/>
                <a:cs typeface="Times New Roman" pitchFamily="18" charset="0"/>
              </a:rPr>
              <a:t>谁的独立审判，法官还是法院？</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以事实为依据，以法律为准绳的原则</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3</a:t>
            </a:r>
            <a:r>
              <a:rPr lang="zh-CN" altLang="en-US" sz="2200" b="1" dirty="0" smtClean="0">
                <a:solidFill>
                  <a:srgbClr val="002060"/>
                </a:solidFill>
                <a:latin typeface="Times New Roman" pitchFamily="18" charset="0"/>
                <a:ea typeface="华文仿宋" pitchFamily="2" charset="-122"/>
                <a:cs typeface="Times New Roman" pitchFamily="18" charset="0"/>
              </a:rPr>
              <a:t>）平等原则</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4</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调解原则</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【2006</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20</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根据民事诉讼法的规定，人民法院审理民事案件，应当根据下列哪些原则进行调解？</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自愿             </a:t>
            </a: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公开             </a:t>
            </a: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准确            </a:t>
            </a:r>
            <a:r>
              <a:rPr lang="zh-CN" altLang="en-US" sz="2200" dirty="0" smtClean="0">
                <a:solidFill>
                  <a:srgbClr val="C00000"/>
                </a:solidFill>
                <a:latin typeface="Times New Roman" pitchFamily="18" charset="0"/>
                <a:ea typeface="微软雅黑" pitchFamily="34" charset="-122"/>
                <a:cs typeface="Times New Roman" pitchFamily="18" charset="0"/>
              </a:rPr>
              <a:t> </a:t>
            </a: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．合法</a:t>
            </a:r>
            <a:endParaRPr lang="zh-CN" altLang="en-US" sz="22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zh-CN" altLang="en-US"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zh-CN" altLang="en-US"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5236424C-D78C-4CFD-B5CC-C8FC332C4B7F}" type="datetime1">
              <a:rPr lang="zh-CN" altLang="en-US" smtClean="0"/>
              <a:pPr/>
              <a:t>2014-9-11</a:t>
            </a:fld>
            <a:endParaRPr lang="en-US" altLang="zh-CN"/>
          </a:p>
        </p:txBody>
      </p:sp>
      <p:sp>
        <p:nvSpPr>
          <p:cNvPr id="5" name="灯片编号占位符 4"/>
          <p:cNvSpPr>
            <a:spLocks noGrp="1"/>
          </p:cNvSpPr>
          <p:nvPr>
            <p:ph type="sldNum" sz="quarter" idx="12"/>
          </p:nvPr>
        </p:nvSpPr>
        <p:spPr/>
        <p:txBody>
          <a:bodyPr/>
          <a:lstStyle/>
          <a:p>
            <a:fld id="{6CF24EBE-521A-4773-A7FE-32B6B01595B3}" type="slidenum">
              <a:rPr lang="zh-CN" altLang="en-US" smtClean="0"/>
              <a:pPr/>
              <a:t>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内容占位符 4"/>
          <p:cNvSpPr>
            <a:spLocks noGrp="1"/>
          </p:cNvSpPr>
          <p:nvPr>
            <p:ph idx="1"/>
          </p:nvPr>
        </p:nvSpPr>
        <p:spPr>
          <a:xfrm>
            <a:off x="457200" y="836613"/>
            <a:ext cx="8229600" cy="5289550"/>
          </a:xfrm>
        </p:spPr>
        <p:txBody>
          <a:bodyPr/>
          <a:lstStyle/>
          <a:p>
            <a:pPr eaLnBrk="1" hangingPunct="1">
              <a:lnSpc>
                <a:spcPct val="150000"/>
              </a:lnSpc>
            </a:pPr>
            <a:r>
              <a:rPr lang="en-US" altLang="zh-CN" sz="2100" b="1" dirty="0" smtClean="0">
                <a:solidFill>
                  <a:srgbClr val="002060"/>
                </a:solidFill>
                <a:latin typeface="Times New Roman" pitchFamily="18" charset="0"/>
                <a:ea typeface="微软雅黑" pitchFamily="34" charset="-122"/>
                <a:cs typeface="Times New Roman" pitchFamily="18" charset="0"/>
              </a:rPr>
              <a:t>【2008</a:t>
            </a:r>
            <a:r>
              <a:rPr lang="zh-CN" altLang="en-US"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81</a:t>
            </a:r>
            <a:r>
              <a:rPr lang="zh-CN" altLang="en-US" sz="2100" b="1" dirty="0" smtClean="0">
                <a:solidFill>
                  <a:srgbClr val="002060"/>
                </a:solidFill>
                <a:latin typeface="Times New Roman" pitchFamily="18" charset="0"/>
                <a:ea typeface="微软雅黑" pitchFamily="34" charset="-122"/>
                <a:cs typeface="Times New Roman" pitchFamily="18" charset="0"/>
              </a:rPr>
              <a:t>题</a:t>
            </a:r>
            <a:r>
              <a:rPr lang="en-US" altLang="zh-CN" sz="2100" b="1"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关于民事诉讼中的调解，下列哪些说法是正确的？</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A</a:t>
            </a:r>
            <a:r>
              <a:rPr lang="zh-CN" altLang="en-US" sz="2100" dirty="0" smtClean="0">
                <a:solidFill>
                  <a:srgbClr val="C00000"/>
                </a:solidFill>
                <a:latin typeface="Times New Roman" pitchFamily="18" charset="0"/>
                <a:ea typeface="微软雅黑" pitchFamily="34" charset="-122"/>
                <a:cs typeface="Times New Roman" pitchFamily="18" charset="0"/>
              </a:rPr>
              <a:t>．调解应当根据当事人自愿的原则进行</a:t>
            </a:r>
          </a:p>
          <a:p>
            <a:pPr eaLnBrk="1" hangingPunct="1">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B</a:t>
            </a:r>
            <a:r>
              <a:rPr lang="zh-CN" altLang="en-US" sz="2100" dirty="0" smtClean="0">
                <a:solidFill>
                  <a:srgbClr val="002060"/>
                </a:solidFill>
                <a:latin typeface="Times New Roman" pitchFamily="18" charset="0"/>
                <a:ea typeface="微软雅黑" pitchFamily="34" charset="-122"/>
                <a:cs typeface="Times New Roman" pitchFamily="18" charset="0"/>
              </a:rPr>
              <a:t>．人民法院进行调解的，应当由合议庭主持</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C</a:t>
            </a:r>
            <a:r>
              <a:rPr lang="zh-CN" altLang="en-US" sz="2100" dirty="0" smtClean="0">
                <a:solidFill>
                  <a:srgbClr val="C00000"/>
                </a:solidFill>
                <a:latin typeface="Times New Roman" pitchFamily="18" charset="0"/>
                <a:ea typeface="微软雅黑" pitchFamily="34" charset="-122"/>
                <a:cs typeface="Times New Roman" pitchFamily="18" charset="0"/>
              </a:rPr>
              <a:t>．调解协议的内容不得违反法律的规定</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D</a:t>
            </a:r>
            <a:r>
              <a:rPr lang="zh-CN" altLang="en-US" sz="2100" dirty="0" smtClean="0">
                <a:solidFill>
                  <a:srgbClr val="C00000"/>
                </a:solidFill>
                <a:latin typeface="Times New Roman" pitchFamily="18" charset="0"/>
                <a:ea typeface="微软雅黑" pitchFamily="34" charset="-122"/>
                <a:cs typeface="Times New Roman" pitchFamily="18" charset="0"/>
              </a:rPr>
              <a:t>．调解书送达前一方反悔的，人民法院应当及时判决</a:t>
            </a:r>
            <a:endParaRPr lang="en-US" altLang="zh-CN" sz="21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5</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辩论原则</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6</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处分原则</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7</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监督原则</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endParaRPr lang="zh-CN" altLang="en-US" sz="2200"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0ED6B6BF-D55E-43CA-97B0-49735A2E6E40}"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内容占位符 4"/>
          <p:cNvSpPr>
            <a:spLocks noGrp="1"/>
          </p:cNvSpPr>
          <p:nvPr>
            <p:ph idx="1"/>
          </p:nvPr>
        </p:nvSpPr>
        <p:spPr>
          <a:xfrm>
            <a:off x="457200" y="836613"/>
            <a:ext cx="8229600" cy="5289550"/>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a:t>
            </a:r>
            <a:r>
              <a:rPr lang="zh-CN" altLang="en-US" sz="2600" b="1" dirty="0" smtClean="0">
                <a:solidFill>
                  <a:srgbClr val="002060"/>
                </a:solidFill>
                <a:latin typeface="Times New Roman" pitchFamily="18" charset="0"/>
                <a:ea typeface="微软雅黑" pitchFamily="34" charset="-122"/>
                <a:cs typeface="Times New Roman" pitchFamily="18" charset="0"/>
              </a:rPr>
              <a:t>．民事诉讼法的基本制度</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民事诉讼法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10</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人民法院审理民事案件，依照法律规定实行合议、回避、公开审判和两审终审制度。</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59B080EF-3ADF-4AFA-8E7C-51DF27B94AC2}"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内容占位符 4"/>
          <p:cNvSpPr>
            <a:spLocks noGrp="1"/>
          </p:cNvSpPr>
          <p:nvPr>
            <p:ph idx="1"/>
          </p:nvPr>
        </p:nvSpPr>
        <p:spPr>
          <a:xfrm>
            <a:off x="457200" y="620713"/>
            <a:ext cx="8229600" cy="5505450"/>
          </a:xfrm>
        </p:spPr>
        <p:txBody>
          <a:bodyPr/>
          <a:lstStyle/>
          <a:p>
            <a:pPr eaLnBrk="1" hangingPunct="1">
              <a:lnSpc>
                <a:spcPct val="150000"/>
              </a:lnSpc>
            </a:pPr>
            <a:r>
              <a:rPr lang="en-US" altLang="zh-CN" sz="2100" b="1" dirty="0" smtClean="0">
                <a:solidFill>
                  <a:srgbClr val="002060"/>
                </a:solidFill>
                <a:latin typeface="Times New Roman" pitchFamily="18" charset="0"/>
                <a:ea typeface="微软雅黑" pitchFamily="34" charset="-122"/>
                <a:cs typeface="Times New Roman" pitchFamily="18" charset="0"/>
              </a:rPr>
              <a:t>【2007</a:t>
            </a:r>
            <a:r>
              <a:rPr lang="zh-CN" altLang="en-US"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24</a:t>
            </a:r>
            <a:r>
              <a:rPr lang="zh-CN" altLang="en-US" sz="2100" b="1" dirty="0" smtClean="0">
                <a:solidFill>
                  <a:srgbClr val="002060"/>
                </a:solidFill>
                <a:latin typeface="Times New Roman" pitchFamily="18" charset="0"/>
                <a:ea typeface="微软雅黑" pitchFamily="34" charset="-122"/>
                <a:cs typeface="Times New Roman" pitchFamily="18" charset="0"/>
              </a:rPr>
              <a:t>题</a:t>
            </a:r>
            <a:r>
              <a:rPr lang="en-US" altLang="zh-CN" sz="2100" b="1"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根据民事诉讼法的规定，下列哪些说法是正确的？</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A</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人民法院审理第一审民事案件，可以由审判员和陪审员组成合议庭审理</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B</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人民法院审理第二审民事案件，只能由审判员组成合议庭</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C</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发回重审的案件，原审人民法院应当按照第一审程序另行组成合议庭</a:t>
            </a:r>
          </a:p>
          <a:p>
            <a:pPr eaLnBrk="1" hangingPunct="1">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D</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en-US" altLang="zh-CN" sz="2100" dirty="0" smtClean="0">
                <a:solidFill>
                  <a:srgbClr val="002060"/>
                </a:solidFill>
                <a:latin typeface="Times New Roman" pitchFamily="18" charset="0"/>
                <a:ea typeface="微软雅黑" pitchFamily="34" charset="-122"/>
                <a:cs typeface="Times New Roman" pitchFamily="18" charset="0"/>
              </a:rPr>
              <a:t> </a:t>
            </a:r>
            <a:r>
              <a:rPr lang="zh-CN" altLang="en-US" sz="2100" dirty="0" smtClean="0">
                <a:solidFill>
                  <a:srgbClr val="002060"/>
                </a:solidFill>
                <a:latin typeface="Times New Roman" pitchFamily="18" charset="0"/>
                <a:ea typeface="微软雅黑" pitchFamily="34" charset="-122"/>
                <a:cs typeface="Times New Roman" pitchFamily="18" charset="0"/>
              </a:rPr>
              <a:t>人民法院审理再审案件，只能由审判员另行组成合议庭</a:t>
            </a:r>
          </a:p>
        </p:txBody>
      </p:sp>
      <p:sp>
        <p:nvSpPr>
          <p:cNvPr id="3" name="日期占位符 2"/>
          <p:cNvSpPr>
            <a:spLocks noGrp="1"/>
          </p:cNvSpPr>
          <p:nvPr>
            <p:ph type="dt" sz="half" idx="10"/>
          </p:nvPr>
        </p:nvSpPr>
        <p:spPr/>
        <p:txBody>
          <a:bodyPr/>
          <a:lstStyle/>
          <a:p>
            <a:fld id="{6898716E-2EFA-4315-99F9-4231663CA3A5}"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58</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根据民事诉讼法及相关规定，当事人可以申请下列哪些人员回避？</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．陪审员李某，其是被告诉讼代理人近亲属</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．审判员刘某，其违反规定会见了原告</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．鉴定人陈某，其与本案有利害关系</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．证人张某，其与被告是母子关系</a:t>
            </a:r>
          </a:p>
        </p:txBody>
      </p:sp>
      <p:sp>
        <p:nvSpPr>
          <p:cNvPr id="3" name="日期占位符 2"/>
          <p:cNvSpPr>
            <a:spLocks noGrp="1"/>
          </p:cNvSpPr>
          <p:nvPr>
            <p:ph type="dt" sz="half" idx="10"/>
          </p:nvPr>
        </p:nvSpPr>
        <p:spPr/>
        <p:txBody>
          <a:bodyPr/>
          <a:lstStyle/>
          <a:p>
            <a:fld id="{AA6351BA-D2D3-4D94-BCA9-438E9A1CB5A0}"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内容占位符 4"/>
          <p:cNvSpPr>
            <a:spLocks noGrp="1"/>
          </p:cNvSpPr>
          <p:nvPr>
            <p:ph idx="1"/>
          </p:nvPr>
        </p:nvSpPr>
        <p:spPr>
          <a:xfrm>
            <a:off x="457200" y="836613"/>
            <a:ext cx="8229600" cy="5289550"/>
          </a:xfrm>
        </p:spPr>
        <p:txBody>
          <a:bodyPr/>
          <a:lstStyle/>
          <a:p>
            <a:pPr eaLnBrk="1" hangingPunct="1">
              <a:lnSpc>
                <a:spcPct val="150000"/>
              </a:lnSpc>
            </a:pPr>
            <a:r>
              <a:rPr lang="en-US" altLang="zh-CN" sz="2000" b="1" dirty="0" smtClean="0">
                <a:solidFill>
                  <a:srgbClr val="002060"/>
                </a:solidFill>
                <a:latin typeface="Times New Roman" pitchFamily="18" charset="0"/>
                <a:ea typeface="微软雅黑" pitchFamily="34" charset="-122"/>
                <a:cs typeface="Times New Roman" pitchFamily="18" charset="0"/>
              </a:rPr>
              <a:t>【2010</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3</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根据民事诉讼法及相关规定，下列关于公开审判制度的说法哪些是正确的？</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公开审判制度是民事诉讼的基本制度，所有民事案件一律公开审理</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涉及国家秘密、个人隐私的民事案件，不应当公开审理</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涉及商业秘密的民事案件，当事人申请不公开审理的，可以不公开审理</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离婚案件，当事人申请不公开审理的，可以不公开审理</a:t>
            </a:r>
          </a:p>
        </p:txBody>
      </p:sp>
      <p:sp>
        <p:nvSpPr>
          <p:cNvPr id="3" name="日期占位符 2"/>
          <p:cNvSpPr>
            <a:spLocks noGrp="1"/>
          </p:cNvSpPr>
          <p:nvPr>
            <p:ph type="dt" sz="half" idx="10"/>
          </p:nvPr>
        </p:nvSpPr>
        <p:spPr/>
        <p:txBody>
          <a:bodyPr/>
          <a:lstStyle/>
          <a:p>
            <a:fld id="{DD8C02CB-CDE3-4004-8313-9889402B1AF1}"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内容占位符 4"/>
          <p:cNvSpPr>
            <a:spLocks noGrp="1"/>
          </p:cNvSpPr>
          <p:nvPr>
            <p:ph idx="1"/>
          </p:nvPr>
        </p:nvSpPr>
        <p:spPr>
          <a:xfrm>
            <a:off x="323850" y="908050"/>
            <a:ext cx="8424863" cy="52181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3</a:t>
            </a:r>
            <a:r>
              <a:rPr lang="zh-CN" altLang="en-US" sz="2600" b="1" dirty="0" smtClean="0">
                <a:solidFill>
                  <a:srgbClr val="002060"/>
                </a:solidFill>
                <a:latin typeface="Times New Roman" pitchFamily="18" charset="0"/>
                <a:ea typeface="微软雅黑" pitchFamily="34" charset="-122"/>
                <a:cs typeface="Times New Roman" pitchFamily="18" charset="0"/>
              </a:rPr>
              <a:t>．级别管辖</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影响因素：案件性质、诉讼标的的金额、影响大小</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1</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基层法院：</a:t>
            </a:r>
            <a:r>
              <a:rPr lang="zh-CN" altLang="en-US" sz="2200" dirty="0" smtClean="0">
                <a:solidFill>
                  <a:srgbClr val="002060"/>
                </a:solidFill>
                <a:latin typeface="Times New Roman" pitchFamily="18" charset="0"/>
                <a:ea typeface="华文仿宋" pitchFamily="2" charset="-122"/>
                <a:cs typeface="Times New Roman" pitchFamily="18" charset="0"/>
              </a:rPr>
              <a:t>管辖第一审民事案件，但本法另有规定的除外。</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中级法院：</a:t>
            </a: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1</a:t>
            </a:r>
            <a:r>
              <a:rPr lang="zh-CN" altLang="en-US" sz="2200" dirty="0" smtClean="0">
                <a:solidFill>
                  <a:srgbClr val="002060"/>
                </a:solidFill>
                <a:latin typeface="Times New Roman" pitchFamily="18" charset="0"/>
                <a:ea typeface="华文仿宋" pitchFamily="2" charset="-122"/>
                <a:cs typeface="Times New Roman" pitchFamily="18" charset="0"/>
              </a:rPr>
              <a:t>）重大涉外案件；（</a:t>
            </a:r>
            <a:r>
              <a:rPr lang="en-US" altLang="zh-CN" sz="2200" dirty="0" smtClean="0">
                <a:solidFill>
                  <a:srgbClr val="002060"/>
                </a:solidFill>
                <a:latin typeface="Times New Roman" pitchFamily="18" charset="0"/>
                <a:ea typeface="华文仿宋" pitchFamily="2" charset="-122"/>
                <a:cs typeface="Times New Roman" pitchFamily="18" charset="0"/>
              </a:rPr>
              <a:t>2</a:t>
            </a:r>
            <a:r>
              <a:rPr lang="zh-CN" altLang="en-US" sz="2200" dirty="0" smtClean="0">
                <a:solidFill>
                  <a:srgbClr val="002060"/>
                </a:solidFill>
                <a:latin typeface="Times New Roman" pitchFamily="18" charset="0"/>
                <a:ea typeface="华文仿宋" pitchFamily="2" charset="-122"/>
                <a:cs typeface="Times New Roman" pitchFamily="18" charset="0"/>
              </a:rPr>
              <a:t>）在本辖区有重大影响的案件；（</a:t>
            </a:r>
            <a:r>
              <a:rPr lang="en-US" altLang="zh-CN" sz="2200" dirty="0" smtClean="0">
                <a:solidFill>
                  <a:srgbClr val="002060"/>
                </a:solidFill>
                <a:latin typeface="Times New Roman" pitchFamily="18" charset="0"/>
                <a:ea typeface="华文仿宋" pitchFamily="2" charset="-122"/>
                <a:cs typeface="Times New Roman" pitchFamily="18" charset="0"/>
              </a:rPr>
              <a:t>3</a:t>
            </a:r>
            <a:r>
              <a:rPr lang="zh-CN" altLang="en-US" sz="2200" dirty="0" smtClean="0">
                <a:solidFill>
                  <a:srgbClr val="002060"/>
                </a:solidFill>
                <a:latin typeface="Times New Roman" pitchFamily="18" charset="0"/>
                <a:ea typeface="华文仿宋" pitchFamily="2" charset="-122"/>
                <a:cs typeface="Times New Roman" pitchFamily="18" charset="0"/>
              </a:rPr>
              <a:t>）最高法院确定由中级法院管辖的案件。（海事、海商案件；专利、植物新品种纠纷）专利案件已经开始下放</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3</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高级法院：</a:t>
            </a:r>
            <a:r>
              <a:rPr lang="zh-CN" altLang="en-US" sz="2200" dirty="0" smtClean="0">
                <a:solidFill>
                  <a:srgbClr val="002060"/>
                </a:solidFill>
                <a:latin typeface="Times New Roman" pitchFamily="18" charset="0"/>
                <a:ea typeface="华文仿宋" pitchFamily="2" charset="-122"/>
                <a:cs typeface="Times New Roman" pitchFamily="18" charset="0"/>
              </a:rPr>
              <a:t>本辖区有重大影响的第一审民事案件。</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4</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最高法院：</a:t>
            </a: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1</a:t>
            </a:r>
            <a:r>
              <a:rPr lang="zh-CN" altLang="en-US" sz="2200" dirty="0" smtClean="0">
                <a:solidFill>
                  <a:srgbClr val="002060"/>
                </a:solidFill>
                <a:latin typeface="Times New Roman" pitchFamily="18" charset="0"/>
                <a:ea typeface="华文仿宋" pitchFamily="2" charset="-122"/>
                <a:cs typeface="Times New Roman" pitchFamily="18" charset="0"/>
              </a:rPr>
              <a:t>）在全国有重大影响的案件；（</a:t>
            </a:r>
            <a:r>
              <a:rPr lang="en-US" altLang="zh-CN" sz="2200" dirty="0" smtClean="0">
                <a:solidFill>
                  <a:srgbClr val="002060"/>
                </a:solidFill>
                <a:latin typeface="Times New Roman" pitchFamily="18" charset="0"/>
                <a:ea typeface="华文仿宋" pitchFamily="2" charset="-122"/>
                <a:cs typeface="Times New Roman" pitchFamily="18" charset="0"/>
              </a:rPr>
              <a:t>2</a:t>
            </a:r>
            <a:r>
              <a:rPr lang="zh-CN" altLang="en-US" sz="2200" dirty="0" smtClean="0">
                <a:solidFill>
                  <a:srgbClr val="002060"/>
                </a:solidFill>
                <a:latin typeface="Times New Roman" pitchFamily="18" charset="0"/>
                <a:ea typeface="华文仿宋" pitchFamily="2" charset="-122"/>
                <a:cs typeface="Times New Roman" pitchFamily="18" charset="0"/>
              </a:rPr>
              <a:t>）认为应当由本院审理的案件。</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BDAD0E0D-66DB-4E2E-ACEC-10A3A3024258}"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400" b="1" dirty="0" smtClean="0">
                <a:solidFill>
                  <a:srgbClr val="002060"/>
                </a:solidFill>
                <a:latin typeface="Times New Roman" pitchFamily="18" charset="0"/>
                <a:ea typeface="微软雅黑" pitchFamily="34" charset="-122"/>
                <a:cs typeface="Times New Roman" pitchFamily="18" charset="0"/>
              </a:rPr>
              <a:t>【2010</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11</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根据民事诉讼法及相关规定，下列哪些案件的一审只能由中级以上人民法院管辖？</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A</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en-US" altLang="zh-CN" sz="2400" dirty="0" smtClean="0">
                <a:solidFill>
                  <a:srgbClr val="002060"/>
                </a:solidFill>
                <a:latin typeface="Times New Roman" pitchFamily="18" charset="0"/>
                <a:ea typeface="微软雅黑" pitchFamily="34" charset="-122"/>
                <a:cs typeface="Times New Roman" pitchFamily="18" charset="0"/>
              </a:rPr>
              <a:t> </a:t>
            </a:r>
            <a:r>
              <a:rPr lang="zh-CN" altLang="en-US" sz="2400" dirty="0" smtClean="0">
                <a:solidFill>
                  <a:srgbClr val="002060"/>
                </a:solidFill>
                <a:latin typeface="Times New Roman" pitchFamily="18" charset="0"/>
                <a:ea typeface="微软雅黑" pitchFamily="34" charset="-122"/>
                <a:cs typeface="Times New Roman" pitchFamily="18" charset="0"/>
              </a:rPr>
              <a:t>商标民事纠纷案件              </a:t>
            </a:r>
            <a:endParaRPr lang="en-US" altLang="zh-CN" sz="24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B</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en-US" altLang="zh-CN" sz="2400" dirty="0" smtClean="0">
                <a:solidFill>
                  <a:srgbClr val="002060"/>
                </a:solidFill>
                <a:latin typeface="Times New Roman" pitchFamily="18" charset="0"/>
                <a:ea typeface="微软雅黑" pitchFamily="34" charset="-122"/>
                <a:cs typeface="Times New Roman" pitchFamily="18" charset="0"/>
              </a:rPr>
              <a:t> </a:t>
            </a:r>
            <a:r>
              <a:rPr lang="zh-CN" altLang="en-US" sz="2400" dirty="0" smtClean="0">
                <a:solidFill>
                  <a:srgbClr val="002060"/>
                </a:solidFill>
                <a:latin typeface="Times New Roman" pitchFamily="18" charset="0"/>
                <a:ea typeface="微软雅黑" pitchFamily="34" charset="-122"/>
                <a:cs typeface="Times New Roman" pitchFamily="18" charset="0"/>
              </a:rPr>
              <a:t>涉外民事案件</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C</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en-US" altLang="zh-CN" sz="2400" dirty="0" smtClean="0">
                <a:solidFill>
                  <a:srgbClr val="002060"/>
                </a:solidFill>
                <a:latin typeface="Times New Roman" pitchFamily="18" charset="0"/>
                <a:ea typeface="微软雅黑" pitchFamily="34" charset="-122"/>
                <a:cs typeface="Times New Roman" pitchFamily="18" charset="0"/>
              </a:rPr>
              <a:t> </a:t>
            </a:r>
            <a:r>
              <a:rPr lang="zh-CN" altLang="en-US" sz="2400" dirty="0" smtClean="0">
                <a:solidFill>
                  <a:srgbClr val="002060"/>
                </a:solidFill>
                <a:latin typeface="Times New Roman" pitchFamily="18" charset="0"/>
                <a:ea typeface="微软雅黑" pitchFamily="34" charset="-122"/>
                <a:cs typeface="Times New Roman" pitchFamily="18" charset="0"/>
              </a:rPr>
              <a:t>著作权民事纠纷案件          </a:t>
            </a:r>
            <a:endParaRPr lang="en-US" altLang="zh-CN" sz="24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D</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en-US" altLang="zh-CN" sz="2400" dirty="0" smtClean="0">
                <a:solidFill>
                  <a:srgbClr val="002060"/>
                </a:solidFill>
                <a:latin typeface="Times New Roman" pitchFamily="18" charset="0"/>
                <a:ea typeface="微软雅黑" pitchFamily="34" charset="-122"/>
                <a:cs typeface="Times New Roman" pitchFamily="18" charset="0"/>
              </a:rPr>
              <a:t> </a:t>
            </a:r>
            <a:r>
              <a:rPr lang="zh-CN" altLang="en-US" sz="2400" dirty="0" smtClean="0">
                <a:solidFill>
                  <a:srgbClr val="002060"/>
                </a:solidFill>
                <a:latin typeface="Times New Roman" pitchFamily="18" charset="0"/>
                <a:ea typeface="微软雅黑" pitchFamily="34" charset="-122"/>
                <a:cs typeface="Times New Roman" pitchFamily="18" charset="0"/>
              </a:rPr>
              <a:t>专利纠纷案件</a:t>
            </a:r>
            <a:endParaRPr lang="en-US" altLang="zh-CN" sz="24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400" dirty="0" smtClean="0">
                <a:solidFill>
                  <a:srgbClr val="C00000"/>
                </a:solidFill>
                <a:latin typeface="华文仿宋" pitchFamily="2" charset="-122"/>
                <a:ea typeface="华文仿宋" pitchFamily="2" charset="-122"/>
                <a:cs typeface="Times New Roman" pitchFamily="18" charset="0"/>
              </a:rPr>
              <a:t>无答案</a:t>
            </a:r>
          </a:p>
        </p:txBody>
      </p:sp>
      <p:sp>
        <p:nvSpPr>
          <p:cNvPr id="3" name="日期占位符 2"/>
          <p:cNvSpPr>
            <a:spLocks noGrp="1"/>
          </p:cNvSpPr>
          <p:nvPr>
            <p:ph type="dt" sz="half" idx="10"/>
          </p:nvPr>
        </p:nvSpPr>
        <p:spPr/>
        <p:txBody>
          <a:bodyPr/>
          <a:lstStyle/>
          <a:p>
            <a:fld id="{7318D8F0-5379-4A8D-9098-D7BDA3C92963}"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800" b="1" dirty="0" smtClean="0">
                <a:solidFill>
                  <a:srgbClr val="002060"/>
                </a:solidFill>
                <a:latin typeface="Times New Roman" pitchFamily="18" charset="0"/>
                <a:ea typeface="微软雅黑" pitchFamily="34" charset="-122"/>
                <a:cs typeface="Times New Roman" pitchFamily="18" charset="0"/>
              </a:rPr>
              <a:t>4</a:t>
            </a:r>
            <a:r>
              <a:rPr lang="zh-CN" altLang="en-US" sz="2800" b="1" dirty="0" smtClean="0">
                <a:solidFill>
                  <a:srgbClr val="002060"/>
                </a:solidFill>
                <a:latin typeface="Times New Roman" pitchFamily="18" charset="0"/>
                <a:ea typeface="微软雅黑" pitchFamily="34" charset="-122"/>
                <a:cs typeface="Times New Roman" pitchFamily="18" charset="0"/>
              </a:rPr>
              <a:t>．地域管辖</a:t>
            </a:r>
            <a:endParaRPr lang="en-US" altLang="zh-CN" sz="28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600" b="1" dirty="0" smtClean="0">
                <a:solidFill>
                  <a:srgbClr val="002060"/>
                </a:solidFill>
                <a:latin typeface="Times New Roman" pitchFamily="18" charset="0"/>
                <a:ea typeface="华文仿宋" pitchFamily="2" charset="-122"/>
                <a:cs typeface="Times New Roman" pitchFamily="18" charset="0"/>
              </a:rPr>
              <a:t>1</a:t>
            </a: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 </a:t>
            </a:r>
            <a:r>
              <a:rPr lang="zh-CN" altLang="en-US" sz="2600" b="1" dirty="0" smtClean="0">
                <a:solidFill>
                  <a:srgbClr val="002060"/>
                </a:solidFill>
                <a:latin typeface="Times New Roman" pitchFamily="18" charset="0"/>
                <a:ea typeface="华文仿宋" pitchFamily="2" charset="-122"/>
                <a:cs typeface="Times New Roman" pitchFamily="18" charset="0"/>
              </a:rPr>
              <a:t>一般地域管辖</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通常情况，原告就被告</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例外：被告就原告</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①对不在中华人民共和国领域内居住的人提起的有关身份关系的诉讼；②对下落不明或者宣告失踪的人提起的有关身份关系的诉讼；③对被采取强制性教育措施的人提起的诉讼；④对被监禁的人提起的诉讼。</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BE272C0C-F84E-4E6D-9564-02ED2AA82DD0}"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内容占位符 2"/>
          <p:cNvSpPr>
            <a:spLocks noGrp="1"/>
          </p:cNvSpPr>
          <p:nvPr>
            <p:ph idx="1"/>
          </p:nvPr>
        </p:nvSpPr>
        <p:spPr>
          <a:xfrm>
            <a:off x="457200" y="692150"/>
            <a:ext cx="8229600" cy="5434013"/>
          </a:xfrm>
        </p:spPr>
        <p:txBody>
          <a:bodyPr/>
          <a:lstStyle/>
          <a:p>
            <a:pPr eaLnBrk="1" hangingPunct="1">
              <a:lnSpc>
                <a:spcPct val="150000"/>
              </a:lnSpc>
            </a:pPr>
            <a:r>
              <a:rPr lang="zh-CN" altLang="zh-CN" sz="2400" b="1" dirty="0" smtClean="0">
                <a:solidFill>
                  <a:srgbClr val="002060"/>
                </a:solidFill>
                <a:latin typeface="Times New Roman" pitchFamily="18" charset="0"/>
                <a:ea typeface="微软雅黑" pitchFamily="34" charset="-122"/>
                <a:cs typeface="Times New Roman" pitchFamily="18" charset="0"/>
              </a:rPr>
              <a:t>【</a:t>
            </a:r>
            <a:r>
              <a:rPr lang="en-US" altLang="zh-CN" sz="2400" b="1" dirty="0" smtClean="0">
                <a:solidFill>
                  <a:srgbClr val="002060"/>
                </a:solidFill>
                <a:latin typeface="Times New Roman" pitchFamily="18" charset="0"/>
                <a:ea typeface="微软雅黑" pitchFamily="34" charset="-122"/>
                <a:cs typeface="Times New Roman" pitchFamily="18" charset="0"/>
              </a:rPr>
              <a:t>2011</a:t>
            </a:r>
            <a:r>
              <a:rPr lang="zh-CN" altLang="zh-CN"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11</a:t>
            </a:r>
            <a:r>
              <a:rPr lang="zh-CN" altLang="zh-CN" sz="2400" b="1" dirty="0" smtClean="0">
                <a:solidFill>
                  <a:srgbClr val="002060"/>
                </a:solidFill>
                <a:latin typeface="Times New Roman" pitchFamily="18" charset="0"/>
                <a:ea typeface="微软雅黑" pitchFamily="34" charset="-122"/>
                <a:cs typeface="Times New Roman" pitchFamily="18" charset="0"/>
              </a:rPr>
              <a:t>题】</a:t>
            </a:r>
            <a:r>
              <a:rPr lang="zh-CN" altLang="zh-CN" sz="2400" dirty="0" smtClean="0">
                <a:solidFill>
                  <a:srgbClr val="002060"/>
                </a:solidFill>
                <a:latin typeface="Times New Roman" pitchFamily="18" charset="0"/>
                <a:ea typeface="微软雅黑" pitchFamily="34" charset="-122"/>
                <a:cs typeface="Times New Roman" pitchFamily="18" charset="0"/>
              </a:rPr>
              <a:t>根据民事诉讼法及相关规定，下列哪些情形下，民事诉讼案件由原告住所地人民法院管辖，原告住所地与经常居住地不一致的，由原告经常居住地人民法院管辖？</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对被监禁的人提起的诉讼</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B</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对下落不明的人提起的有关身份关系的诉讼</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对被劳动教养的人提起的诉讼</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D</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对侵害名誉权的人提起的诉讼</a:t>
            </a:r>
          </a:p>
          <a:p>
            <a:pPr eaLnBrk="1" hangingPunct="1"/>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36D262EA-564D-4B96-9D7C-2A47504EF4DD}"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13</a:t>
            </a:fld>
            <a:endParaRPr lang="en-US" altLang="zh-CN"/>
          </a:p>
        </p:txBody>
      </p:sp>
    </p:spTree>
  </p:cSld>
  <p:clrMapOvr>
    <a:masterClrMapping/>
  </p:clrMapOvr>
  <p:transition>
    <p:sndAc>
      <p:stSnd>
        <p:snd r:embed="rId2" name="chimes.wav"/>
      </p:stSnd>
    </p:sndAc>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内容占位符 4"/>
          <p:cNvSpPr>
            <a:spLocks noGrp="1"/>
          </p:cNvSpPr>
          <p:nvPr>
            <p:ph idx="1"/>
          </p:nvPr>
        </p:nvSpPr>
        <p:spPr>
          <a:xfrm>
            <a:off x="323850" y="692150"/>
            <a:ext cx="8229600" cy="5362575"/>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5</a:t>
            </a:r>
            <a:r>
              <a:rPr lang="zh-CN" altLang="en-US" sz="2600" b="1" dirty="0" smtClean="0">
                <a:solidFill>
                  <a:srgbClr val="002060"/>
                </a:solidFill>
                <a:latin typeface="Times New Roman" pitchFamily="18" charset="0"/>
                <a:ea typeface="微软雅黑" pitchFamily="34" charset="-122"/>
                <a:cs typeface="Times New Roman" pitchFamily="18" charset="0"/>
              </a:rPr>
              <a:t>．特殊地域管辖</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1</a:t>
            </a:r>
            <a:r>
              <a:rPr lang="zh-CN" altLang="en-US" sz="2200" dirty="0" smtClean="0">
                <a:solidFill>
                  <a:srgbClr val="002060"/>
                </a:solidFill>
                <a:latin typeface="Times New Roman" pitchFamily="18" charset="0"/>
                <a:ea typeface="华文仿宋" pitchFamily="2" charset="-122"/>
                <a:cs typeface="Times New Roman" pitchFamily="18" charset="0"/>
              </a:rPr>
              <a:t>）合同纠纷：被告住所地、合同履行地</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2</a:t>
            </a:r>
            <a:r>
              <a:rPr lang="zh-CN" altLang="en-US" sz="2200" dirty="0" smtClean="0">
                <a:solidFill>
                  <a:srgbClr val="002060"/>
                </a:solidFill>
                <a:latin typeface="Times New Roman" pitchFamily="18" charset="0"/>
                <a:ea typeface="华文仿宋" pitchFamily="2" charset="-122"/>
                <a:cs typeface="Times New Roman" pitchFamily="18" charset="0"/>
              </a:rPr>
              <a:t>）保险合同纠纷：被告住所地、保险标的物所在地</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3</a:t>
            </a:r>
            <a:r>
              <a:rPr lang="zh-CN" altLang="en-US" sz="2200" dirty="0" smtClean="0">
                <a:solidFill>
                  <a:srgbClr val="002060"/>
                </a:solidFill>
                <a:latin typeface="Times New Roman" pitchFamily="18" charset="0"/>
                <a:ea typeface="华文仿宋" pitchFamily="2" charset="-122"/>
                <a:cs typeface="Times New Roman" pitchFamily="18" charset="0"/>
              </a:rPr>
              <a:t>）票据纠纷：票据支付地、被告住所地</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4</a:t>
            </a:r>
            <a:r>
              <a:rPr lang="zh-CN" altLang="en-US" sz="2200" dirty="0" smtClean="0">
                <a:solidFill>
                  <a:srgbClr val="002060"/>
                </a:solidFill>
                <a:latin typeface="Times New Roman" pitchFamily="18" charset="0"/>
                <a:ea typeface="华文仿宋" pitchFamily="2" charset="-122"/>
                <a:cs typeface="Times New Roman" pitchFamily="18" charset="0"/>
              </a:rPr>
              <a:t>）运输合同纠纷：运输始发地、目的地、被告住所地</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5</a:t>
            </a:r>
            <a:r>
              <a:rPr lang="zh-CN" altLang="en-US" sz="2200" dirty="0" smtClean="0">
                <a:solidFill>
                  <a:srgbClr val="002060"/>
                </a:solidFill>
                <a:latin typeface="Times New Roman" pitchFamily="18" charset="0"/>
                <a:ea typeface="华文仿宋" pitchFamily="2" charset="-122"/>
                <a:cs typeface="Times New Roman" pitchFamily="18" charset="0"/>
              </a:rPr>
              <a:t>）侵权纠纷：侵权行为地、被告住所地</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6</a:t>
            </a:r>
            <a:r>
              <a:rPr lang="zh-CN" altLang="en-US" sz="2200" dirty="0" smtClean="0">
                <a:solidFill>
                  <a:srgbClr val="002060"/>
                </a:solidFill>
                <a:latin typeface="Times New Roman" pitchFamily="18" charset="0"/>
                <a:ea typeface="华文仿宋" pitchFamily="2" charset="-122"/>
                <a:cs typeface="Times New Roman" pitchFamily="18" charset="0"/>
              </a:rPr>
              <a:t>）铁路、公路、水上和航空事故请求损害赔偿：事故发生地、或车辆、船舶最先到达地、航空器最先降落地、被告住所地</a:t>
            </a:r>
          </a:p>
        </p:txBody>
      </p:sp>
      <p:sp>
        <p:nvSpPr>
          <p:cNvPr id="3" name="日期占位符 2"/>
          <p:cNvSpPr>
            <a:spLocks noGrp="1"/>
          </p:cNvSpPr>
          <p:nvPr>
            <p:ph type="dt" sz="half" idx="10"/>
          </p:nvPr>
        </p:nvSpPr>
        <p:spPr/>
        <p:txBody>
          <a:bodyPr/>
          <a:lstStyle/>
          <a:p>
            <a:fld id="{F9935CE7-D5F8-49FC-8AEA-C218ACBD442F}"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内容占位符 4"/>
          <p:cNvSpPr>
            <a:spLocks noGrp="1"/>
          </p:cNvSpPr>
          <p:nvPr>
            <p:ph idx="1"/>
          </p:nvPr>
        </p:nvSpPr>
        <p:spPr>
          <a:xfrm>
            <a:off x="457200" y="765175"/>
            <a:ext cx="8229600" cy="5360988"/>
          </a:xfrm>
        </p:spPr>
        <p:txBody>
          <a:bodyPr/>
          <a:lstStyle/>
          <a:p>
            <a:pPr eaLnBrk="1" hangingPunct="1">
              <a:lnSpc>
                <a:spcPct val="150000"/>
              </a:lnSpc>
            </a:pPr>
            <a:r>
              <a:rPr lang="zh-CN" altLang="en-US" sz="2200" smtClean="0">
                <a:solidFill>
                  <a:srgbClr val="002060"/>
                </a:solidFill>
                <a:latin typeface="Times New Roman" pitchFamily="18" charset="0"/>
                <a:ea typeface="华文仿宋" pitchFamily="2" charset="-122"/>
                <a:cs typeface="Times New Roman" pitchFamily="18" charset="0"/>
              </a:rPr>
              <a:t>（</a:t>
            </a:r>
            <a:r>
              <a:rPr lang="en-US" altLang="zh-CN" sz="2200" smtClean="0">
                <a:solidFill>
                  <a:srgbClr val="002060"/>
                </a:solidFill>
                <a:latin typeface="Times New Roman" pitchFamily="18" charset="0"/>
                <a:ea typeface="华文仿宋" pitchFamily="2" charset="-122"/>
                <a:cs typeface="Times New Roman" pitchFamily="18" charset="0"/>
              </a:rPr>
              <a:t>7</a:t>
            </a:r>
            <a:r>
              <a:rPr lang="zh-CN" altLang="en-US" sz="2200" smtClean="0">
                <a:solidFill>
                  <a:srgbClr val="002060"/>
                </a:solidFill>
                <a:latin typeface="Times New Roman" pitchFamily="18" charset="0"/>
                <a:ea typeface="华文仿宋" pitchFamily="2" charset="-122"/>
                <a:cs typeface="Times New Roman" pitchFamily="18" charset="0"/>
              </a:rPr>
              <a:t>）船舶碰撞或者其他海事损害事故请求：由碰撞发生地、碰撞船舶最先到达地、加害船舶被扣留地、被告住所地</a:t>
            </a:r>
          </a:p>
          <a:p>
            <a:pPr eaLnBrk="1" hangingPunct="1">
              <a:lnSpc>
                <a:spcPct val="150000"/>
              </a:lnSpc>
            </a:pPr>
            <a:r>
              <a:rPr lang="zh-CN" altLang="en-US" sz="2200" smtClean="0">
                <a:solidFill>
                  <a:srgbClr val="002060"/>
                </a:solidFill>
                <a:latin typeface="Times New Roman" pitchFamily="18" charset="0"/>
                <a:ea typeface="华文仿宋" pitchFamily="2" charset="-122"/>
                <a:cs typeface="Times New Roman" pitchFamily="18" charset="0"/>
              </a:rPr>
              <a:t>（</a:t>
            </a:r>
            <a:r>
              <a:rPr lang="en-US" altLang="zh-CN" sz="2200" smtClean="0">
                <a:solidFill>
                  <a:srgbClr val="002060"/>
                </a:solidFill>
                <a:latin typeface="Times New Roman" pitchFamily="18" charset="0"/>
                <a:ea typeface="华文仿宋" pitchFamily="2" charset="-122"/>
                <a:cs typeface="Times New Roman" pitchFamily="18" charset="0"/>
              </a:rPr>
              <a:t>8</a:t>
            </a:r>
            <a:r>
              <a:rPr lang="zh-CN" altLang="en-US" sz="2200" smtClean="0">
                <a:solidFill>
                  <a:srgbClr val="002060"/>
                </a:solidFill>
                <a:latin typeface="Times New Roman" pitchFamily="18" charset="0"/>
                <a:ea typeface="华文仿宋" pitchFamily="2" charset="-122"/>
                <a:cs typeface="Times New Roman" pitchFamily="18" charset="0"/>
              </a:rPr>
              <a:t>）海难救助费用：救助地、被救助船舶最先到达地</a:t>
            </a:r>
          </a:p>
          <a:p>
            <a:pPr eaLnBrk="1" hangingPunct="1">
              <a:lnSpc>
                <a:spcPct val="150000"/>
              </a:lnSpc>
            </a:pPr>
            <a:r>
              <a:rPr lang="zh-CN" altLang="en-US" sz="2200" smtClean="0">
                <a:solidFill>
                  <a:srgbClr val="002060"/>
                </a:solidFill>
                <a:latin typeface="Times New Roman" pitchFamily="18" charset="0"/>
                <a:ea typeface="华文仿宋" pitchFamily="2" charset="-122"/>
                <a:cs typeface="Times New Roman" pitchFamily="18" charset="0"/>
              </a:rPr>
              <a:t>（</a:t>
            </a:r>
            <a:r>
              <a:rPr lang="en-US" altLang="zh-CN" sz="2200" smtClean="0">
                <a:solidFill>
                  <a:srgbClr val="002060"/>
                </a:solidFill>
                <a:latin typeface="Times New Roman" pitchFamily="18" charset="0"/>
                <a:ea typeface="华文仿宋" pitchFamily="2" charset="-122"/>
                <a:cs typeface="Times New Roman" pitchFamily="18" charset="0"/>
              </a:rPr>
              <a:t>9</a:t>
            </a:r>
            <a:r>
              <a:rPr lang="zh-CN" altLang="en-US" sz="2200" smtClean="0">
                <a:solidFill>
                  <a:srgbClr val="002060"/>
                </a:solidFill>
                <a:latin typeface="Times New Roman" pitchFamily="18" charset="0"/>
                <a:ea typeface="华文仿宋" pitchFamily="2" charset="-122"/>
                <a:cs typeface="Times New Roman" pitchFamily="18" charset="0"/>
              </a:rPr>
              <a:t>）共同海损：船舶最先到达地、共同海损理算地、航程终止地</a:t>
            </a:r>
            <a:endParaRPr lang="en-US" altLang="zh-CN" sz="220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EA7FFF97-C9EF-455F-80D1-55B47483B908}"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内容占位符 4"/>
          <p:cNvSpPr>
            <a:spLocks noGrp="1"/>
          </p:cNvSpPr>
          <p:nvPr>
            <p:ph idx="1"/>
          </p:nvPr>
        </p:nvSpPr>
        <p:spPr>
          <a:xfrm>
            <a:off x="457200" y="620713"/>
            <a:ext cx="8229600" cy="5505450"/>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86</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住所地在甲县的张某在乙县出差期间，被住所地在丙县的李某驾车不慎剐伤。张某拟向人民法院起诉，要求赔偿。根据民事诉讼法的规定，下列哪些说法是正确的？</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甲县人民法院对本案有管辖权</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乙县人民法院对本案有管辖权</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丙县人民法院对本案有管辖权</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甲县、乙县和丙县的人民法院对本案均有管辖权</a:t>
            </a:r>
          </a:p>
        </p:txBody>
      </p:sp>
      <p:sp>
        <p:nvSpPr>
          <p:cNvPr id="3" name="日期占位符 2"/>
          <p:cNvSpPr>
            <a:spLocks noGrp="1"/>
          </p:cNvSpPr>
          <p:nvPr>
            <p:ph type="dt" sz="half" idx="10"/>
          </p:nvPr>
        </p:nvSpPr>
        <p:spPr/>
        <p:txBody>
          <a:bodyPr/>
          <a:lstStyle/>
          <a:p>
            <a:fld id="{760F1EFB-419D-45DB-944C-E60CB42A88CB}"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内容占位符 4"/>
          <p:cNvSpPr>
            <a:spLocks noGrp="1"/>
          </p:cNvSpPr>
          <p:nvPr>
            <p:ph idx="1"/>
          </p:nvPr>
        </p:nvSpPr>
        <p:spPr>
          <a:xfrm>
            <a:off x="395288" y="692150"/>
            <a:ext cx="8497887" cy="54340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6</a:t>
            </a:r>
            <a:r>
              <a:rPr lang="zh-CN" altLang="en-US" sz="2600" b="1" dirty="0" smtClean="0">
                <a:solidFill>
                  <a:srgbClr val="002060"/>
                </a:solidFill>
                <a:latin typeface="Times New Roman" pitchFamily="18" charset="0"/>
                <a:ea typeface="微软雅黑" pitchFamily="34" charset="-122"/>
                <a:cs typeface="Times New Roman" pitchFamily="18" charset="0"/>
              </a:rPr>
              <a:t>．专属管辖</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民事诉讼法</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33</a:t>
            </a:r>
            <a:r>
              <a:rPr lang="zh-CN" altLang="en-US" sz="2000" b="1" dirty="0" smtClean="0">
                <a:solidFill>
                  <a:srgbClr val="002060"/>
                </a:solidFill>
                <a:latin typeface="Times New Roman" pitchFamily="18" charset="0"/>
                <a:ea typeface="华文仿宋" pitchFamily="2" charset="-122"/>
                <a:cs typeface="Times New Roman" pitchFamily="18" charset="0"/>
              </a:rPr>
              <a:t>条</a:t>
            </a:r>
            <a:r>
              <a:rPr lang="zh-CN" altLang="en-US" sz="2000" b="1" dirty="0" smtClean="0">
                <a:solidFill>
                  <a:srgbClr val="002060"/>
                </a:solidFill>
                <a:latin typeface="Times New Roman" pitchFamily="18" charset="0"/>
                <a:ea typeface="华文仿宋" pitchFamily="2" charset="-122"/>
                <a:cs typeface="Times New Roman" pitchFamily="18" charset="0"/>
              </a:rPr>
              <a:t>：</a:t>
            </a:r>
            <a:r>
              <a:rPr lang="zh-CN" altLang="en-US" sz="2000" dirty="0" smtClean="0">
                <a:solidFill>
                  <a:srgbClr val="002060"/>
                </a:solidFill>
                <a:latin typeface="Times New Roman" pitchFamily="18" charset="0"/>
                <a:ea typeface="华文仿宋" pitchFamily="2" charset="-122"/>
                <a:cs typeface="Times New Roman" pitchFamily="18" charset="0"/>
              </a:rPr>
              <a:t>下列案件，由本条规定的人民法院专属管辖：</a:t>
            </a:r>
            <a:br>
              <a:rPr lang="zh-CN" altLang="en-US" sz="2000" dirty="0" smtClean="0">
                <a:solidFill>
                  <a:srgbClr val="002060"/>
                </a:solidFill>
                <a:latin typeface="Times New Roman" pitchFamily="18" charset="0"/>
                <a:ea typeface="华文仿宋" pitchFamily="2" charset="-122"/>
                <a:cs typeface="Times New Roman" pitchFamily="18" charset="0"/>
              </a:rPr>
            </a:br>
            <a:r>
              <a:rPr lang="zh-CN" altLang="en-US" sz="2000" dirty="0" smtClean="0">
                <a:solidFill>
                  <a:srgbClr val="002060"/>
                </a:solidFill>
                <a:latin typeface="Times New Roman" pitchFamily="18" charset="0"/>
                <a:ea typeface="华文仿宋" pitchFamily="2" charset="-122"/>
                <a:cs typeface="Times New Roman" pitchFamily="18" charset="0"/>
              </a:rPr>
              <a:t>（一）因不动产纠纷提起的诉讼，由不动产所在地人民法院管辖；</a:t>
            </a:r>
            <a:br>
              <a:rPr lang="zh-CN" altLang="en-US" sz="2000" dirty="0" smtClean="0">
                <a:solidFill>
                  <a:srgbClr val="002060"/>
                </a:solidFill>
                <a:latin typeface="Times New Roman" pitchFamily="18" charset="0"/>
                <a:ea typeface="华文仿宋" pitchFamily="2" charset="-122"/>
                <a:cs typeface="Times New Roman" pitchFamily="18" charset="0"/>
              </a:rPr>
            </a:br>
            <a:r>
              <a:rPr lang="zh-CN" altLang="en-US" sz="2000" dirty="0" smtClean="0">
                <a:solidFill>
                  <a:srgbClr val="002060"/>
                </a:solidFill>
                <a:latin typeface="Times New Roman" pitchFamily="18" charset="0"/>
                <a:ea typeface="华文仿宋" pitchFamily="2" charset="-122"/>
                <a:cs typeface="Times New Roman" pitchFamily="18" charset="0"/>
              </a:rPr>
              <a:t>（二）因港口作业中发生纠纷提起的诉讼，由港口所在地人民法院管辖；</a:t>
            </a:r>
            <a:br>
              <a:rPr lang="zh-CN" altLang="en-US" sz="2000" dirty="0" smtClean="0">
                <a:solidFill>
                  <a:srgbClr val="002060"/>
                </a:solidFill>
                <a:latin typeface="Times New Roman" pitchFamily="18" charset="0"/>
                <a:ea typeface="华文仿宋" pitchFamily="2" charset="-122"/>
                <a:cs typeface="Times New Roman" pitchFamily="18" charset="0"/>
              </a:rPr>
            </a:br>
            <a:r>
              <a:rPr lang="zh-CN" altLang="en-US" sz="2000" dirty="0" smtClean="0">
                <a:solidFill>
                  <a:srgbClr val="002060"/>
                </a:solidFill>
                <a:latin typeface="Times New Roman" pitchFamily="18" charset="0"/>
                <a:ea typeface="华文仿宋" pitchFamily="2" charset="-122"/>
                <a:cs typeface="Times New Roman" pitchFamily="18" charset="0"/>
              </a:rPr>
              <a:t>（三）因继承遗产纠纷提起的诉讼，由被继承人死亡时住所地或者主要遗产所在地人民法院管辖。</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800"/>
              </a:spcBef>
            </a:pPr>
            <a:r>
              <a:rPr lang="en-US" altLang="zh-CN" sz="2000" b="1" dirty="0" smtClean="0">
                <a:solidFill>
                  <a:srgbClr val="002060"/>
                </a:solidFill>
                <a:latin typeface="Times New Roman" pitchFamily="18" charset="0"/>
                <a:ea typeface="微软雅黑" pitchFamily="34" charset="-122"/>
                <a:cs typeface="Times New Roman" pitchFamily="18" charset="0"/>
              </a:rPr>
              <a:t>【2013</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4</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甲县的周某与乙县的郑某在丙县签订了一份合同，将周某位于丁县的厂房卖给郑某。后双方发生纠纷，周某欲起诉郑某。根据民事诉讼法及相关规定，周某应向何地人民法院起诉？</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．甲县          </a:t>
            </a: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．乙县          </a:t>
            </a: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．丙县          </a:t>
            </a: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．丁县</a:t>
            </a: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
            </a:r>
            <a:br>
              <a:rPr lang="zh-CN" altLang="en-US" sz="2000" dirty="0" smtClean="0">
                <a:solidFill>
                  <a:srgbClr val="002060"/>
                </a:solidFill>
                <a:latin typeface="Times New Roman" pitchFamily="18" charset="0"/>
                <a:ea typeface="华文仿宋" pitchFamily="2" charset="-122"/>
                <a:cs typeface="Times New Roman" pitchFamily="18" charset="0"/>
              </a:rPr>
            </a:br>
            <a:endParaRPr lang="en-US" altLang="zh-CN" sz="24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46715693-E136-4559-806B-BD75EB98CEE2}"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内容占位符 4"/>
          <p:cNvSpPr>
            <a:spLocks noGrp="1"/>
          </p:cNvSpPr>
          <p:nvPr>
            <p:ph idx="1"/>
          </p:nvPr>
        </p:nvSpPr>
        <p:spPr>
          <a:xfrm>
            <a:off x="457200" y="476250"/>
            <a:ext cx="8229600" cy="56499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7</a:t>
            </a:r>
            <a:r>
              <a:rPr lang="zh-CN" altLang="en-US" sz="2600" b="1" dirty="0" smtClean="0">
                <a:solidFill>
                  <a:srgbClr val="002060"/>
                </a:solidFill>
                <a:latin typeface="Times New Roman" pitchFamily="18" charset="0"/>
                <a:ea typeface="微软雅黑" pitchFamily="34" charset="-122"/>
                <a:cs typeface="Times New Roman" pitchFamily="18" charset="0"/>
              </a:rPr>
              <a:t>．协议管辖</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民事诉讼法</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34</a:t>
            </a:r>
            <a:r>
              <a:rPr lang="zh-CN" altLang="en-US" sz="2000" b="1" dirty="0" smtClean="0">
                <a:solidFill>
                  <a:srgbClr val="002060"/>
                </a:solidFill>
                <a:latin typeface="Times New Roman" pitchFamily="18" charset="0"/>
                <a:ea typeface="华文仿宋" pitchFamily="2" charset="-122"/>
                <a:cs typeface="Times New Roman" pitchFamily="18" charset="0"/>
              </a:rPr>
              <a:t>条</a:t>
            </a:r>
            <a:r>
              <a:rPr lang="zh-CN" altLang="en-US" sz="2000" b="1" dirty="0" smtClean="0">
                <a:solidFill>
                  <a:srgbClr val="002060"/>
                </a:solidFill>
                <a:latin typeface="Times New Roman" pitchFamily="18" charset="0"/>
                <a:ea typeface="华文仿宋" pitchFamily="2" charset="-122"/>
                <a:cs typeface="Times New Roman" pitchFamily="18" charset="0"/>
              </a:rPr>
              <a:t>：</a:t>
            </a:r>
            <a:r>
              <a:rPr lang="zh-CN" altLang="en-US" sz="2000" dirty="0" smtClean="0">
                <a:solidFill>
                  <a:srgbClr val="002060"/>
                </a:solidFill>
                <a:ea typeface="华文仿宋" pitchFamily="2" charset="-122"/>
                <a:cs typeface="Times New Roman" pitchFamily="18" charset="0"/>
              </a:rPr>
              <a:t>合同或者其他财产权益纠纷的当事人可以书面协议选择被告住所地、合同履行地、合同签订地、原告住所地、标的物所在地等与争议有实际联系的地点的人民法院管辖，但不得违反本法对级别管辖和专属管辖的规定。</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000" b="1" dirty="0" smtClean="0">
                <a:solidFill>
                  <a:srgbClr val="002060"/>
                </a:solidFill>
                <a:latin typeface="Times New Roman" pitchFamily="18" charset="0"/>
                <a:ea typeface="微软雅黑" pitchFamily="34" charset="-122"/>
                <a:cs typeface="Times New Roman" pitchFamily="18" charset="0"/>
              </a:rPr>
              <a:t>【2013</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81</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甲公司与乙公司签订了家具买卖合同，并欲就发生合同纠纷时的管辖问题进行约定。根据民事诉讼法及相关规定，在不违反级别管辖和专属管辖规定的情况下，下列哪些约定符合规定？</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．双方书面约定由合同签订地人民法院管辖</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．双方口头约定由合同签订地人民法院管辖</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．双方书面约定由原告住所地人民法院管辖</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．双方口头约定由原告住所地人民法院管辖</a:t>
            </a:r>
            <a:r>
              <a:rPr lang="zh-CN" altLang="en-US" sz="2000" dirty="0" smtClean="0">
                <a:solidFill>
                  <a:srgbClr val="002060"/>
                </a:solidFill>
                <a:latin typeface="Times New Roman" pitchFamily="18" charset="0"/>
                <a:ea typeface="华文仿宋" pitchFamily="2" charset="-122"/>
                <a:cs typeface="Times New Roman" pitchFamily="18" charset="0"/>
              </a:rPr>
              <a:t/>
            </a:r>
            <a:br>
              <a:rPr lang="zh-CN" altLang="en-US" sz="2000" dirty="0" smtClean="0">
                <a:solidFill>
                  <a:srgbClr val="002060"/>
                </a:solidFill>
                <a:latin typeface="Times New Roman" pitchFamily="18" charset="0"/>
                <a:ea typeface="华文仿宋" pitchFamily="2" charset="-122"/>
                <a:cs typeface="Times New Roman" pitchFamily="18" charset="0"/>
              </a:rPr>
            </a:br>
            <a:endParaRPr lang="en-US" altLang="zh-CN" sz="24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DFBF91D6-91B8-4CB2-AF0F-404839921181}"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内容占位符 4"/>
          <p:cNvSpPr>
            <a:spLocks noGrp="1"/>
          </p:cNvSpPr>
          <p:nvPr>
            <p:ph idx="1"/>
          </p:nvPr>
        </p:nvSpPr>
        <p:spPr>
          <a:xfrm>
            <a:off x="457200" y="908050"/>
            <a:ext cx="8229600" cy="52181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8</a:t>
            </a:r>
            <a:r>
              <a:rPr lang="zh-CN" altLang="en-US" sz="2600" b="1" dirty="0" smtClean="0">
                <a:solidFill>
                  <a:srgbClr val="002060"/>
                </a:solidFill>
                <a:latin typeface="Times New Roman" pitchFamily="18" charset="0"/>
                <a:ea typeface="微软雅黑" pitchFamily="34" charset="-122"/>
                <a:cs typeface="Times New Roman" pitchFamily="18" charset="0"/>
              </a:rPr>
              <a:t>．共同管辖和选择管辖</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民事诉讼法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35</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两个以上人民法院都有管辖权的诉讼，原告可以向其中一个人民法院起诉；原告向两个以上有管辖权的人民法院起诉的，由最先立案的人民法院管辖。</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r>
              <a:rPr lang="en-US" altLang="zh-CN" sz="2000" b="1" dirty="0" smtClean="0">
                <a:solidFill>
                  <a:srgbClr val="002060"/>
                </a:solidFill>
                <a:latin typeface="Times New Roman" pitchFamily="18" charset="0"/>
                <a:ea typeface="微软雅黑" pitchFamily="34" charset="-122"/>
                <a:cs typeface="Times New Roman" pitchFamily="18" charset="0"/>
              </a:rPr>
              <a:t>【2009</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3</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根据民事诉讼法及相关规定，下列关于民事诉讼管辖的说法哪些是正确的？</a:t>
            </a:r>
          </a:p>
          <a:p>
            <a:pPr eaLnBrk="1" hangingPunct="1"/>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两个以上人民法院都有管辖权的诉讼，由上述人民法院协商确定管辖法院</a:t>
            </a:r>
          </a:p>
          <a:p>
            <a:pPr eaLnBrk="1" hangingPunct="1"/>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两个以上人民法院都有管辖权的诉讼，原告可以向其中一个人民法院起诉</a:t>
            </a:r>
          </a:p>
          <a:p>
            <a:pPr eaLnBrk="1" hangingPunct="1"/>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原告向两个以上有管辖权的人民法院提起民事诉讼的，由最先立案的人民法院管辖</a:t>
            </a:r>
            <a:endParaRPr lang="en-US" altLang="zh-CN" sz="2000" dirty="0" smtClean="0">
              <a:solidFill>
                <a:srgbClr val="C00000"/>
              </a:solidFill>
              <a:latin typeface="Times New Roman" pitchFamily="18" charset="0"/>
              <a:ea typeface="微软雅黑" pitchFamily="34" charset="-122"/>
              <a:cs typeface="Times New Roman" pitchFamily="18" charset="0"/>
            </a:endParaRPr>
          </a:p>
          <a:p>
            <a:pPr eaLnBrk="1" hangingPunct="1"/>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原告向两个以上有管辖权的人民法院提起民事诉讼的，由共同的上级人民法院指定其中一个人民法院管辖</a:t>
            </a:r>
            <a:r>
              <a:rPr lang="zh-CN" altLang="en-US" sz="2200" dirty="0" smtClean="0">
                <a:solidFill>
                  <a:srgbClr val="002060"/>
                </a:solidFill>
                <a:latin typeface="Times New Roman" pitchFamily="18" charset="0"/>
                <a:ea typeface="华文仿宋" pitchFamily="2" charset="-122"/>
                <a:cs typeface="Times New Roman" pitchFamily="18" charset="0"/>
              </a:rPr>
              <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000" dirty="0" smtClean="0">
                <a:solidFill>
                  <a:srgbClr val="002060"/>
                </a:solidFill>
                <a:latin typeface="Times New Roman" pitchFamily="18" charset="0"/>
                <a:ea typeface="华文仿宋" pitchFamily="2" charset="-122"/>
                <a:cs typeface="Times New Roman" pitchFamily="18" charset="0"/>
              </a:rPr>
              <a:t/>
            </a:r>
            <a:br>
              <a:rPr lang="zh-CN" altLang="en-US" sz="2000" dirty="0" smtClean="0">
                <a:solidFill>
                  <a:srgbClr val="002060"/>
                </a:solidFill>
                <a:latin typeface="Times New Roman" pitchFamily="18" charset="0"/>
                <a:ea typeface="华文仿宋" pitchFamily="2" charset="-122"/>
                <a:cs typeface="Times New Roman" pitchFamily="18" charset="0"/>
              </a:rPr>
            </a:br>
            <a:endParaRPr lang="en-US" altLang="zh-CN" sz="24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11C327F3-4255-4322-9E44-BF8443F750D1}"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内容占位符 4"/>
          <p:cNvSpPr>
            <a:spLocks noGrp="1"/>
          </p:cNvSpPr>
          <p:nvPr>
            <p:ph idx="1"/>
          </p:nvPr>
        </p:nvSpPr>
        <p:spPr>
          <a:xfrm>
            <a:off x="457200" y="620713"/>
            <a:ext cx="8229600" cy="5505450"/>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9</a:t>
            </a:r>
            <a:r>
              <a:rPr lang="zh-CN" altLang="en-US" sz="2600" b="1" dirty="0" smtClean="0">
                <a:solidFill>
                  <a:srgbClr val="002060"/>
                </a:solidFill>
                <a:latin typeface="Times New Roman" pitchFamily="18" charset="0"/>
                <a:ea typeface="微软雅黑" pitchFamily="34" charset="-122"/>
                <a:cs typeface="Times New Roman" pitchFamily="18" charset="0"/>
              </a:rPr>
              <a:t>．移送管辖和指定管辖</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35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民事诉讼法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36</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人民法院发现受理的案件不属于本院管辖的，应当移送有管辖权的人民法院，受移送的人民法院应当受理。受移送的人民法院认为受移送的案件依照规定不属于本院管辖的，应当报请上级人民法院指定管辖，不得再自行移送。</a:t>
            </a:r>
            <a:br>
              <a:rPr lang="zh-CN" altLang="en-US" sz="2200" dirty="0" smtClean="0">
                <a:solidFill>
                  <a:srgbClr val="002060"/>
                </a:solidFill>
                <a:latin typeface="Times New Roman" pitchFamily="18" charset="0"/>
                <a:ea typeface="华文仿宋" pitchFamily="2" charset="-122"/>
                <a:cs typeface="Times New Roman" pitchFamily="18" charset="0"/>
              </a:rPr>
            </a:b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民事诉讼法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37</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有管辖权的人民法院由于特殊原因，不能行使管辖权的，由上级人民法院指定管辖。</a:t>
            </a:r>
            <a:r>
              <a:rPr lang="zh-CN" altLang="en-US" sz="2000" dirty="0" smtClean="0">
                <a:solidFill>
                  <a:srgbClr val="002060"/>
                </a:solidFill>
                <a:latin typeface="Times New Roman" pitchFamily="18" charset="0"/>
                <a:ea typeface="华文仿宋" pitchFamily="2" charset="-122"/>
                <a:cs typeface="Times New Roman" pitchFamily="18" charset="0"/>
              </a:rPr>
              <a:t/>
            </a:r>
            <a:br>
              <a:rPr lang="zh-CN" altLang="en-US" sz="2000" dirty="0" smtClean="0">
                <a:solidFill>
                  <a:srgbClr val="002060"/>
                </a:solidFill>
                <a:latin typeface="Times New Roman" pitchFamily="18" charset="0"/>
                <a:ea typeface="华文仿宋" pitchFamily="2" charset="-122"/>
                <a:cs typeface="Times New Roman" pitchFamily="18" charset="0"/>
              </a:rPr>
            </a:br>
            <a:endParaRPr lang="en-US" altLang="zh-CN" sz="20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2F42DC0C-695D-4891-A3A7-72C989DD7C91}"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10</a:t>
            </a:r>
            <a:r>
              <a:rPr lang="zh-CN" altLang="en-US" sz="2600" b="1" dirty="0" smtClean="0">
                <a:solidFill>
                  <a:srgbClr val="002060"/>
                </a:solidFill>
                <a:latin typeface="Times New Roman" pitchFamily="18" charset="0"/>
                <a:ea typeface="微软雅黑" pitchFamily="34" charset="-122"/>
                <a:cs typeface="Times New Roman" pitchFamily="18" charset="0"/>
              </a:rPr>
              <a:t>．审判组织</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1</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独任制：</a:t>
            </a:r>
            <a:r>
              <a:rPr lang="zh-CN" altLang="en-US" sz="2200" dirty="0" smtClean="0">
                <a:solidFill>
                  <a:srgbClr val="002060"/>
                </a:solidFill>
                <a:latin typeface="Times New Roman" pitchFamily="18" charset="0"/>
                <a:ea typeface="华文仿宋" pitchFamily="2" charset="-122"/>
                <a:cs typeface="Times New Roman" pitchFamily="18" charset="0"/>
              </a:rPr>
              <a:t>基层法院一审中的简易程序</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合议制：</a:t>
            </a:r>
            <a:r>
              <a:rPr lang="zh-CN" altLang="en-US" sz="2200" dirty="0" smtClean="0">
                <a:solidFill>
                  <a:srgbClr val="002060"/>
                </a:solidFill>
                <a:latin typeface="Times New Roman" pitchFamily="18" charset="0"/>
                <a:ea typeface="华文仿宋" pitchFamily="2" charset="-122"/>
                <a:cs typeface="Times New Roman" pitchFamily="18" charset="0"/>
              </a:rPr>
              <a:t>一审   都是审判员         或      审判员</a:t>
            </a:r>
            <a:r>
              <a:rPr lang="en-US" altLang="zh-CN" sz="2200" dirty="0" smtClean="0">
                <a:solidFill>
                  <a:srgbClr val="002060"/>
                </a:solidFill>
                <a:latin typeface="Times New Roman" pitchFamily="18" charset="0"/>
                <a:ea typeface="华文仿宋" pitchFamily="2" charset="-122"/>
                <a:cs typeface="Times New Roman" pitchFamily="18" charset="0"/>
              </a:rPr>
              <a:t>+</a:t>
            </a:r>
            <a:r>
              <a:rPr lang="zh-CN" altLang="en-US" sz="2200" dirty="0" smtClean="0">
                <a:solidFill>
                  <a:srgbClr val="002060"/>
                </a:solidFill>
                <a:latin typeface="Times New Roman" pitchFamily="18" charset="0"/>
                <a:ea typeface="华文仿宋" pitchFamily="2" charset="-122"/>
                <a:cs typeface="Times New Roman" pitchFamily="18" charset="0"/>
              </a:rPr>
              <a:t>陪审员</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dirty="0" smtClean="0">
                <a:solidFill>
                  <a:srgbClr val="002060"/>
                </a:solidFill>
                <a:ea typeface="华文仿宋" pitchFamily="2" charset="-122"/>
                <a:cs typeface="Times New Roman" pitchFamily="18" charset="0"/>
              </a:rPr>
              <a:t>                        </a:t>
            </a:r>
            <a:r>
              <a:rPr lang="zh-CN" altLang="en-US" sz="2200" dirty="0" smtClean="0">
                <a:solidFill>
                  <a:srgbClr val="002060"/>
                </a:solidFill>
                <a:latin typeface="Times New Roman" pitchFamily="18" charset="0"/>
                <a:ea typeface="华文仿宋" pitchFamily="2" charset="-122"/>
                <a:cs typeface="Times New Roman" pitchFamily="18" charset="0"/>
              </a:rPr>
              <a:t>二审只能由审判员组成</a:t>
            </a:r>
            <a:endParaRPr lang="en-US" altLang="zh-CN" sz="2200" dirty="0" smtClean="0">
              <a:solidFill>
                <a:srgbClr val="002060"/>
              </a:solidFill>
              <a:ea typeface="华文仿宋" pitchFamily="2" charset="-122"/>
              <a:cs typeface="Times New Roman" pitchFamily="18" charset="0"/>
            </a:endParaRPr>
          </a:p>
          <a:p>
            <a:pPr eaLnBrk="1" hangingPunct="1">
              <a:lnSpc>
                <a:spcPct val="150000"/>
              </a:lnSpc>
            </a:pPr>
            <a:r>
              <a:rPr lang="en-US" altLang="zh-CN" sz="2200" dirty="0" smtClean="0">
                <a:solidFill>
                  <a:srgbClr val="002060"/>
                </a:solidFill>
                <a:latin typeface="Times New Roman" pitchFamily="18" charset="0"/>
                <a:ea typeface="华文仿宋" pitchFamily="2" charset="-122"/>
                <a:cs typeface="Times New Roman" pitchFamily="18" charset="0"/>
              </a:rPr>
              <a:t>                        </a:t>
            </a:r>
            <a:r>
              <a:rPr lang="zh-CN" altLang="en-US" sz="2200" dirty="0" smtClean="0">
                <a:solidFill>
                  <a:srgbClr val="002060"/>
                </a:solidFill>
                <a:latin typeface="Times New Roman" pitchFamily="18" charset="0"/>
                <a:ea typeface="华文仿宋" pitchFamily="2" charset="-122"/>
                <a:cs typeface="Times New Roman" pitchFamily="18" charset="0"/>
              </a:rPr>
              <a:t>发回重审，另行组成合议庭</a:t>
            </a:r>
            <a:endParaRPr lang="en-US" altLang="zh-CN" sz="2200" dirty="0" smtClean="0">
              <a:solidFill>
                <a:srgbClr val="002060"/>
              </a:solidFill>
              <a:ea typeface="华文仿宋" pitchFamily="2" charset="-122"/>
              <a:cs typeface="Times New Roman" pitchFamily="18" charset="0"/>
            </a:endParaRPr>
          </a:p>
          <a:p>
            <a:pPr eaLnBrk="1" hangingPunct="1">
              <a:lnSpc>
                <a:spcPct val="150000"/>
              </a:lnSpc>
            </a:pPr>
            <a:r>
              <a:rPr lang="en-US" altLang="zh-CN" sz="2200" dirty="0" smtClean="0">
                <a:solidFill>
                  <a:srgbClr val="002060"/>
                </a:solidFill>
                <a:latin typeface="Times New Roman" pitchFamily="18" charset="0"/>
                <a:ea typeface="华文仿宋" pitchFamily="2" charset="-122"/>
                <a:cs typeface="Times New Roman" pitchFamily="18" charset="0"/>
              </a:rPr>
              <a:t>                        </a:t>
            </a:r>
            <a:r>
              <a:rPr lang="zh-CN" altLang="en-US" sz="2200" dirty="0" smtClean="0">
                <a:solidFill>
                  <a:srgbClr val="002060"/>
                </a:solidFill>
                <a:latin typeface="Times New Roman" pitchFamily="18" charset="0"/>
                <a:ea typeface="华文仿宋" pitchFamily="2" charset="-122"/>
                <a:cs typeface="Times New Roman" pitchFamily="18" charset="0"/>
              </a:rPr>
              <a:t>再审，另行组成合议庭</a:t>
            </a:r>
            <a:endParaRPr lang="en-US" altLang="zh-CN" sz="22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4ABE7004-92F0-4B6F-8999-3D52EE1735B9}"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内容占位符 4"/>
          <p:cNvSpPr>
            <a:spLocks noGrp="1"/>
          </p:cNvSpPr>
          <p:nvPr>
            <p:ph idx="1"/>
          </p:nvPr>
        </p:nvSpPr>
        <p:spPr>
          <a:xfrm>
            <a:off x="457200" y="765175"/>
            <a:ext cx="8362950" cy="5360988"/>
          </a:xfrm>
        </p:spPr>
        <p:txBody>
          <a:bodyPr/>
          <a:lstStyle/>
          <a:p>
            <a:pPr eaLnBrk="1" hangingPunct="1">
              <a:lnSpc>
                <a:spcPct val="150000"/>
              </a:lnSpc>
            </a:pPr>
            <a:r>
              <a:rPr lang="en-US" altLang="zh-CN" sz="2300" b="1" dirty="0" smtClean="0">
                <a:solidFill>
                  <a:srgbClr val="002060"/>
                </a:solidFill>
                <a:latin typeface="Times New Roman" pitchFamily="18" charset="0"/>
                <a:ea typeface="微软雅黑" pitchFamily="34" charset="-122"/>
                <a:cs typeface="Times New Roman" pitchFamily="18" charset="0"/>
              </a:rPr>
              <a:t>【2006</a:t>
            </a:r>
            <a:r>
              <a:rPr lang="zh-CN" altLang="en-US" sz="2300" b="1" dirty="0" smtClean="0">
                <a:solidFill>
                  <a:srgbClr val="002060"/>
                </a:solidFill>
                <a:latin typeface="Times New Roman" pitchFamily="18" charset="0"/>
                <a:ea typeface="微软雅黑" pitchFamily="34" charset="-122"/>
                <a:cs typeface="Times New Roman" pitchFamily="18" charset="0"/>
              </a:rPr>
              <a:t>年第</a:t>
            </a:r>
            <a:r>
              <a:rPr lang="en-US" altLang="zh-CN" sz="2300" b="1" dirty="0" smtClean="0">
                <a:solidFill>
                  <a:srgbClr val="002060"/>
                </a:solidFill>
                <a:latin typeface="Times New Roman" pitchFamily="18" charset="0"/>
                <a:ea typeface="微软雅黑" pitchFamily="34" charset="-122"/>
                <a:cs typeface="Times New Roman" pitchFamily="18" charset="0"/>
              </a:rPr>
              <a:t>76</a:t>
            </a:r>
            <a:r>
              <a:rPr lang="zh-CN" altLang="en-US" sz="2300" b="1" dirty="0" smtClean="0">
                <a:solidFill>
                  <a:srgbClr val="002060"/>
                </a:solidFill>
                <a:latin typeface="Times New Roman" pitchFamily="18" charset="0"/>
                <a:ea typeface="微软雅黑" pitchFamily="34" charset="-122"/>
                <a:cs typeface="Times New Roman" pitchFamily="18" charset="0"/>
              </a:rPr>
              <a:t>题</a:t>
            </a:r>
            <a:r>
              <a:rPr lang="en-US" altLang="zh-CN" sz="2300" b="1" dirty="0" smtClean="0">
                <a:solidFill>
                  <a:srgbClr val="002060"/>
                </a:solidFill>
                <a:latin typeface="Times New Roman" pitchFamily="18" charset="0"/>
                <a:ea typeface="微软雅黑" pitchFamily="34" charset="-122"/>
                <a:cs typeface="Times New Roman" pitchFamily="18" charset="0"/>
              </a:rPr>
              <a:t>】</a:t>
            </a:r>
            <a:r>
              <a:rPr lang="zh-CN" altLang="en-US" sz="2300" dirty="0" smtClean="0">
                <a:solidFill>
                  <a:srgbClr val="002060"/>
                </a:solidFill>
                <a:latin typeface="Times New Roman" pitchFamily="18" charset="0"/>
                <a:ea typeface="微软雅黑" pitchFamily="34" charset="-122"/>
                <a:cs typeface="Times New Roman" pitchFamily="18" charset="0"/>
              </a:rPr>
              <a:t>根据民事诉讼法的规定，下列说法中哪些是正确的？</a:t>
            </a:r>
          </a:p>
          <a:p>
            <a:pPr eaLnBrk="1" hangingPunct="1">
              <a:lnSpc>
                <a:spcPct val="150000"/>
              </a:lnSpc>
            </a:pPr>
            <a:r>
              <a:rPr lang="en-US" altLang="zh-CN" sz="2300" dirty="0" smtClean="0">
                <a:solidFill>
                  <a:srgbClr val="002060"/>
                </a:solidFill>
                <a:latin typeface="Times New Roman" pitchFamily="18" charset="0"/>
                <a:ea typeface="微软雅黑" pitchFamily="34" charset="-122"/>
                <a:cs typeface="Times New Roman" pitchFamily="18" charset="0"/>
              </a:rPr>
              <a:t>A</a:t>
            </a:r>
            <a:r>
              <a:rPr lang="zh-CN" altLang="en-US" sz="2300" dirty="0" smtClean="0">
                <a:solidFill>
                  <a:srgbClr val="002060"/>
                </a:solidFill>
                <a:latin typeface="Times New Roman" pitchFamily="18" charset="0"/>
                <a:ea typeface="微软雅黑" pitchFamily="34" charset="-122"/>
                <a:cs typeface="Times New Roman" pitchFamily="18" charset="0"/>
              </a:rPr>
              <a:t>．</a:t>
            </a:r>
            <a:r>
              <a:rPr lang="en-US" altLang="zh-CN" sz="2300" dirty="0" smtClean="0">
                <a:solidFill>
                  <a:srgbClr val="002060"/>
                </a:solidFill>
                <a:latin typeface="Times New Roman" pitchFamily="18" charset="0"/>
                <a:ea typeface="微软雅黑" pitchFamily="34" charset="-122"/>
                <a:cs typeface="Times New Roman" pitchFamily="18" charset="0"/>
              </a:rPr>
              <a:t> </a:t>
            </a:r>
            <a:r>
              <a:rPr lang="zh-CN" altLang="en-US" sz="2300" dirty="0" smtClean="0">
                <a:solidFill>
                  <a:srgbClr val="002060"/>
                </a:solidFill>
                <a:latin typeface="Times New Roman" pitchFamily="18" charset="0"/>
                <a:ea typeface="微软雅黑" pitchFamily="34" charset="-122"/>
                <a:cs typeface="Times New Roman" pitchFamily="18" charset="0"/>
              </a:rPr>
              <a:t>人民法院审理第二审民事案件，由审判员和陪审员组成合议庭</a:t>
            </a:r>
          </a:p>
          <a:p>
            <a:pPr eaLnBrk="1" hangingPunct="1">
              <a:lnSpc>
                <a:spcPct val="150000"/>
              </a:lnSpc>
            </a:pPr>
            <a:r>
              <a:rPr lang="en-US" altLang="zh-CN" sz="2300" dirty="0" smtClean="0">
                <a:solidFill>
                  <a:srgbClr val="C00000"/>
                </a:solidFill>
                <a:latin typeface="Times New Roman" pitchFamily="18" charset="0"/>
                <a:ea typeface="微软雅黑" pitchFamily="34" charset="-122"/>
                <a:cs typeface="Times New Roman" pitchFamily="18" charset="0"/>
              </a:rPr>
              <a:t>B</a:t>
            </a:r>
            <a:r>
              <a:rPr lang="zh-CN" altLang="en-US" sz="2300" dirty="0" smtClean="0">
                <a:solidFill>
                  <a:srgbClr val="C00000"/>
                </a:solidFill>
                <a:latin typeface="Times New Roman" pitchFamily="18" charset="0"/>
                <a:ea typeface="微软雅黑" pitchFamily="34" charset="-122"/>
                <a:cs typeface="Times New Roman" pitchFamily="18" charset="0"/>
              </a:rPr>
              <a:t>．</a:t>
            </a:r>
            <a:r>
              <a:rPr lang="en-US" altLang="zh-CN" sz="2300" dirty="0" smtClean="0">
                <a:solidFill>
                  <a:srgbClr val="C00000"/>
                </a:solidFill>
                <a:latin typeface="Times New Roman" pitchFamily="18" charset="0"/>
                <a:ea typeface="微软雅黑" pitchFamily="34" charset="-122"/>
                <a:cs typeface="Times New Roman" pitchFamily="18" charset="0"/>
              </a:rPr>
              <a:t> </a:t>
            </a:r>
            <a:r>
              <a:rPr lang="zh-CN" altLang="en-US" sz="2300" dirty="0" smtClean="0">
                <a:solidFill>
                  <a:srgbClr val="C00000"/>
                </a:solidFill>
                <a:latin typeface="Times New Roman" pitchFamily="18" charset="0"/>
                <a:ea typeface="微软雅黑" pitchFamily="34" charset="-122"/>
                <a:cs typeface="Times New Roman" pitchFamily="18" charset="0"/>
              </a:rPr>
              <a:t>合议庭的成员人数，必须是单数</a:t>
            </a:r>
          </a:p>
          <a:p>
            <a:pPr eaLnBrk="1" hangingPunct="1">
              <a:lnSpc>
                <a:spcPct val="150000"/>
              </a:lnSpc>
            </a:pPr>
            <a:r>
              <a:rPr lang="en-US" altLang="zh-CN" sz="2300" dirty="0" smtClean="0">
                <a:solidFill>
                  <a:srgbClr val="C00000"/>
                </a:solidFill>
                <a:latin typeface="Times New Roman" pitchFamily="18" charset="0"/>
                <a:ea typeface="微软雅黑" pitchFamily="34" charset="-122"/>
                <a:cs typeface="Times New Roman" pitchFamily="18" charset="0"/>
              </a:rPr>
              <a:t>C</a:t>
            </a:r>
            <a:r>
              <a:rPr lang="zh-CN" altLang="en-US" sz="2300" dirty="0" smtClean="0">
                <a:solidFill>
                  <a:srgbClr val="C00000"/>
                </a:solidFill>
                <a:latin typeface="Times New Roman" pitchFamily="18" charset="0"/>
                <a:ea typeface="微软雅黑" pitchFamily="34" charset="-122"/>
                <a:cs typeface="Times New Roman" pitchFamily="18" charset="0"/>
              </a:rPr>
              <a:t>．</a:t>
            </a:r>
            <a:r>
              <a:rPr lang="en-US" altLang="zh-CN" sz="2300" dirty="0" smtClean="0">
                <a:solidFill>
                  <a:srgbClr val="C00000"/>
                </a:solidFill>
                <a:latin typeface="Times New Roman" pitchFamily="18" charset="0"/>
                <a:ea typeface="微软雅黑" pitchFamily="34" charset="-122"/>
                <a:cs typeface="Times New Roman" pitchFamily="18" charset="0"/>
              </a:rPr>
              <a:t> </a:t>
            </a:r>
            <a:r>
              <a:rPr lang="zh-CN" altLang="en-US" sz="2300" dirty="0" smtClean="0">
                <a:solidFill>
                  <a:srgbClr val="C00000"/>
                </a:solidFill>
                <a:latin typeface="Times New Roman" pitchFamily="18" charset="0"/>
                <a:ea typeface="微软雅黑" pitchFamily="34" charset="-122"/>
                <a:cs typeface="Times New Roman" pitchFamily="18" charset="0"/>
              </a:rPr>
              <a:t>陪审员在执行陪审职务时，与审判员有同等的权利义务</a:t>
            </a:r>
          </a:p>
          <a:p>
            <a:pPr eaLnBrk="1" hangingPunct="1">
              <a:lnSpc>
                <a:spcPct val="150000"/>
              </a:lnSpc>
            </a:pPr>
            <a:r>
              <a:rPr lang="en-US" altLang="zh-CN" sz="2300" dirty="0" smtClean="0">
                <a:solidFill>
                  <a:srgbClr val="C00000"/>
                </a:solidFill>
                <a:latin typeface="Times New Roman" pitchFamily="18" charset="0"/>
                <a:ea typeface="微软雅黑" pitchFamily="34" charset="-122"/>
                <a:cs typeface="Times New Roman" pitchFamily="18" charset="0"/>
              </a:rPr>
              <a:t>D</a:t>
            </a:r>
            <a:r>
              <a:rPr lang="zh-CN" altLang="en-US" sz="2300" dirty="0" smtClean="0">
                <a:solidFill>
                  <a:srgbClr val="C00000"/>
                </a:solidFill>
                <a:latin typeface="Times New Roman" pitchFamily="18" charset="0"/>
                <a:ea typeface="微软雅黑" pitchFamily="34" charset="-122"/>
                <a:cs typeface="Times New Roman" pitchFamily="18" charset="0"/>
              </a:rPr>
              <a:t>．</a:t>
            </a:r>
            <a:r>
              <a:rPr lang="en-US" altLang="zh-CN" sz="2300" dirty="0" smtClean="0">
                <a:solidFill>
                  <a:srgbClr val="C00000"/>
                </a:solidFill>
                <a:latin typeface="Times New Roman" pitchFamily="18" charset="0"/>
                <a:ea typeface="微软雅黑" pitchFamily="34" charset="-122"/>
                <a:cs typeface="Times New Roman" pitchFamily="18" charset="0"/>
              </a:rPr>
              <a:t> </a:t>
            </a:r>
            <a:r>
              <a:rPr lang="zh-CN" altLang="en-US" sz="2300" dirty="0" smtClean="0">
                <a:solidFill>
                  <a:srgbClr val="C00000"/>
                </a:solidFill>
                <a:latin typeface="Times New Roman" pitchFamily="18" charset="0"/>
                <a:ea typeface="微软雅黑" pitchFamily="34" charset="-122"/>
                <a:cs typeface="Times New Roman" pitchFamily="18" charset="0"/>
              </a:rPr>
              <a:t>合议庭评议案件中的不同意见，必须如实记入笔录</a:t>
            </a:r>
          </a:p>
        </p:txBody>
      </p:sp>
      <p:sp>
        <p:nvSpPr>
          <p:cNvPr id="3" name="日期占位符 2"/>
          <p:cNvSpPr>
            <a:spLocks noGrp="1"/>
          </p:cNvSpPr>
          <p:nvPr>
            <p:ph type="dt" sz="half" idx="10"/>
          </p:nvPr>
        </p:nvSpPr>
        <p:spPr/>
        <p:txBody>
          <a:bodyPr/>
          <a:lstStyle/>
          <a:p>
            <a:fld id="{3A040EC9-46E1-46B2-B840-D12D98650E5C}"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内容占位符 4"/>
          <p:cNvSpPr>
            <a:spLocks noGrp="1"/>
          </p:cNvSpPr>
          <p:nvPr>
            <p:ph idx="1"/>
          </p:nvPr>
        </p:nvSpPr>
        <p:spPr>
          <a:xfrm>
            <a:off x="457200" y="476250"/>
            <a:ext cx="8229600" cy="597693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11</a:t>
            </a:r>
            <a:r>
              <a:rPr lang="zh-CN" altLang="en-US" sz="2600" b="1" dirty="0" smtClean="0">
                <a:solidFill>
                  <a:srgbClr val="002060"/>
                </a:solidFill>
                <a:latin typeface="Times New Roman" pitchFamily="18" charset="0"/>
                <a:ea typeface="微软雅黑" pitchFamily="34" charset="-122"/>
                <a:cs typeface="Times New Roman" pitchFamily="18" charset="0"/>
              </a:rPr>
              <a:t>．诉讼当事人的权利义务</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当事人的概念</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广义：</a:t>
            </a:r>
            <a:r>
              <a:rPr lang="zh-CN" altLang="en-US" sz="2200" dirty="0" smtClean="0">
                <a:solidFill>
                  <a:srgbClr val="002060"/>
                </a:solidFill>
                <a:latin typeface="Times New Roman" pitchFamily="18" charset="0"/>
                <a:ea typeface="华文仿宋" pitchFamily="2" charset="-122"/>
                <a:cs typeface="Times New Roman" pitchFamily="18" charset="0"/>
              </a:rPr>
              <a:t>原告、被告、共同诉讼人、第三人；</a:t>
            </a:r>
            <a:r>
              <a:rPr lang="zh-CN" altLang="en-US" sz="2200" b="1" dirty="0" smtClean="0">
                <a:solidFill>
                  <a:srgbClr val="002060"/>
                </a:solidFill>
                <a:latin typeface="Times New Roman" pitchFamily="18" charset="0"/>
                <a:ea typeface="华文仿宋" pitchFamily="2" charset="-122"/>
                <a:cs typeface="Times New Roman" pitchFamily="18" charset="0"/>
              </a:rPr>
              <a:t>狭义：</a:t>
            </a:r>
            <a:r>
              <a:rPr lang="zh-CN" altLang="en-US" sz="2200" dirty="0" smtClean="0">
                <a:solidFill>
                  <a:srgbClr val="002060"/>
                </a:solidFill>
                <a:latin typeface="Times New Roman" pitchFamily="18" charset="0"/>
                <a:ea typeface="华文仿宋" pitchFamily="2" charset="-122"/>
                <a:cs typeface="Times New Roman" pitchFamily="18" charset="0"/>
              </a:rPr>
              <a:t>原告、被告</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代表人诉讼</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10</a:t>
            </a:r>
            <a:r>
              <a:rPr lang="zh-CN" altLang="en-US" sz="2400" b="1" dirty="0" smtClean="0">
                <a:solidFill>
                  <a:srgbClr val="002060"/>
                </a:solidFill>
                <a:latin typeface="Times New Roman" pitchFamily="18" charset="0"/>
                <a:ea typeface="华文仿宋" pitchFamily="2" charset="-122"/>
                <a:cs typeface="Times New Roman" pitchFamily="18" charset="0"/>
              </a:rPr>
              <a:t>人以上）</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代表人变更、放弃诉讼请求或者承认对方当事人的诉讼请求，进行和解，必须经被代表的当事人同意。</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3</a:t>
            </a:r>
            <a:r>
              <a:rPr lang="zh-CN" altLang="en-US" sz="2400" b="1" dirty="0" smtClean="0">
                <a:solidFill>
                  <a:srgbClr val="002060"/>
                </a:solidFill>
                <a:latin typeface="Times New Roman" pitchFamily="18" charset="0"/>
                <a:ea typeface="华文仿宋" pitchFamily="2" charset="-122"/>
                <a:cs typeface="Times New Roman" pitchFamily="18" charset="0"/>
              </a:rPr>
              <a:t>）第三人</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有独立请求权的第三人：通过提起诉讼加入</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无独立请求权的第三人：申请参加诉讼，或者由法院通知他参加诉讼</a:t>
            </a:r>
          </a:p>
          <a:p>
            <a:pPr eaLnBrk="1" hangingPunct="1">
              <a:lnSpc>
                <a:spcPct val="150000"/>
              </a:lnSpc>
            </a:pP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0285125B-63E4-4759-9D79-F8A530EDD330}"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内容占位符 4"/>
          <p:cNvSpPr>
            <a:spLocks noGrp="1"/>
          </p:cNvSpPr>
          <p:nvPr>
            <p:ph idx="1"/>
          </p:nvPr>
        </p:nvSpPr>
        <p:spPr>
          <a:xfrm>
            <a:off x="457200" y="908050"/>
            <a:ext cx="8229600" cy="5218113"/>
          </a:xfrm>
        </p:spPr>
        <p:txBody>
          <a:bodyPr/>
          <a:lstStyle/>
          <a:p>
            <a:pPr eaLnBrk="1" hangingPunct="1">
              <a:lnSpc>
                <a:spcPct val="150000"/>
              </a:lnSpc>
            </a:pPr>
            <a:r>
              <a:rPr lang="en-US" altLang="zh-CN" sz="2000" b="1" dirty="0" smtClean="0">
                <a:solidFill>
                  <a:srgbClr val="002060"/>
                </a:solidFill>
                <a:latin typeface="Times New Roman" pitchFamily="18" charset="0"/>
                <a:ea typeface="微软雅黑" pitchFamily="34" charset="-122"/>
                <a:cs typeface="Times New Roman" pitchFamily="18" charset="0"/>
              </a:rPr>
              <a:t>【2010</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27</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根据民事诉讼法及相关规定，下列关于民事诉讼第三人的说法哪些是正确的？</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对当事人双方的诉讼标的，第三人认为有独立请求权的，有权提起诉讼</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有独立请求权的第三人有权向人民法院提出诉讼请求和事实、理由，成为当事人</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对当事人双方的诉讼标的，第三人虽然没有独立请求权，但案件处理结果同他有法律上的利害关系的，可以申请参加诉讼</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人民法院判决承担民事责任的第三人，有当事人的诉讼权利义务</a:t>
            </a:r>
          </a:p>
        </p:txBody>
      </p:sp>
      <p:sp>
        <p:nvSpPr>
          <p:cNvPr id="3" name="日期占位符 2"/>
          <p:cNvSpPr>
            <a:spLocks noGrp="1"/>
          </p:cNvSpPr>
          <p:nvPr>
            <p:ph type="dt" sz="half" idx="10"/>
          </p:nvPr>
        </p:nvSpPr>
        <p:spPr/>
        <p:txBody>
          <a:bodyPr/>
          <a:lstStyle/>
          <a:p>
            <a:fld id="{166198CC-8FA8-4BB0-A0C4-5D725EF70F15}"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12</a:t>
            </a:r>
            <a:r>
              <a:rPr lang="zh-CN" altLang="en-US" sz="2600" b="1" dirty="0" smtClean="0">
                <a:solidFill>
                  <a:srgbClr val="002060"/>
                </a:solidFill>
                <a:latin typeface="Times New Roman" pitchFamily="18" charset="0"/>
                <a:ea typeface="微软雅黑" pitchFamily="34" charset="-122"/>
                <a:cs typeface="Times New Roman" pitchFamily="18" charset="0"/>
              </a:rPr>
              <a:t>．诉讼代理人</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法定代理人</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无诉讼行为能力人的监护人</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．委托代理人   （</a:t>
            </a:r>
            <a:r>
              <a:rPr lang="en-US" altLang="zh-CN" sz="2400" b="1" dirty="0" smtClean="0">
                <a:solidFill>
                  <a:srgbClr val="002060"/>
                </a:solidFill>
                <a:latin typeface="Times New Roman" pitchFamily="18" charset="0"/>
                <a:ea typeface="华文仿宋" pitchFamily="2" charset="-122"/>
                <a:cs typeface="Times New Roman" pitchFamily="18" charset="0"/>
              </a:rPr>
              <a:t>1~2</a:t>
            </a:r>
            <a:r>
              <a:rPr lang="zh-CN" altLang="en-US" sz="2400" b="1" dirty="0" smtClean="0">
                <a:solidFill>
                  <a:srgbClr val="002060"/>
                </a:solidFill>
                <a:latin typeface="Times New Roman" pitchFamily="18" charset="0"/>
                <a:ea typeface="华文仿宋" pitchFamily="2" charset="-122"/>
                <a:cs typeface="Times New Roman" pitchFamily="18" charset="0"/>
              </a:rPr>
              <a:t>人）</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①</a:t>
            </a:r>
            <a:r>
              <a:rPr lang="zh-CN" altLang="zh-CN" sz="2200" dirty="0" smtClean="0">
                <a:solidFill>
                  <a:srgbClr val="002060"/>
                </a:solidFill>
                <a:latin typeface="Times New Roman" pitchFamily="18" charset="0"/>
                <a:ea typeface="华文仿宋" pitchFamily="2" charset="-122"/>
                <a:cs typeface="Times New Roman" pitchFamily="18" charset="0"/>
              </a:rPr>
              <a:t>律师、基层法律服务工作者；</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②</a:t>
            </a:r>
            <a:r>
              <a:rPr lang="zh-CN" altLang="zh-CN" sz="2200" dirty="0" smtClean="0">
                <a:solidFill>
                  <a:srgbClr val="002060"/>
                </a:solidFill>
                <a:latin typeface="Times New Roman" pitchFamily="18" charset="0"/>
                <a:ea typeface="华文仿宋" pitchFamily="2" charset="-122"/>
                <a:cs typeface="Times New Roman" pitchFamily="18" charset="0"/>
              </a:rPr>
              <a:t>当事人的近亲属或者工作人员；</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③</a:t>
            </a:r>
            <a:r>
              <a:rPr lang="zh-CN" altLang="zh-CN" sz="2200" dirty="0" smtClean="0">
                <a:solidFill>
                  <a:srgbClr val="002060"/>
                </a:solidFill>
                <a:latin typeface="Times New Roman" pitchFamily="18" charset="0"/>
                <a:ea typeface="华文仿宋" pitchFamily="2" charset="-122"/>
                <a:cs typeface="Times New Roman" pitchFamily="18" charset="0"/>
              </a:rPr>
              <a:t>当事人所在社区、单位以及有关社会团体推荐的公民</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28D17EE4-5964-4D06-B485-BC90FAF93CF2}"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内容占位符 4"/>
          <p:cNvSpPr>
            <a:spLocks noGrp="1"/>
          </p:cNvSpPr>
          <p:nvPr>
            <p:ph idx="1"/>
          </p:nvPr>
        </p:nvSpPr>
        <p:spPr>
          <a:xfrm>
            <a:off x="457200" y="908050"/>
            <a:ext cx="8229600" cy="5218113"/>
          </a:xfrm>
        </p:spPr>
        <p:txBody>
          <a:bodyPr/>
          <a:lstStyle/>
          <a:p>
            <a:pPr eaLnBrk="1" hangingPunct="1">
              <a:lnSpc>
                <a:spcPct val="150000"/>
              </a:lnSpc>
            </a:pPr>
            <a:r>
              <a:rPr lang="en-US" altLang="zh-CN" sz="2000" b="1" dirty="0" smtClean="0">
                <a:solidFill>
                  <a:srgbClr val="002060"/>
                </a:solidFill>
                <a:latin typeface="Times New Roman" pitchFamily="18" charset="0"/>
                <a:ea typeface="微软雅黑" pitchFamily="34" charset="-122"/>
                <a:cs typeface="Times New Roman" pitchFamily="18" charset="0"/>
              </a:rPr>
              <a:t>【2012</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60</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甲公司发现乙公司侵犯其专利权，遂委托律师王某作为其诉讼代理人向人民法院提起专利侵权诉讼。根据民事诉讼法及相关规定，王某的下列哪些行为必须有甲公司的特别授权？</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．代为进行和解                    </a:t>
            </a:r>
            <a:endParaRPr lang="en-US" altLang="zh-CN" sz="20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．代为放弃诉讼请求</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．代为提出回避申请                </a:t>
            </a:r>
            <a:endParaRPr lang="en-US" altLang="zh-CN" sz="20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．代为提起上诉</a:t>
            </a:r>
          </a:p>
        </p:txBody>
      </p:sp>
      <p:sp>
        <p:nvSpPr>
          <p:cNvPr id="3" name="日期占位符 2"/>
          <p:cNvSpPr>
            <a:spLocks noGrp="1"/>
          </p:cNvSpPr>
          <p:nvPr>
            <p:ph type="dt" sz="half" idx="10"/>
          </p:nvPr>
        </p:nvSpPr>
        <p:spPr/>
        <p:txBody>
          <a:bodyPr/>
          <a:lstStyle/>
          <a:p>
            <a:fld id="{F2B8EC3D-B6A4-4569-AB4C-B7CD2CBB3878}"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内容占位符 4"/>
          <p:cNvSpPr>
            <a:spLocks noGrp="1"/>
          </p:cNvSpPr>
          <p:nvPr>
            <p:ph idx="1"/>
          </p:nvPr>
        </p:nvSpPr>
        <p:spPr>
          <a:xfrm>
            <a:off x="457200" y="692150"/>
            <a:ext cx="8229600" cy="54340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13</a:t>
            </a:r>
            <a:r>
              <a:rPr lang="zh-CN" altLang="en-US" sz="2600" b="1" dirty="0" smtClean="0">
                <a:solidFill>
                  <a:srgbClr val="002060"/>
                </a:solidFill>
                <a:latin typeface="Times New Roman" pitchFamily="18" charset="0"/>
                <a:ea typeface="微软雅黑" pitchFamily="34" charset="-122"/>
                <a:cs typeface="Times New Roman" pitchFamily="18" charset="0"/>
              </a:rPr>
              <a:t>．证据的种类</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民事诉讼法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63</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证据包括：（一）当事人的陈述；（二）书证；（三）物证；（四）视听资料；（五）电子数据；（六）证人证言；（七）鉴定意见；（八）勘验笔录。</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证据必须查证属实，才能作为认定事实的根据。</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300000"/>
              </a:lnSpc>
            </a:pPr>
            <a:r>
              <a:rPr lang="zh-CN" altLang="en-US" sz="2200" dirty="0" smtClean="0">
                <a:solidFill>
                  <a:srgbClr val="C00000"/>
                </a:solidFill>
                <a:latin typeface="Times New Roman" pitchFamily="18" charset="0"/>
                <a:ea typeface="华文仿宋" pitchFamily="2" charset="-122"/>
                <a:cs typeface="Times New Roman" pitchFamily="18" charset="0"/>
              </a:rPr>
              <a:t>证据必须具备的条件：客观性、关联性、合法性</a:t>
            </a:r>
            <a:endParaRPr lang="en-US" altLang="zh-CN" sz="22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B479D1AE-9C89-4C37-8214-E60BCA996BC6}"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内容占位符 4"/>
          <p:cNvSpPr>
            <a:spLocks noGrp="1"/>
          </p:cNvSpPr>
          <p:nvPr>
            <p:ph idx="1"/>
          </p:nvPr>
        </p:nvSpPr>
        <p:spPr>
          <a:xfrm>
            <a:off x="457200" y="692150"/>
            <a:ext cx="8229600" cy="5434013"/>
          </a:xfrm>
        </p:spPr>
        <p:txBody>
          <a:bodyPr/>
          <a:lstStyle/>
          <a:p>
            <a:pPr eaLnBrk="1" hangingPunct="1">
              <a:lnSpc>
                <a:spcPct val="135000"/>
              </a:lnSpc>
            </a:pPr>
            <a:r>
              <a:rPr lang="en-US" altLang="zh-CN" sz="2000" b="1" dirty="0" smtClean="0">
                <a:solidFill>
                  <a:srgbClr val="002060"/>
                </a:solidFill>
                <a:latin typeface="Times New Roman" pitchFamily="18" charset="0"/>
                <a:ea typeface="微软雅黑" pitchFamily="34" charset="-122"/>
                <a:cs typeface="Times New Roman" pitchFamily="18" charset="0"/>
              </a:rPr>
              <a:t>【2009</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22</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根据民事诉讼法及相关规定，下列关于证据的说法哪些是正确的？</a:t>
            </a:r>
          </a:p>
          <a:p>
            <a:pPr eaLnBrk="1" hangingPunct="1">
              <a:lnSpc>
                <a:spcPct val="135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物证应当提交原物，提交原物确有困难的，可以提交经人民法院核对无异的复制品</a:t>
            </a:r>
          </a:p>
          <a:p>
            <a:pPr eaLnBrk="1" hangingPunct="1">
              <a:lnSpc>
                <a:spcPct val="135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书证应当提交原件，当事人如需自己保存原件的，可以提交经人民法院核对无异的复制件</a:t>
            </a:r>
          </a:p>
          <a:p>
            <a:pPr eaLnBrk="1" hangingPunct="1">
              <a:lnSpc>
                <a:spcPct val="135000"/>
              </a:lnSpc>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当事人收集到的书证是外文的，应当提交经人民法院核对无异的中文译文，可以不提交外文原文</a:t>
            </a:r>
          </a:p>
          <a:p>
            <a:pPr eaLnBrk="1" hangingPunct="1">
              <a:lnSpc>
                <a:spcPct val="135000"/>
              </a:lnSpc>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当事人向人民法院提供的证据系在中华人民共和国领域外形成的，该证据应当经我国公证机关证明</a:t>
            </a:r>
          </a:p>
        </p:txBody>
      </p:sp>
      <p:sp>
        <p:nvSpPr>
          <p:cNvPr id="3" name="日期占位符 2"/>
          <p:cNvSpPr>
            <a:spLocks noGrp="1"/>
          </p:cNvSpPr>
          <p:nvPr>
            <p:ph type="dt" sz="half" idx="10"/>
          </p:nvPr>
        </p:nvSpPr>
        <p:spPr/>
        <p:txBody>
          <a:bodyPr/>
          <a:lstStyle/>
          <a:p>
            <a:fld id="{23BCA0C2-6D64-4844-96A7-7C44F8ED132B}"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内容占位符 4"/>
          <p:cNvSpPr>
            <a:spLocks noGrp="1"/>
          </p:cNvSpPr>
          <p:nvPr>
            <p:ph idx="1"/>
          </p:nvPr>
        </p:nvSpPr>
        <p:spPr>
          <a:xfrm>
            <a:off x="468313" y="692150"/>
            <a:ext cx="8434387" cy="56499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14</a:t>
            </a:r>
            <a:r>
              <a:rPr lang="zh-CN" altLang="en-US" sz="2600" b="1" dirty="0" smtClean="0">
                <a:solidFill>
                  <a:srgbClr val="002060"/>
                </a:solidFill>
                <a:latin typeface="Times New Roman" pitchFamily="18" charset="0"/>
                <a:ea typeface="微软雅黑" pitchFamily="34" charset="-122"/>
                <a:cs typeface="Times New Roman" pitchFamily="18" charset="0"/>
              </a:rPr>
              <a:t>．当事人的举证</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当事人的举证责任</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谁主张，谁举证</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）特殊侵权的举证责任</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1</a:t>
            </a:r>
            <a:r>
              <a:rPr lang="zh-CN" altLang="en-US" sz="2200" dirty="0" smtClean="0">
                <a:solidFill>
                  <a:srgbClr val="002060"/>
                </a:solidFill>
                <a:latin typeface="Times New Roman" pitchFamily="18" charset="0"/>
                <a:ea typeface="华文仿宋" pitchFamily="2" charset="-122"/>
                <a:cs typeface="Times New Roman" pitchFamily="18" charset="0"/>
              </a:rPr>
              <a:t>）因新产品制造方法发明专利引起的专利侵权诉讼（</a:t>
            </a:r>
            <a:r>
              <a:rPr lang="zh-CN" altLang="en-US" sz="2200" dirty="0" smtClean="0">
                <a:solidFill>
                  <a:srgbClr val="C00000"/>
                </a:solidFill>
                <a:latin typeface="Times New Roman" pitchFamily="18" charset="0"/>
                <a:ea typeface="华文仿宋" pitchFamily="2" charset="-122"/>
                <a:cs typeface="Times New Roman" pitchFamily="18" charset="0"/>
              </a:rPr>
              <a:t>专利法第</a:t>
            </a:r>
            <a:r>
              <a:rPr lang="en-US" altLang="zh-CN" sz="2200" dirty="0" smtClean="0">
                <a:solidFill>
                  <a:srgbClr val="C00000"/>
                </a:solidFill>
                <a:latin typeface="Times New Roman" pitchFamily="18" charset="0"/>
                <a:ea typeface="华文仿宋" pitchFamily="2" charset="-122"/>
                <a:cs typeface="Times New Roman" pitchFamily="18" charset="0"/>
              </a:rPr>
              <a:t>61</a:t>
            </a:r>
            <a:r>
              <a:rPr lang="zh-CN" altLang="en-US" sz="2200" dirty="0" smtClean="0">
                <a:solidFill>
                  <a:srgbClr val="C00000"/>
                </a:solidFill>
                <a:latin typeface="Times New Roman" pitchFamily="18" charset="0"/>
                <a:ea typeface="华文仿宋" pitchFamily="2" charset="-122"/>
                <a:cs typeface="Times New Roman" pitchFamily="18" charset="0"/>
              </a:rPr>
              <a:t>条第</a:t>
            </a:r>
            <a:r>
              <a:rPr lang="en-US" altLang="zh-CN" sz="2200" dirty="0" smtClean="0">
                <a:solidFill>
                  <a:srgbClr val="C00000"/>
                </a:solidFill>
                <a:latin typeface="Times New Roman" pitchFamily="18" charset="0"/>
                <a:ea typeface="华文仿宋" pitchFamily="2" charset="-122"/>
                <a:cs typeface="Times New Roman" pitchFamily="18" charset="0"/>
              </a:rPr>
              <a:t>1</a:t>
            </a:r>
            <a:r>
              <a:rPr lang="zh-CN" altLang="en-US" sz="2200" dirty="0" smtClean="0">
                <a:solidFill>
                  <a:srgbClr val="C00000"/>
                </a:solidFill>
                <a:latin typeface="Times New Roman" pitchFamily="18" charset="0"/>
                <a:ea typeface="华文仿宋" pitchFamily="2" charset="-122"/>
                <a:cs typeface="Times New Roman" pitchFamily="18" charset="0"/>
              </a:rPr>
              <a:t>款）</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2</a:t>
            </a:r>
            <a:r>
              <a:rPr lang="zh-CN" altLang="en-US" sz="2200" dirty="0" smtClean="0">
                <a:solidFill>
                  <a:srgbClr val="002060"/>
                </a:solidFill>
                <a:latin typeface="Times New Roman" pitchFamily="18" charset="0"/>
                <a:ea typeface="华文仿宋" pitchFamily="2" charset="-122"/>
                <a:cs typeface="Times New Roman" pitchFamily="18" charset="0"/>
              </a:rPr>
              <a:t>）高度危险作业致人损害（</a:t>
            </a:r>
            <a:r>
              <a:rPr lang="zh-CN" altLang="en-US" sz="2200" dirty="0" smtClean="0">
                <a:solidFill>
                  <a:srgbClr val="C00000"/>
                </a:solidFill>
                <a:latin typeface="Times New Roman" pitchFamily="18" charset="0"/>
                <a:ea typeface="华文仿宋" pitchFamily="2" charset="-122"/>
                <a:cs typeface="Times New Roman" pitchFamily="18" charset="0"/>
              </a:rPr>
              <a:t>无过错责任，受害人故意则免责）</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3</a:t>
            </a:r>
            <a:r>
              <a:rPr lang="zh-CN" altLang="en-US" sz="2200" dirty="0" smtClean="0">
                <a:solidFill>
                  <a:srgbClr val="002060"/>
                </a:solidFill>
                <a:latin typeface="Times New Roman" pitchFamily="18" charset="0"/>
                <a:ea typeface="华文仿宋" pitchFamily="2" charset="-122"/>
                <a:cs typeface="Times New Roman" pitchFamily="18" charset="0"/>
              </a:rPr>
              <a:t>）因环境污染引起的损害</a:t>
            </a:r>
            <a:r>
              <a:rPr lang="zh-CN" altLang="en-US" sz="2200" dirty="0" smtClean="0">
                <a:solidFill>
                  <a:srgbClr val="C00000"/>
                </a:solidFill>
                <a:latin typeface="Times New Roman" pitchFamily="18" charset="0"/>
                <a:ea typeface="华文仿宋" pitchFamily="2" charset="-122"/>
                <a:cs typeface="Times New Roman" pitchFamily="18" charset="0"/>
              </a:rPr>
              <a:t>（无过错责任）</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4</a:t>
            </a:r>
            <a:r>
              <a:rPr lang="zh-CN" altLang="en-US" sz="2200" dirty="0" smtClean="0">
                <a:solidFill>
                  <a:srgbClr val="002060"/>
                </a:solidFill>
                <a:latin typeface="Times New Roman" pitchFamily="18" charset="0"/>
                <a:ea typeface="华文仿宋" pitchFamily="2" charset="-122"/>
                <a:cs typeface="Times New Roman" pitchFamily="18" charset="0"/>
              </a:rPr>
              <a:t>）建筑物致人损害的侵权诉讼</a:t>
            </a:r>
            <a:r>
              <a:rPr lang="zh-CN" altLang="en-US" sz="2200" dirty="0" smtClean="0">
                <a:solidFill>
                  <a:srgbClr val="C00000"/>
                </a:solidFill>
                <a:latin typeface="Times New Roman" pitchFamily="18" charset="0"/>
                <a:ea typeface="华文仿宋" pitchFamily="2" charset="-122"/>
                <a:cs typeface="Times New Roman" pitchFamily="18" charset="0"/>
              </a:rPr>
              <a:t>（推定过错）</a:t>
            </a:r>
          </a:p>
        </p:txBody>
      </p:sp>
      <p:sp>
        <p:nvSpPr>
          <p:cNvPr id="3" name="日期占位符 2"/>
          <p:cNvSpPr>
            <a:spLocks noGrp="1"/>
          </p:cNvSpPr>
          <p:nvPr>
            <p:ph type="dt" sz="half" idx="10"/>
          </p:nvPr>
        </p:nvSpPr>
        <p:spPr/>
        <p:txBody>
          <a:bodyPr/>
          <a:lstStyle/>
          <a:p>
            <a:fld id="{A9A9A430-8B14-462F-A424-50937FCDE118}"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内容占位符 4"/>
          <p:cNvSpPr>
            <a:spLocks noGrp="1"/>
          </p:cNvSpPr>
          <p:nvPr>
            <p:ph idx="1"/>
          </p:nvPr>
        </p:nvSpPr>
        <p:spPr>
          <a:xfrm>
            <a:off x="457200" y="908050"/>
            <a:ext cx="8229600" cy="5218113"/>
          </a:xfrm>
        </p:spPr>
        <p:txBody>
          <a:bodyPr/>
          <a:lstStyle/>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5</a:t>
            </a:r>
            <a:r>
              <a:rPr lang="zh-CN" altLang="en-US" sz="2200" dirty="0" smtClean="0">
                <a:solidFill>
                  <a:srgbClr val="002060"/>
                </a:solidFill>
                <a:latin typeface="Times New Roman" pitchFamily="18" charset="0"/>
                <a:ea typeface="华文仿宋" pitchFamily="2" charset="-122"/>
                <a:cs typeface="Times New Roman" pitchFamily="18" charset="0"/>
              </a:rPr>
              <a:t>）饲养动物致人损害</a:t>
            </a:r>
            <a:r>
              <a:rPr lang="zh-CN" altLang="en-US" sz="2200" dirty="0" smtClean="0">
                <a:solidFill>
                  <a:srgbClr val="C00000"/>
                </a:solidFill>
                <a:latin typeface="Times New Roman" pitchFamily="18" charset="0"/>
                <a:ea typeface="华文仿宋" pitchFamily="2" charset="-122"/>
                <a:cs typeface="Times New Roman" pitchFamily="18" charset="0"/>
              </a:rPr>
              <a:t>（无过错责任，受害人或第三人责任则免责）</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6</a:t>
            </a:r>
            <a:r>
              <a:rPr lang="zh-CN" altLang="en-US" sz="2200" dirty="0" smtClean="0">
                <a:solidFill>
                  <a:srgbClr val="002060"/>
                </a:solidFill>
                <a:latin typeface="Times New Roman" pitchFamily="18" charset="0"/>
                <a:ea typeface="华文仿宋" pitchFamily="2" charset="-122"/>
                <a:cs typeface="Times New Roman" pitchFamily="18" charset="0"/>
              </a:rPr>
              <a:t>）因缺陷产品致人损害</a:t>
            </a:r>
            <a:r>
              <a:rPr lang="zh-CN" altLang="en-US" sz="2200" dirty="0" smtClean="0">
                <a:solidFill>
                  <a:srgbClr val="C00000"/>
                </a:solidFill>
                <a:latin typeface="Times New Roman" pitchFamily="18" charset="0"/>
                <a:ea typeface="华文仿宋" pitchFamily="2" charset="-122"/>
                <a:cs typeface="Times New Roman" pitchFamily="18" charset="0"/>
              </a:rPr>
              <a:t>（无过错责任，有免责条款）</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7</a:t>
            </a:r>
            <a:r>
              <a:rPr lang="zh-CN" altLang="en-US" sz="2200" dirty="0" smtClean="0">
                <a:solidFill>
                  <a:srgbClr val="002060"/>
                </a:solidFill>
                <a:latin typeface="Times New Roman" pitchFamily="18" charset="0"/>
                <a:ea typeface="华文仿宋" pitchFamily="2" charset="-122"/>
                <a:cs typeface="Times New Roman" pitchFamily="18" charset="0"/>
              </a:rPr>
              <a:t>）因共同危险行为致人损害</a:t>
            </a:r>
            <a:r>
              <a:rPr lang="zh-CN" altLang="en-US" sz="2200" dirty="0" smtClean="0">
                <a:solidFill>
                  <a:srgbClr val="C00000"/>
                </a:solidFill>
                <a:latin typeface="Times New Roman" pitchFamily="18" charset="0"/>
                <a:ea typeface="华文仿宋" pitchFamily="2" charset="-122"/>
                <a:cs typeface="Times New Roman" pitchFamily="18" charset="0"/>
              </a:rPr>
              <a:t>（不能确定具体责任人，连带责任）</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8</a:t>
            </a:r>
            <a:r>
              <a:rPr lang="zh-CN" altLang="en-US" sz="2200" dirty="0" smtClean="0">
                <a:solidFill>
                  <a:srgbClr val="002060"/>
                </a:solidFill>
                <a:latin typeface="Times New Roman" pitchFamily="18" charset="0"/>
                <a:ea typeface="华文仿宋" pitchFamily="2" charset="-122"/>
                <a:cs typeface="Times New Roman" pitchFamily="18" charset="0"/>
              </a:rPr>
              <a:t>）因医疗行为引起的侵权诉讼</a:t>
            </a:r>
            <a:r>
              <a:rPr lang="zh-CN" altLang="en-US" sz="2200" dirty="0" smtClean="0">
                <a:solidFill>
                  <a:srgbClr val="C00000"/>
                </a:solidFill>
                <a:latin typeface="Times New Roman" pitchFamily="18" charset="0"/>
                <a:ea typeface="华文仿宋" pitchFamily="2" charset="-122"/>
                <a:cs typeface="Times New Roman" pitchFamily="18" charset="0"/>
              </a:rPr>
              <a:t>（对患者的保护）</a:t>
            </a:r>
          </a:p>
          <a:p>
            <a:pPr eaLnBrk="1" hangingPunct="1">
              <a:lnSpc>
                <a:spcPct val="150000"/>
              </a:lnSpc>
            </a:pPr>
            <a:endParaRPr lang="zh-CN" altLang="en-US" sz="20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6199E306-8AF9-4656-BD7D-01E4A4CD0E34}"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内容占位符 2"/>
          <p:cNvSpPr>
            <a:spLocks noGrp="1"/>
          </p:cNvSpPr>
          <p:nvPr>
            <p:ph idx="1"/>
          </p:nvPr>
        </p:nvSpPr>
        <p:spPr>
          <a:xfrm>
            <a:off x="457200" y="765175"/>
            <a:ext cx="8229600" cy="5360988"/>
          </a:xfrm>
        </p:spPr>
        <p:txBody>
          <a:bodyPr/>
          <a:lstStyle/>
          <a:p>
            <a:pPr eaLnBrk="1" hangingPunct="1">
              <a:lnSpc>
                <a:spcPct val="150000"/>
              </a:lnSpc>
            </a:pPr>
            <a:r>
              <a:rPr lang="zh-CN" altLang="zh-CN" sz="2000" b="1" dirty="0" smtClean="0">
                <a:solidFill>
                  <a:srgbClr val="002060"/>
                </a:solidFill>
                <a:latin typeface="Times New Roman" pitchFamily="18" charset="0"/>
                <a:ea typeface="微软雅黑" pitchFamily="34" charset="-122"/>
                <a:cs typeface="Times New Roman" pitchFamily="18" charset="0"/>
              </a:rPr>
              <a:t>【</a:t>
            </a:r>
            <a:r>
              <a:rPr lang="en-US" altLang="zh-CN" sz="2000" b="1" dirty="0" smtClean="0">
                <a:solidFill>
                  <a:srgbClr val="002060"/>
                </a:solidFill>
                <a:latin typeface="Times New Roman" pitchFamily="18" charset="0"/>
                <a:ea typeface="微软雅黑" pitchFamily="34" charset="-122"/>
                <a:cs typeface="Times New Roman" pitchFamily="18" charset="0"/>
              </a:rPr>
              <a:t>2011</a:t>
            </a:r>
            <a:r>
              <a:rPr lang="zh-CN" altLang="zh-CN"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43</a:t>
            </a:r>
            <a:r>
              <a:rPr lang="zh-CN" altLang="zh-CN" sz="2000" b="1" dirty="0" smtClean="0">
                <a:solidFill>
                  <a:srgbClr val="002060"/>
                </a:solidFill>
                <a:latin typeface="Times New Roman" pitchFamily="18" charset="0"/>
                <a:ea typeface="微软雅黑" pitchFamily="34" charset="-122"/>
                <a:cs typeface="Times New Roman" pitchFamily="18" charset="0"/>
              </a:rPr>
              <a:t>题】</a:t>
            </a:r>
            <a:r>
              <a:rPr lang="zh-CN" altLang="zh-CN" sz="2000" dirty="0" smtClean="0">
                <a:solidFill>
                  <a:srgbClr val="002060"/>
                </a:solidFill>
                <a:latin typeface="Times New Roman" pitchFamily="18" charset="0"/>
                <a:ea typeface="微软雅黑" pitchFamily="34" charset="-122"/>
                <a:cs typeface="Times New Roman" pitchFamily="18" charset="0"/>
              </a:rPr>
              <a:t>根据民事诉讼法及相关规定，下列关于举证责任的说法哪些是正确的？</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zh-CN" altLang="zh-CN" sz="2000" dirty="0" smtClean="0">
                <a:solidFill>
                  <a:srgbClr val="002060"/>
                </a:solidFill>
                <a:latin typeface="Times New Roman" pitchFamily="18" charset="0"/>
                <a:ea typeface="微软雅黑" pitchFamily="34" charset="-122"/>
                <a:cs typeface="Times New Roman" pitchFamily="18" charset="0"/>
              </a:rPr>
              <a:t>因产品制造方法发明专利引起的专利侵权诉讼，由制造同样产品的单位或者个人对其产品制造方法不同于专利方法承担举证责任</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高度危险作业致人损害的侵权诉讼，由加害人就受害人故意造成损害的事实承担举证责任</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因环境污染引起的损害赔偿诉讼，由加害人就法律规定的免责事由及其行为与损害结果之间不存在因果关系承担举证责任</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建筑物或者其他设施以及建筑物上的悬挂物发生脱落致人损害的侵权诉讼，由所有人或者管理人对其无过错承担举证责任</a:t>
            </a:r>
          </a:p>
          <a:p>
            <a:pPr eaLnBrk="1" hangingPunct="1"/>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BCFFB15F-80C6-4732-8E93-87E8B1B4C347}"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31</a:t>
            </a:fld>
            <a:endParaRPr lang="en-US" altLang="zh-CN"/>
          </a:p>
        </p:txBody>
      </p:sp>
    </p:spTree>
  </p:cSld>
  <p:clrMapOvr>
    <a:masterClrMapping/>
  </p:clrMapOvr>
  <p:transition>
    <p:sndAc>
      <p:stSnd>
        <p:snd r:embed="rId2" name="chimes.wav"/>
      </p:stSnd>
    </p:sndAc>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15</a:t>
            </a:r>
            <a:r>
              <a:rPr lang="zh-CN" altLang="en-US" sz="2600" b="1" dirty="0" smtClean="0">
                <a:solidFill>
                  <a:srgbClr val="002060"/>
                </a:solidFill>
                <a:latin typeface="Times New Roman" pitchFamily="18" charset="0"/>
                <a:ea typeface="微软雅黑" pitchFamily="34" charset="-122"/>
                <a:cs typeface="Times New Roman" pitchFamily="18" charset="0"/>
              </a:rPr>
              <a:t>．人民法院调查收集证据</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民事诉讼法</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64</a:t>
            </a:r>
            <a:r>
              <a:rPr lang="zh-CN" altLang="en-US" sz="2000" b="1" dirty="0" smtClean="0">
                <a:solidFill>
                  <a:srgbClr val="002060"/>
                </a:solidFill>
                <a:latin typeface="Times New Roman" pitchFamily="18" charset="0"/>
                <a:ea typeface="华文仿宋" pitchFamily="2" charset="-122"/>
                <a:cs typeface="Times New Roman" pitchFamily="18" charset="0"/>
              </a:rPr>
              <a:t>条第</a:t>
            </a:r>
            <a:r>
              <a:rPr lang="en-US" altLang="zh-CN" sz="2000" b="1" dirty="0" smtClean="0">
                <a:solidFill>
                  <a:srgbClr val="002060"/>
                </a:solidFill>
                <a:latin typeface="Times New Roman" pitchFamily="18" charset="0"/>
                <a:ea typeface="华文仿宋" pitchFamily="2" charset="-122"/>
                <a:cs typeface="Times New Roman" pitchFamily="18" charset="0"/>
              </a:rPr>
              <a:t>2</a:t>
            </a:r>
            <a:r>
              <a:rPr lang="zh-CN" altLang="en-US" sz="2000" b="1" dirty="0" smtClean="0">
                <a:solidFill>
                  <a:srgbClr val="002060"/>
                </a:solidFill>
                <a:latin typeface="Times New Roman" pitchFamily="18" charset="0"/>
                <a:ea typeface="华文仿宋" pitchFamily="2" charset="-122"/>
                <a:cs typeface="Times New Roman" pitchFamily="18" charset="0"/>
              </a:rPr>
              <a:t>款：</a:t>
            </a:r>
            <a:r>
              <a:rPr lang="zh-CN" altLang="en-US" sz="2000" dirty="0" smtClean="0">
                <a:solidFill>
                  <a:srgbClr val="002060"/>
                </a:solidFill>
                <a:latin typeface="Times New Roman" pitchFamily="18" charset="0"/>
                <a:ea typeface="华文仿宋" pitchFamily="2" charset="-122"/>
                <a:cs typeface="Times New Roman" pitchFamily="18" charset="0"/>
              </a:rPr>
              <a:t>当事人及其诉讼代理人因客观原因不能自行收集的证据，或者人民法院认为审理案件需要的证据，人民法院应当调查收集。</a:t>
            </a:r>
          </a:p>
          <a:p>
            <a:pPr eaLnBrk="1" hangingPunct="1">
              <a:lnSpc>
                <a:spcPct val="150000"/>
              </a:lnSpc>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民诉意见</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73</a:t>
            </a:r>
            <a:r>
              <a:rPr lang="zh-CN" altLang="en-US" sz="2000" b="1" dirty="0" smtClean="0">
                <a:solidFill>
                  <a:srgbClr val="002060"/>
                </a:solidFill>
                <a:latin typeface="Times New Roman" pitchFamily="18" charset="0"/>
                <a:ea typeface="华文仿宋" pitchFamily="2" charset="-122"/>
                <a:cs typeface="Times New Roman" pitchFamily="18" charset="0"/>
              </a:rPr>
              <a:t>条：</a:t>
            </a:r>
            <a:r>
              <a:rPr lang="zh-CN" altLang="en-US" sz="2000" dirty="0" smtClean="0">
                <a:solidFill>
                  <a:srgbClr val="002060"/>
                </a:solidFill>
                <a:latin typeface="Times New Roman" pitchFamily="18" charset="0"/>
                <a:ea typeface="华文仿宋" pitchFamily="2" charset="-122"/>
                <a:cs typeface="Times New Roman" pitchFamily="18" charset="0"/>
              </a:rPr>
              <a:t>依照民事诉讼法第六十四条第二款规定，由人民法院负责调查收集的证据包括：（</a:t>
            </a:r>
            <a:r>
              <a:rPr lang="en-US" altLang="zh-CN" sz="2000" dirty="0" smtClean="0">
                <a:solidFill>
                  <a:srgbClr val="002060"/>
                </a:solidFill>
                <a:latin typeface="Times New Roman" pitchFamily="18" charset="0"/>
                <a:ea typeface="华文仿宋" pitchFamily="2" charset="-122"/>
                <a:cs typeface="Times New Roman" pitchFamily="18" charset="0"/>
              </a:rPr>
              <a:t>1</a:t>
            </a:r>
            <a:r>
              <a:rPr lang="zh-CN" altLang="en-US" sz="2000" dirty="0" smtClean="0">
                <a:solidFill>
                  <a:srgbClr val="002060"/>
                </a:solidFill>
                <a:latin typeface="Times New Roman" pitchFamily="18" charset="0"/>
                <a:ea typeface="华文仿宋" pitchFamily="2" charset="-122"/>
                <a:cs typeface="Times New Roman" pitchFamily="18" charset="0"/>
              </a:rPr>
              <a:t>）当事人及其诉讼代理人因客观原因不能自行收集的；（</a:t>
            </a:r>
            <a:r>
              <a:rPr lang="en-US" altLang="zh-CN" sz="2000" dirty="0" smtClean="0">
                <a:solidFill>
                  <a:srgbClr val="002060"/>
                </a:solidFill>
                <a:latin typeface="Times New Roman" pitchFamily="18" charset="0"/>
                <a:ea typeface="华文仿宋" pitchFamily="2" charset="-122"/>
                <a:cs typeface="Times New Roman" pitchFamily="18" charset="0"/>
              </a:rPr>
              <a:t>2</a:t>
            </a:r>
            <a:r>
              <a:rPr lang="zh-CN" altLang="en-US" sz="2000" dirty="0" smtClean="0">
                <a:solidFill>
                  <a:srgbClr val="002060"/>
                </a:solidFill>
                <a:latin typeface="Times New Roman" pitchFamily="18" charset="0"/>
                <a:ea typeface="华文仿宋" pitchFamily="2" charset="-122"/>
                <a:cs typeface="Times New Roman" pitchFamily="18" charset="0"/>
              </a:rPr>
              <a:t>）人民法院认为需要鉴定、勘验的；（</a:t>
            </a:r>
            <a:r>
              <a:rPr lang="en-US" altLang="zh-CN" sz="2000" dirty="0" smtClean="0">
                <a:solidFill>
                  <a:srgbClr val="002060"/>
                </a:solidFill>
                <a:latin typeface="Times New Roman" pitchFamily="18" charset="0"/>
                <a:ea typeface="华文仿宋" pitchFamily="2" charset="-122"/>
                <a:cs typeface="Times New Roman" pitchFamily="18" charset="0"/>
              </a:rPr>
              <a:t>3</a:t>
            </a:r>
            <a:r>
              <a:rPr lang="zh-CN" altLang="en-US" sz="2000" dirty="0" smtClean="0">
                <a:solidFill>
                  <a:srgbClr val="002060"/>
                </a:solidFill>
                <a:latin typeface="Times New Roman" pitchFamily="18" charset="0"/>
                <a:ea typeface="华文仿宋" pitchFamily="2" charset="-122"/>
                <a:cs typeface="Times New Roman" pitchFamily="18" charset="0"/>
              </a:rPr>
              <a:t>）当事人提供的证据互相有矛盾、无法认定的；（</a:t>
            </a:r>
            <a:r>
              <a:rPr lang="en-US" altLang="zh-CN" sz="2000" dirty="0" smtClean="0">
                <a:solidFill>
                  <a:srgbClr val="002060"/>
                </a:solidFill>
                <a:latin typeface="Times New Roman" pitchFamily="18" charset="0"/>
                <a:ea typeface="华文仿宋" pitchFamily="2" charset="-122"/>
                <a:cs typeface="Times New Roman" pitchFamily="18" charset="0"/>
              </a:rPr>
              <a:t>4</a:t>
            </a:r>
            <a:r>
              <a:rPr lang="zh-CN" altLang="en-US" sz="2000" dirty="0" smtClean="0">
                <a:solidFill>
                  <a:srgbClr val="002060"/>
                </a:solidFill>
                <a:latin typeface="Times New Roman" pitchFamily="18" charset="0"/>
                <a:ea typeface="华文仿宋" pitchFamily="2" charset="-122"/>
                <a:cs typeface="Times New Roman" pitchFamily="18" charset="0"/>
              </a:rPr>
              <a:t>）人民法院认为应当由自己收集的其他证据。</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弄不清楚事实</a:t>
            </a:r>
          </a:p>
        </p:txBody>
      </p:sp>
      <p:sp>
        <p:nvSpPr>
          <p:cNvPr id="3" name="日期占位符 2"/>
          <p:cNvSpPr>
            <a:spLocks noGrp="1"/>
          </p:cNvSpPr>
          <p:nvPr>
            <p:ph type="dt" sz="half" idx="10"/>
          </p:nvPr>
        </p:nvSpPr>
        <p:spPr/>
        <p:txBody>
          <a:bodyPr/>
          <a:lstStyle/>
          <a:p>
            <a:fld id="{C7B41F1A-EB3E-48B3-820A-3E78B6AEA7DE}"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内容占位符 4"/>
          <p:cNvSpPr>
            <a:spLocks noGrp="1"/>
          </p:cNvSpPr>
          <p:nvPr>
            <p:ph idx="1"/>
          </p:nvPr>
        </p:nvSpPr>
        <p:spPr>
          <a:xfrm>
            <a:off x="457200" y="765175"/>
            <a:ext cx="8229600" cy="5360988"/>
          </a:xfrm>
        </p:spPr>
        <p:txBody>
          <a:bodyPr/>
          <a:lstStyle/>
          <a:p>
            <a:pPr eaLnBrk="1" hangingPunct="1">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12</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根据民事诉讼法及相关规定，对于人民法院认为审理案件需要的证据，人民法院应当调查收集。下列哪些情形属于</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人民法院认为审理案件需要的证据</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zh-CN" sz="2200" dirty="0" smtClean="0">
                <a:solidFill>
                  <a:srgbClr val="C00000"/>
                </a:solidFill>
                <a:latin typeface="Times New Roman" pitchFamily="18" charset="0"/>
                <a:ea typeface="微软雅黑" pitchFamily="34" charset="-122"/>
                <a:cs typeface="Times New Roman" pitchFamily="18" charset="0"/>
              </a:rPr>
              <a:t>涉及依职权追加当事人、回避等与实体争议无关的程序事项</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zh-CN" sz="2200" dirty="0" smtClean="0">
                <a:solidFill>
                  <a:srgbClr val="C00000"/>
                </a:solidFill>
                <a:latin typeface="Times New Roman" pitchFamily="18" charset="0"/>
                <a:ea typeface="微软雅黑" pitchFamily="34" charset="-122"/>
                <a:cs typeface="Times New Roman" pitchFamily="18" charset="0"/>
              </a:rPr>
              <a:t>涉及中止诉讼、终结诉讼等与实体争议无关的程序事项</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zh-CN" sz="2200" dirty="0" smtClean="0">
                <a:solidFill>
                  <a:srgbClr val="C00000"/>
                </a:solidFill>
                <a:latin typeface="Times New Roman" pitchFamily="18" charset="0"/>
                <a:ea typeface="微软雅黑" pitchFamily="34" charset="-122"/>
                <a:cs typeface="Times New Roman" pitchFamily="18" charset="0"/>
              </a:rPr>
              <a:t>涉及可能有损他人合法权益的事实</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zh-CN" sz="2200" dirty="0" smtClean="0">
                <a:solidFill>
                  <a:srgbClr val="C00000"/>
                </a:solidFill>
                <a:latin typeface="Times New Roman" pitchFamily="18" charset="0"/>
                <a:ea typeface="微软雅黑" pitchFamily="34" charset="-122"/>
                <a:cs typeface="Times New Roman" pitchFamily="18" charset="0"/>
              </a:rPr>
              <a:t>涉及可能有损国家利益、社会公共利益的事实</a:t>
            </a:r>
          </a:p>
        </p:txBody>
      </p:sp>
      <p:sp>
        <p:nvSpPr>
          <p:cNvPr id="3" name="日期占位符 2"/>
          <p:cNvSpPr>
            <a:spLocks noGrp="1"/>
          </p:cNvSpPr>
          <p:nvPr>
            <p:ph type="dt" sz="half" idx="10"/>
          </p:nvPr>
        </p:nvSpPr>
        <p:spPr/>
        <p:txBody>
          <a:bodyPr/>
          <a:lstStyle/>
          <a:p>
            <a:fld id="{05D8E937-42E4-4A48-9301-0F3D5B3902A2}"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内容占位符 4"/>
          <p:cNvSpPr>
            <a:spLocks noGrp="1"/>
          </p:cNvSpPr>
          <p:nvPr>
            <p:ph idx="1"/>
          </p:nvPr>
        </p:nvSpPr>
        <p:spPr>
          <a:xfrm>
            <a:off x="457200" y="836613"/>
            <a:ext cx="8229600" cy="5289550"/>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16</a:t>
            </a:r>
            <a:r>
              <a:rPr lang="zh-CN" altLang="en-US" sz="2600" b="1" dirty="0" smtClean="0">
                <a:solidFill>
                  <a:srgbClr val="002060"/>
                </a:solidFill>
                <a:latin typeface="Times New Roman" pitchFamily="18" charset="0"/>
                <a:ea typeface="微软雅黑" pitchFamily="34" charset="-122"/>
                <a:cs typeface="Times New Roman" pitchFamily="18" charset="0"/>
              </a:rPr>
              <a:t>．举证期限</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民事诉讼法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65</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款：</a:t>
            </a:r>
            <a:r>
              <a:rPr lang="zh-CN" altLang="en-US" sz="2400" dirty="0" smtClean="0">
                <a:solidFill>
                  <a:srgbClr val="002060"/>
                </a:solidFill>
                <a:latin typeface="Times New Roman" pitchFamily="18" charset="0"/>
                <a:ea typeface="华文仿宋" pitchFamily="2" charset="-122"/>
                <a:cs typeface="Times New Roman" pitchFamily="18" charset="0"/>
              </a:rPr>
              <a:t>人民法院根据当事人的主张和案件审理情况，确定当事人应当提供的证据及其期限。当事人在该期限内提供证据确有困难的，可以向人民法院申请延长期限，人民法院根据当事人的申请适当延长。当事人逾期提供证据的，人民法院应当责令其说明理由；拒不说明理由或者理由不成立的，人民法院根据不同情形可以不予采纳该证据，或者采纳该证据但予以训诫、罚款。</a:t>
            </a:r>
          </a:p>
          <a:p>
            <a:pPr eaLnBrk="1" hangingPunct="1">
              <a:lnSpc>
                <a:spcPct val="150000"/>
              </a:lnSpc>
            </a:pPr>
            <a:endParaRPr lang="zh-CN" altLang="en-US" sz="22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10464ED7-2355-4BFB-840A-74E66AD286E7}"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内容占位符 4"/>
          <p:cNvSpPr>
            <a:spLocks noGrp="1"/>
          </p:cNvSpPr>
          <p:nvPr>
            <p:ph idx="1"/>
          </p:nvPr>
        </p:nvSpPr>
        <p:spPr>
          <a:xfrm>
            <a:off x="457200" y="549275"/>
            <a:ext cx="8229600" cy="55768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17</a:t>
            </a:r>
            <a:r>
              <a:rPr lang="zh-CN" altLang="en-US" sz="2600" b="1" dirty="0" smtClean="0">
                <a:solidFill>
                  <a:srgbClr val="002060"/>
                </a:solidFill>
                <a:latin typeface="Times New Roman" pitchFamily="18" charset="0"/>
                <a:ea typeface="微软雅黑" pitchFamily="34" charset="-122"/>
                <a:cs typeface="Times New Roman" pitchFamily="18" charset="0"/>
              </a:rPr>
              <a:t>．证据保全</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1</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申请证据保全的情形</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1</a:t>
            </a:r>
            <a:r>
              <a:rPr lang="zh-CN" altLang="en-US" sz="2200" b="1" dirty="0" smtClean="0">
                <a:solidFill>
                  <a:srgbClr val="002060"/>
                </a:solidFill>
                <a:latin typeface="Times New Roman" pitchFamily="18" charset="0"/>
                <a:ea typeface="华文仿宋" pitchFamily="2" charset="-122"/>
                <a:cs typeface="Times New Roman" pitchFamily="18" charset="0"/>
              </a:rPr>
              <a:t>）诉讼证据保全：</a:t>
            </a:r>
            <a:r>
              <a:rPr lang="zh-CN" altLang="en-US" sz="2200" dirty="0" smtClean="0">
                <a:solidFill>
                  <a:srgbClr val="002060"/>
                </a:solidFill>
                <a:latin typeface="Times New Roman" pitchFamily="18" charset="0"/>
                <a:ea typeface="华文仿宋" pitchFamily="2" charset="-122"/>
                <a:cs typeface="Times New Roman" pitchFamily="18" charset="0"/>
              </a:rPr>
              <a:t>民事诉讼法</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）诉前证据保全：</a:t>
            </a:r>
            <a:r>
              <a:rPr lang="zh-CN" altLang="en-US" sz="2200" dirty="0" smtClean="0">
                <a:solidFill>
                  <a:srgbClr val="002060"/>
                </a:solidFill>
                <a:latin typeface="Times New Roman" pitchFamily="18" charset="0"/>
                <a:ea typeface="华文仿宋" pitchFamily="2" charset="-122"/>
                <a:cs typeface="Times New Roman" pitchFamily="18" charset="0"/>
              </a:rPr>
              <a:t>著作权法、商标法、专利法</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．申请保全的条件</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证据可能灭失或以后难以取得</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250000"/>
              </a:lnSpc>
            </a:pPr>
            <a:r>
              <a:rPr lang="zh-CN" altLang="en-US" sz="2200" dirty="0" smtClean="0">
                <a:solidFill>
                  <a:srgbClr val="C00000"/>
                </a:solidFill>
                <a:latin typeface="Times New Roman" pitchFamily="18" charset="0"/>
                <a:ea typeface="华文仿宋" pitchFamily="2" charset="-122"/>
                <a:cs typeface="Times New Roman" pitchFamily="18" charset="0"/>
              </a:rPr>
              <a:t>申请证据保全是否一定要提供担保？</a:t>
            </a:r>
            <a:endParaRPr lang="en-US" altLang="zh-CN" sz="22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221BBABF-3792-4BDA-8370-F7C06DE4A938}"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内容占位符 4"/>
          <p:cNvSpPr>
            <a:spLocks noGrp="1"/>
          </p:cNvSpPr>
          <p:nvPr>
            <p:ph idx="1"/>
          </p:nvPr>
        </p:nvSpPr>
        <p:spPr>
          <a:xfrm>
            <a:off x="457200" y="549275"/>
            <a:ext cx="8229600" cy="55768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18</a:t>
            </a:r>
            <a:r>
              <a:rPr lang="zh-CN" altLang="en-US" sz="2600" b="1" dirty="0" smtClean="0">
                <a:solidFill>
                  <a:srgbClr val="002060"/>
                </a:solidFill>
                <a:latin typeface="Times New Roman" pitchFamily="18" charset="0"/>
                <a:ea typeface="微软雅黑" pitchFamily="34" charset="-122"/>
                <a:cs typeface="Times New Roman" pitchFamily="18" charset="0"/>
              </a:rPr>
              <a:t>．诉讼中保全</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民事诉讼法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100</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人民法院对于可能因当事人一方的行为或者其他原因，使判决难以执行或者造成当事人其他损害的案件，根据对方当事人的申请，可以裁定对其财产进行保全、责令其作出一定行为或者禁止其作出一定行为；当事人没有提出申请的，人民法院在必要时也可以裁定采取保全措施。</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人民法院采取保全措施，可以责令申请人提供担保，申请人不提供担保的，裁定驳回申请。</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人民法院接受申请后，对情况紧急的，必须在四十八小时内作出裁定；裁定采取保全措施的，应当立即开始执行。</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15523836-7CE6-48C3-90E8-920D491B491F}"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内容占位符 2"/>
          <p:cNvSpPr>
            <a:spLocks noGrp="1"/>
          </p:cNvSpPr>
          <p:nvPr>
            <p:ph idx="1"/>
          </p:nvPr>
        </p:nvSpPr>
        <p:spPr>
          <a:xfrm>
            <a:off x="457200" y="765175"/>
            <a:ext cx="8229600" cy="5360988"/>
          </a:xfrm>
        </p:spPr>
        <p:txBody>
          <a:bodyPr/>
          <a:lstStyle/>
          <a:p>
            <a:pPr eaLnBrk="1" hangingPunct="1">
              <a:lnSpc>
                <a:spcPct val="150000"/>
              </a:lnSpc>
            </a:pPr>
            <a:r>
              <a:rPr lang="zh-CN" altLang="zh-CN" sz="2000" b="1" dirty="0" smtClean="0">
                <a:solidFill>
                  <a:srgbClr val="002060"/>
                </a:solidFill>
                <a:latin typeface="Times New Roman" pitchFamily="18" charset="0"/>
                <a:ea typeface="微软雅黑" pitchFamily="34" charset="-122"/>
                <a:cs typeface="Times New Roman" pitchFamily="18" charset="0"/>
              </a:rPr>
              <a:t>【</a:t>
            </a:r>
            <a:r>
              <a:rPr lang="en-US" altLang="zh-CN" sz="2000" b="1" dirty="0" smtClean="0">
                <a:solidFill>
                  <a:srgbClr val="002060"/>
                </a:solidFill>
                <a:latin typeface="Times New Roman" pitchFamily="18" charset="0"/>
                <a:ea typeface="微软雅黑" pitchFamily="34" charset="-122"/>
                <a:cs typeface="Times New Roman" pitchFamily="18" charset="0"/>
              </a:rPr>
              <a:t>2011</a:t>
            </a:r>
            <a:r>
              <a:rPr lang="zh-CN" altLang="zh-CN"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83</a:t>
            </a:r>
            <a:r>
              <a:rPr lang="zh-CN" altLang="zh-CN" sz="2000" b="1" dirty="0" smtClean="0">
                <a:solidFill>
                  <a:srgbClr val="002060"/>
                </a:solidFill>
                <a:latin typeface="Times New Roman" pitchFamily="18" charset="0"/>
                <a:ea typeface="微软雅黑" pitchFamily="34" charset="-122"/>
                <a:cs typeface="Times New Roman" pitchFamily="18" charset="0"/>
              </a:rPr>
              <a:t>题】</a:t>
            </a:r>
            <a:r>
              <a:rPr lang="zh-CN" altLang="zh-CN" sz="2000" dirty="0" smtClean="0">
                <a:solidFill>
                  <a:srgbClr val="002060"/>
                </a:solidFill>
                <a:latin typeface="Times New Roman" pitchFamily="18" charset="0"/>
                <a:ea typeface="微软雅黑" pitchFamily="34" charset="-122"/>
                <a:cs typeface="Times New Roman" pitchFamily="18" charset="0"/>
              </a:rPr>
              <a:t>根据民事诉讼法及相关规定，下列关于财产保全的说法哪些是正确的？</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人民法院在民事诉讼中对于可能因一方当事人的原因使判决难以执行的案件，可以根据对方当事人的申请，作出财产保全的裁定</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人民法院在民事诉讼中采取财产保全措施，可以责令申请人提供担保；申请人不提供担保的，驳回申请</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zh-CN" altLang="zh-CN" sz="2000" dirty="0" smtClean="0">
                <a:solidFill>
                  <a:srgbClr val="002060"/>
                </a:solidFill>
                <a:latin typeface="Times New Roman" pitchFamily="18" charset="0"/>
                <a:ea typeface="微软雅黑" pitchFamily="34" charset="-122"/>
                <a:cs typeface="Times New Roman" pitchFamily="18" charset="0"/>
              </a:rPr>
              <a:t>人民法院在民事诉讼中接受财产保全申请后，对情况紧急的，必须在二十四小时内作出裁定；裁定采取财产保全措施的，应当立即开始执行</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en-US" altLang="zh-CN" sz="2000" dirty="0" smtClean="0">
                <a:solidFill>
                  <a:schemeClr val="bg2">
                    <a:lumMod val="90000"/>
                  </a:schemeClr>
                </a:solidFill>
                <a:latin typeface="Times New Roman" pitchFamily="18" charset="0"/>
                <a:ea typeface="微软雅黑" pitchFamily="34" charset="-122"/>
                <a:cs typeface="Times New Roman" pitchFamily="18" charset="0"/>
              </a:rPr>
              <a:t>48</a:t>
            </a:r>
            <a:r>
              <a:rPr lang="zh-CN" altLang="en-US" sz="2000" dirty="0" smtClean="0">
                <a:solidFill>
                  <a:schemeClr val="bg2">
                    <a:lumMod val="90000"/>
                  </a:schemeClr>
                </a:solidFill>
                <a:latin typeface="Times New Roman" pitchFamily="18" charset="0"/>
                <a:ea typeface="微软雅黑" pitchFamily="34" charset="-122"/>
                <a:cs typeface="Times New Roman" pitchFamily="18" charset="0"/>
              </a:rPr>
              <a:t>小时</a:t>
            </a:r>
            <a:endParaRPr lang="zh-CN" altLang="zh-CN" sz="2000" dirty="0" smtClean="0">
              <a:solidFill>
                <a:schemeClr val="bg2">
                  <a:lumMod val="90000"/>
                </a:schemeClr>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zh-CN" altLang="zh-CN" sz="2000" dirty="0" smtClean="0">
                <a:solidFill>
                  <a:srgbClr val="002060"/>
                </a:solidFill>
                <a:latin typeface="Times New Roman" pitchFamily="18" charset="0"/>
                <a:ea typeface="微软雅黑" pitchFamily="34" charset="-122"/>
                <a:cs typeface="Times New Roman" pitchFamily="18" charset="0"/>
              </a:rPr>
              <a:t>申请人在人民法院采取诉前财产保全措施后十日内不起诉的，人民法院应当解除财产保全</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en-US" altLang="zh-CN" sz="2000" dirty="0" smtClean="0">
                <a:solidFill>
                  <a:schemeClr val="bg2">
                    <a:lumMod val="90000"/>
                  </a:schemeClr>
                </a:solidFill>
                <a:latin typeface="Times New Roman" pitchFamily="18" charset="0"/>
                <a:ea typeface="微软雅黑" pitchFamily="34" charset="-122"/>
                <a:cs typeface="Times New Roman" pitchFamily="18" charset="0"/>
              </a:rPr>
              <a:t>30</a:t>
            </a:r>
            <a:r>
              <a:rPr lang="zh-CN" altLang="en-US" sz="2000" dirty="0" smtClean="0">
                <a:solidFill>
                  <a:schemeClr val="bg2">
                    <a:lumMod val="90000"/>
                  </a:schemeClr>
                </a:solidFill>
                <a:latin typeface="Times New Roman" pitchFamily="18" charset="0"/>
                <a:ea typeface="微软雅黑" pitchFamily="34" charset="-122"/>
                <a:cs typeface="Times New Roman" pitchFamily="18" charset="0"/>
              </a:rPr>
              <a:t>日</a:t>
            </a:r>
            <a:endParaRPr lang="zh-CN" altLang="zh-CN" sz="2000" dirty="0" smtClean="0">
              <a:solidFill>
                <a:schemeClr val="bg2">
                  <a:lumMod val="90000"/>
                </a:schemeClr>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A1134E45-059B-4C8E-BF03-C945185A42E3}"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37</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内容占位符 4"/>
          <p:cNvSpPr>
            <a:spLocks noGrp="1"/>
          </p:cNvSpPr>
          <p:nvPr>
            <p:ph idx="1"/>
          </p:nvPr>
        </p:nvSpPr>
        <p:spPr>
          <a:xfrm>
            <a:off x="457200" y="836613"/>
            <a:ext cx="8229600" cy="5289550"/>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19</a:t>
            </a:r>
            <a:r>
              <a:rPr lang="zh-CN" altLang="en-US" sz="2600" b="1" dirty="0" smtClean="0">
                <a:solidFill>
                  <a:srgbClr val="002060"/>
                </a:solidFill>
                <a:latin typeface="Times New Roman" pitchFamily="18" charset="0"/>
                <a:ea typeface="微软雅黑" pitchFamily="34" charset="-122"/>
                <a:cs typeface="Times New Roman" pitchFamily="18" charset="0"/>
              </a:rPr>
              <a:t>．诉前保全</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100" b="1" dirty="0" smtClean="0">
                <a:solidFill>
                  <a:srgbClr val="002060"/>
                </a:solidFill>
                <a:latin typeface="Times New Roman" pitchFamily="18" charset="0"/>
                <a:ea typeface="华文仿宋" pitchFamily="2" charset="-122"/>
                <a:cs typeface="Times New Roman" pitchFamily="18" charset="0"/>
              </a:rPr>
              <a:t>《</a:t>
            </a:r>
            <a:r>
              <a:rPr lang="zh-CN" altLang="en-US" sz="2100" b="1" dirty="0" smtClean="0">
                <a:solidFill>
                  <a:srgbClr val="002060"/>
                </a:solidFill>
                <a:latin typeface="Times New Roman" pitchFamily="18" charset="0"/>
                <a:ea typeface="华文仿宋" pitchFamily="2" charset="-122"/>
                <a:cs typeface="Times New Roman" pitchFamily="18" charset="0"/>
              </a:rPr>
              <a:t>民事诉讼法</a:t>
            </a:r>
            <a:r>
              <a:rPr lang="en-US" altLang="zh-CN" sz="2100" b="1" dirty="0" smtClean="0">
                <a:solidFill>
                  <a:srgbClr val="002060"/>
                </a:solidFill>
                <a:latin typeface="Times New Roman" pitchFamily="18" charset="0"/>
                <a:ea typeface="华文仿宋" pitchFamily="2" charset="-122"/>
                <a:cs typeface="Times New Roman" pitchFamily="18" charset="0"/>
              </a:rPr>
              <a:t>》</a:t>
            </a:r>
            <a:r>
              <a:rPr lang="zh-CN" altLang="en-US" sz="2100" b="1" dirty="0" smtClean="0">
                <a:solidFill>
                  <a:srgbClr val="002060"/>
                </a:solidFill>
                <a:latin typeface="Times New Roman" pitchFamily="18" charset="0"/>
                <a:ea typeface="华文仿宋" pitchFamily="2" charset="-122"/>
                <a:cs typeface="Times New Roman" pitchFamily="18" charset="0"/>
              </a:rPr>
              <a:t>第</a:t>
            </a:r>
            <a:r>
              <a:rPr lang="en-US" altLang="zh-CN" sz="2100" b="1" dirty="0" smtClean="0">
                <a:solidFill>
                  <a:srgbClr val="002060"/>
                </a:solidFill>
                <a:latin typeface="Times New Roman" pitchFamily="18" charset="0"/>
                <a:ea typeface="华文仿宋" pitchFamily="2" charset="-122"/>
                <a:cs typeface="Times New Roman" pitchFamily="18" charset="0"/>
              </a:rPr>
              <a:t>101</a:t>
            </a:r>
            <a:r>
              <a:rPr lang="zh-CN" altLang="en-US" sz="2100" b="1" dirty="0" smtClean="0">
                <a:solidFill>
                  <a:srgbClr val="002060"/>
                </a:solidFill>
                <a:latin typeface="Times New Roman" pitchFamily="18" charset="0"/>
                <a:ea typeface="华文仿宋" pitchFamily="2" charset="-122"/>
                <a:cs typeface="Times New Roman" pitchFamily="18" charset="0"/>
              </a:rPr>
              <a:t>条：</a:t>
            </a:r>
            <a:r>
              <a:rPr lang="zh-CN" altLang="en-US" sz="2100" dirty="0" smtClean="0">
                <a:solidFill>
                  <a:srgbClr val="002060"/>
                </a:solidFill>
                <a:latin typeface="Times New Roman" pitchFamily="18" charset="0"/>
                <a:ea typeface="华文仿宋" pitchFamily="2" charset="-122"/>
                <a:cs typeface="Times New Roman" pitchFamily="18" charset="0"/>
              </a:rPr>
              <a:t>利害关系人因情况紧急，不立即申请保全将会使其合法权益受到难以弥补的损害的，可以在提起诉讼或者申请仲裁前向被保全财产所在地、被申请人住所地或者对案件有管辖权的人民法院申请采取保全措施。申请人应当提供担保，不提供担保的，裁定驳回申请。</a:t>
            </a:r>
          </a:p>
          <a:p>
            <a:pPr eaLnBrk="1" hangingPunct="1">
              <a:lnSpc>
                <a:spcPct val="150000"/>
              </a:lnSpc>
            </a:pPr>
            <a:r>
              <a:rPr lang="zh-CN" altLang="en-US" sz="2100" dirty="0" smtClean="0">
                <a:solidFill>
                  <a:srgbClr val="002060"/>
                </a:solidFill>
                <a:latin typeface="Times New Roman" pitchFamily="18" charset="0"/>
                <a:ea typeface="华文仿宋" pitchFamily="2" charset="-122"/>
                <a:cs typeface="Times New Roman" pitchFamily="18" charset="0"/>
              </a:rPr>
              <a:t>人民法院接受申请后，必须在四十八小时内作出裁定；裁定采取保全措施的，应当立即开始执行。</a:t>
            </a:r>
          </a:p>
          <a:p>
            <a:pPr eaLnBrk="1" hangingPunct="1">
              <a:lnSpc>
                <a:spcPct val="150000"/>
              </a:lnSpc>
            </a:pPr>
            <a:r>
              <a:rPr lang="zh-CN" altLang="en-US" sz="2100" dirty="0" smtClean="0">
                <a:solidFill>
                  <a:srgbClr val="002060"/>
                </a:solidFill>
                <a:latin typeface="Times New Roman" pitchFamily="18" charset="0"/>
                <a:ea typeface="华文仿宋" pitchFamily="2" charset="-122"/>
                <a:cs typeface="Times New Roman" pitchFamily="18" charset="0"/>
              </a:rPr>
              <a:t>申请人在人民法院采取保全措施后三十日内不依法提起诉讼或者申请仲裁的，人民法院应当解除保全。</a:t>
            </a:r>
            <a:r>
              <a:rPr lang="zh-CN" altLang="en-US" sz="2200" b="1" dirty="0" smtClean="0">
                <a:solidFill>
                  <a:srgbClr val="002060"/>
                </a:solidFill>
                <a:latin typeface="Times New Roman" pitchFamily="18" charset="0"/>
                <a:ea typeface="华文仿宋" pitchFamily="2" charset="-122"/>
                <a:cs typeface="Times New Roman" pitchFamily="18" charset="0"/>
              </a:rPr>
              <a:t/>
            </a:r>
            <a:br>
              <a:rPr lang="zh-CN" altLang="en-US" sz="2200" b="1" dirty="0" smtClean="0">
                <a:solidFill>
                  <a:srgbClr val="002060"/>
                </a:solidFill>
                <a:latin typeface="Times New Roman" pitchFamily="18" charset="0"/>
                <a:ea typeface="华文仿宋" pitchFamily="2" charset="-122"/>
                <a:cs typeface="Times New Roman" pitchFamily="18" charset="0"/>
              </a:rPr>
            </a:br>
            <a:endParaRPr lang="en-US" altLang="zh-CN" sz="22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1E3DD57B-3A0E-4E3C-991A-BFAA1504F6AB}"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20</a:t>
            </a:r>
            <a:r>
              <a:rPr lang="zh-CN" altLang="en-US" sz="2600" b="1" dirty="0" smtClean="0">
                <a:solidFill>
                  <a:srgbClr val="002060"/>
                </a:solidFill>
                <a:latin typeface="Times New Roman" pitchFamily="18" charset="0"/>
                <a:ea typeface="微软雅黑" pitchFamily="34" charset="-122"/>
                <a:cs typeface="Times New Roman" pitchFamily="18" charset="0"/>
              </a:rPr>
              <a:t>．被申请人的反担保</a:t>
            </a:r>
            <a:endParaRPr lang="en-US" altLang="zh-CN" sz="24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民事诉讼法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104</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财产纠纷案件，被申请人提供担保的，人民法院应当裁定解除保全。</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C00000"/>
                </a:solidFill>
                <a:latin typeface="Times New Roman" pitchFamily="18" charset="0"/>
                <a:ea typeface="华文仿宋" pitchFamily="2" charset="-122"/>
                <a:cs typeface="Times New Roman" pitchFamily="18" charset="0"/>
              </a:rPr>
              <a:t>问题：申请人提供反担保能解除诉前禁令不？</a:t>
            </a:r>
            <a:endParaRPr lang="en-US" altLang="zh-CN" sz="2200" b="1"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BC3C5C26-2B2E-4FFA-A3F3-EC383F0FD0E4}"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内容占位符 4"/>
          <p:cNvSpPr>
            <a:spLocks noGrp="1"/>
          </p:cNvSpPr>
          <p:nvPr>
            <p:ph idx="1"/>
          </p:nvPr>
        </p:nvSpPr>
        <p:spPr>
          <a:xfrm>
            <a:off x="457200" y="620713"/>
            <a:ext cx="8229600" cy="5505450"/>
          </a:xfrm>
        </p:spPr>
        <p:txBody>
          <a:bodyPr/>
          <a:lstStyle/>
          <a:p>
            <a:pPr eaLnBrk="1" hangingPunct="1">
              <a:lnSpc>
                <a:spcPct val="135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38</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根据民事诉讼法及相关规定，下列关于民事案件审理过程中财产保全措施的说法，哪些是正确的？</a:t>
            </a:r>
          </a:p>
          <a:p>
            <a:pPr eaLnBrk="1" hangingPunct="1">
              <a:lnSpc>
                <a:spcPct val="135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．人民法院可以根据当事人的申请作出财产保全的裁定；当事人没有提出申请的，人民法院不得裁定采取财产保全措施</a:t>
            </a:r>
          </a:p>
          <a:p>
            <a:pPr eaLnBrk="1" hangingPunct="1">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．人民法院采取财产保全措施时，如果认为不需要提供担保的，可以不责令申请人提供担保</a:t>
            </a:r>
          </a:p>
          <a:p>
            <a:pPr eaLnBrk="1" hangingPunct="1">
              <a:lnSpc>
                <a:spcPct val="135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．当事人对于人民法院作出的财产保全裁定不服的，可以上诉，但上诉期间不停止裁定的执行</a:t>
            </a:r>
          </a:p>
          <a:p>
            <a:pPr eaLnBrk="1" hangingPunct="1">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．如果财产保全措施的被申请人提供担保的，人民法院应当解除财产保全</a:t>
            </a:r>
          </a:p>
        </p:txBody>
      </p:sp>
      <p:sp>
        <p:nvSpPr>
          <p:cNvPr id="3" name="日期占位符 2"/>
          <p:cNvSpPr>
            <a:spLocks noGrp="1"/>
          </p:cNvSpPr>
          <p:nvPr>
            <p:ph type="dt" sz="half" idx="10"/>
          </p:nvPr>
        </p:nvSpPr>
        <p:spPr/>
        <p:txBody>
          <a:bodyPr/>
          <a:lstStyle/>
          <a:p>
            <a:fld id="{3BC3F121-F93A-44C7-97B0-BCE5D95F78A8}"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内容占位符 4"/>
          <p:cNvSpPr>
            <a:spLocks noGrp="1"/>
          </p:cNvSpPr>
          <p:nvPr>
            <p:ph idx="1"/>
          </p:nvPr>
        </p:nvSpPr>
        <p:spPr>
          <a:xfrm>
            <a:off x="457200" y="620713"/>
            <a:ext cx="8229600" cy="5505450"/>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21</a:t>
            </a:r>
            <a:r>
              <a:rPr lang="zh-CN" altLang="en-US" sz="2600" b="1" dirty="0" smtClean="0">
                <a:solidFill>
                  <a:srgbClr val="002060"/>
                </a:solidFill>
                <a:latin typeface="Times New Roman" pitchFamily="18" charset="0"/>
                <a:ea typeface="微软雅黑" pitchFamily="34" charset="-122"/>
                <a:cs typeface="Times New Roman" pitchFamily="18" charset="0"/>
              </a:rPr>
              <a:t>．起诉及其条件</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民事诉讼法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119</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起诉必须符合下列条件：</a:t>
            </a:r>
            <a:br>
              <a:rPr lang="zh-CN" altLang="en-US" sz="2400" dirty="0" smtClean="0">
                <a:solidFill>
                  <a:srgbClr val="002060"/>
                </a:solidFill>
                <a:latin typeface="Times New Roman" pitchFamily="18" charset="0"/>
                <a:ea typeface="华文仿宋" pitchFamily="2" charset="-122"/>
                <a:cs typeface="Times New Roman" pitchFamily="18" charset="0"/>
              </a:rPr>
            </a:br>
            <a:r>
              <a:rPr lang="zh-CN" altLang="en-US" sz="2400" dirty="0" smtClean="0">
                <a:solidFill>
                  <a:srgbClr val="002060"/>
                </a:solidFill>
                <a:latin typeface="Times New Roman" pitchFamily="18" charset="0"/>
                <a:ea typeface="华文仿宋" pitchFamily="2" charset="-122"/>
                <a:cs typeface="Times New Roman" pitchFamily="18" charset="0"/>
              </a:rPr>
              <a:t>（一）原告是与本案有直接利害关系的公民、法人和其他组织；</a:t>
            </a:r>
            <a:br>
              <a:rPr lang="zh-CN" altLang="en-US" sz="2400" dirty="0" smtClean="0">
                <a:solidFill>
                  <a:srgbClr val="002060"/>
                </a:solidFill>
                <a:latin typeface="Times New Roman" pitchFamily="18" charset="0"/>
                <a:ea typeface="华文仿宋" pitchFamily="2" charset="-122"/>
                <a:cs typeface="Times New Roman" pitchFamily="18" charset="0"/>
              </a:rPr>
            </a:br>
            <a:r>
              <a:rPr lang="zh-CN" altLang="en-US" sz="2400" dirty="0" smtClean="0">
                <a:solidFill>
                  <a:srgbClr val="002060"/>
                </a:solidFill>
                <a:latin typeface="Times New Roman" pitchFamily="18" charset="0"/>
                <a:ea typeface="华文仿宋" pitchFamily="2" charset="-122"/>
                <a:cs typeface="Times New Roman" pitchFamily="18" charset="0"/>
              </a:rPr>
              <a:t>（二）有明确的被告；</a:t>
            </a:r>
            <a:br>
              <a:rPr lang="zh-CN" altLang="en-US" sz="2400" dirty="0" smtClean="0">
                <a:solidFill>
                  <a:srgbClr val="002060"/>
                </a:solidFill>
                <a:latin typeface="Times New Roman" pitchFamily="18" charset="0"/>
                <a:ea typeface="华文仿宋" pitchFamily="2" charset="-122"/>
                <a:cs typeface="Times New Roman" pitchFamily="18" charset="0"/>
              </a:rPr>
            </a:br>
            <a:r>
              <a:rPr lang="zh-CN" altLang="en-US" sz="2400" dirty="0" smtClean="0">
                <a:solidFill>
                  <a:srgbClr val="002060"/>
                </a:solidFill>
                <a:latin typeface="Times New Roman" pitchFamily="18" charset="0"/>
                <a:ea typeface="华文仿宋" pitchFamily="2" charset="-122"/>
                <a:cs typeface="Times New Roman" pitchFamily="18" charset="0"/>
              </a:rPr>
              <a:t>（三）有具体的诉讼请求和事实、理由；</a:t>
            </a:r>
            <a:br>
              <a:rPr lang="zh-CN" altLang="en-US" sz="2400" dirty="0" smtClean="0">
                <a:solidFill>
                  <a:srgbClr val="002060"/>
                </a:solidFill>
                <a:latin typeface="Times New Roman" pitchFamily="18" charset="0"/>
                <a:ea typeface="华文仿宋" pitchFamily="2" charset="-122"/>
                <a:cs typeface="Times New Roman" pitchFamily="18" charset="0"/>
              </a:rPr>
            </a:br>
            <a:r>
              <a:rPr lang="zh-CN" altLang="en-US" sz="2400" dirty="0" smtClean="0">
                <a:solidFill>
                  <a:srgbClr val="002060"/>
                </a:solidFill>
                <a:latin typeface="Times New Roman" pitchFamily="18" charset="0"/>
                <a:ea typeface="华文仿宋" pitchFamily="2" charset="-122"/>
                <a:cs typeface="Times New Roman" pitchFamily="18" charset="0"/>
              </a:rPr>
              <a:t>（四）属于人民法院受理民事诉讼的范围和受诉人民法院管辖。</a:t>
            </a:r>
            <a:endParaRPr lang="en-US" altLang="zh-CN" sz="24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C92D7FD4-A479-4432-9FD4-BABE8F7E4340}"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内容占位符 4"/>
          <p:cNvSpPr>
            <a:spLocks noGrp="1"/>
          </p:cNvSpPr>
          <p:nvPr>
            <p:ph idx="1"/>
          </p:nvPr>
        </p:nvSpPr>
        <p:spPr>
          <a:xfrm>
            <a:off x="457200" y="1052513"/>
            <a:ext cx="8229600" cy="5073650"/>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51</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根据民事诉讼法对第一审普通程序的规定，起诉必须符合下列哪些条件？</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原告是与本案有直接利害关系的公民、法人和其他组织</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有明确的被告</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有具体的诉讼请求和事实、理由</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属于人民法院受理民事诉讼的范围和受诉人民法院管辖</a:t>
            </a:r>
          </a:p>
        </p:txBody>
      </p:sp>
      <p:sp>
        <p:nvSpPr>
          <p:cNvPr id="3" name="日期占位符 2"/>
          <p:cNvSpPr>
            <a:spLocks noGrp="1"/>
          </p:cNvSpPr>
          <p:nvPr>
            <p:ph type="dt" sz="half" idx="10"/>
          </p:nvPr>
        </p:nvSpPr>
        <p:spPr/>
        <p:txBody>
          <a:bodyPr/>
          <a:lstStyle/>
          <a:p>
            <a:fld id="{A87D3AB0-873C-41B9-8102-63CE6B920114}"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内容占位符 2"/>
          <p:cNvSpPr>
            <a:spLocks noGrp="1"/>
          </p:cNvSpPr>
          <p:nvPr>
            <p:ph idx="1"/>
          </p:nvPr>
        </p:nvSpPr>
        <p:spPr>
          <a:xfrm>
            <a:off x="457200" y="692150"/>
            <a:ext cx="8229600" cy="54340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22</a:t>
            </a:r>
            <a:r>
              <a:rPr lang="zh-CN" altLang="en-US" sz="2600" b="1" dirty="0" smtClean="0">
                <a:solidFill>
                  <a:srgbClr val="002060"/>
                </a:solidFill>
                <a:latin typeface="Times New Roman" pitchFamily="18" charset="0"/>
                <a:ea typeface="微软雅黑" pitchFamily="34" charset="-122"/>
                <a:cs typeface="Times New Roman" pitchFamily="18" charset="0"/>
              </a:rPr>
              <a:t>．管辖权异议</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民事诉讼法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127</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人民法院受理案件后，当事人对管辖权有异议的，应当在提交答辩状期间提出。人民法院对当事人提出的异议，应当审查。异议成立的，裁定将案件移送有管辖权的人民法院；异议不成立的，裁定驳回。</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当事人未提出管辖异议，并应诉答辩的，视为受诉人民法院有管辖权，但违反级别管辖和专属管辖规定的除外。</a:t>
            </a:r>
          </a:p>
        </p:txBody>
      </p:sp>
      <p:sp>
        <p:nvSpPr>
          <p:cNvPr id="3" name="日期占位符 2"/>
          <p:cNvSpPr>
            <a:spLocks noGrp="1"/>
          </p:cNvSpPr>
          <p:nvPr>
            <p:ph type="dt" sz="half" idx="10"/>
          </p:nvPr>
        </p:nvSpPr>
        <p:spPr/>
        <p:txBody>
          <a:bodyPr/>
          <a:lstStyle/>
          <a:p>
            <a:fld id="{A4DAD2A7-E7D2-466F-AF8F-454DA9287327}"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43</a:t>
            </a:fld>
            <a:endParaRPr lang="en-US" altLang="zh-CN"/>
          </a:p>
        </p:txBody>
      </p:sp>
    </p:spTree>
  </p:cSld>
  <p:clrMapOvr>
    <a:masterClrMapping/>
  </p:clrMapOvr>
  <p:transition>
    <p:sndAc>
      <p:stSnd>
        <p:snd r:embed="rId2" name="chimes.wav"/>
      </p:stSnd>
    </p:sndAc>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内容占位符 2"/>
          <p:cNvSpPr>
            <a:spLocks noGrp="1"/>
          </p:cNvSpPr>
          <p:nvPr>
            <p:ph idx="1"/>
          </p:nvPr>
        </p:nvSpPr>
        <p:spPr>
          <a:xfrm>
            <a:off x="457200" y="692150"/>
            <a:ext cx="8229600" cy="5434013"/>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42</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根据民事诉讼法及相关规定，有关管辖权异议的下列哪些说法是正确的？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．人民法院受理案件后，当事人对管辖权有异议的，应当在提交答辩状期间提出</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．当事人未提出管辖权异议，并应诉答辩的，视为受诉人民法院有管辖权，但违反级别管辖和专属管辖规定的除外</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．经审查管辖权异议成立的，人民法院裁定将案件移送有管辖权的法院</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．经审查管辖权异议不成立的，人民法院裁定驳回</a:t>
            </a:r>
          </a:p>
        </p:txBody>
      </p:sp>
      <p:sp>
        <p:nvSpPr>
          <p:cNvPr id="3" name="日期占位符 2"/>
          <p:cNvSpPr>
            <a:spLocks noGrp="1"/>
          </p:cNvSpPr>
          <p:nvPr>
            <p:ph type="dt" sz="half" idx="10"/>
          </p:nvPr>
        </p:nvSpPr>
        <p:spPr/>
        <p:txBody>
          <a:bodyPr/>
          <a:lstStyle/>
          <a:p>
            <a:fld id="{24CE8595-5C12-4FE0-A66D-CDC1D4B4307B}"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44</a:t>
            </a:fld>
            <a:endParaRPr lang="en-US" altLang="zh-CN"/>
          </a:p>
        </p:txBody>
      </p:sp>
    </p:spTree>
  </p:cSld>
  <p:clrMapOvr>
    <a:masterClrMapping/>
  </p:clrMapOvr>
  <p:transition>
    <p:sndAc>
      <p:stSnd>
        <p:snd r:embed="rId2" name="chimes.wav"/>
      </p:stSnd>
    </p:sndAc>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内容占位符 4"/>
          <p:cNvSpPr>
            <a:spLocks noGrp="1"/>
          </p:cNvSpPr>
          <p:nvPr>
            <p:ph idx="1"/>
          </p:nvPr>
        </p:nvSpPr>
        <p:spPr>
          <a:xfrm>
            <a:off x="457200" y="476250"/>
            <a:ext cx="8229600" cy="56499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23</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审理期限</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民事诉讼法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149</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人民法院适用普通程序审理的案件，应当在立案之日起六个月内审结。有特殊情况需要延长的，由本院院长批准，可以延长六个月；还需要延长的，报请上级人民法院批准。</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民事诉讼法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161</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人民法院适用简易程序审理案件，应当在立案之日起三个月内审结。</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F38B5B2B-EB63-40C9-B290-C00B024ED8BB}"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内容占位符 4"/>
          <p:cNvSpPr>
            <a:spLocks noGrp="1"/>
          </p:cNvSpPr>
          <p:nvPr>
            <p:ph idx="1"/>
          </p:nvPr>
        </p:nvSpPr>
        <p:spPr>
          <a:xfrm>
            <a:off x="457200" y="836613"/>
            <a:ext cx="8229600" cy="5289550"/>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56</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根据民事诉讼法及相关规定，人民法院适用普通程序审理民事诉讼案件的期限为六个月，但该期限不包括下列哪些期间？</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公告期间                                         </a:t>
            </a:r>
            <a:endParaRPr lang="en-US" altLang="zh-CN" sz="22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鉴定期间</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审理当事人提出的管辖权异议期间   </a:t>
            </a:r>
            <a:endParaRPr lang="en-US" altLang="zh-CN" sz="22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处理人民法院之间的管辖权争议期间</a:t>
            </a:r>
          </a:p>
        </p:txBody>
      </p:sp>
      <p:sp>
        <p:nvSpPr>
          <p:cNvPr id="3" name="日期占位符 2"/>
          <p:cNvSpPr>
            <a:spLocks noGrp="1"/>
          </p:cNvSpPr>
          <p:nvPr>
            <p:ph type="dt" sz="half" idx="10"/>
          </p:nvPr>
        </p:nvSpPr>
        <p:spPr/>
        <p:txBody>
          <a:bodyPr/>
          <a:lstStyle/>
          <a:p>
            <a:fld id="{B3A4EE3A-295C-4A96-BBA2-E3648D4C69D1}"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内容占位符 4"/>
          <p:cNvSpPr>
            <a:spLocks noGrp="1"/>
          </p:cNvSpPr>
          <p:nvPr>
            <p:ph idx="1"/>
          </p:nvPr>
        </p:nvSpPr>
        <p:spPr>
          <a:xfrm>
            <a:off x="457200" y="692150"/>
            <a:ext cx="8229600" cy="54340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24</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诉讼中止</a:t>
            </a:r>
            <a:r>
              <a:rPr lang="en-US" altLang="zh-CN" sz="2600" b="1" dirty="0" smtClean="0">
                <a:solidFill>
                  <a:srgbClr val="002060"/>
                </a:solidFill>
                <a:latin typeface="Times New Roman" pitchFamily="18" charset="0"/>
                <a:ea typeface="微软雅黑" pitchFamily="34" charset="-122"/>
                <a:cs typeface="Times New Roman" pitchFamily="18" charset="0"/>
              </a:rPr>
              <a:t> </a:t>
            </a:r>
          </a:p>
          <a:p>
            <a:pPr eaLnBrk="1" hangingPunct="1">
              <a:lnSpc>
                <a:spcPct val="150000"/>
              </a:lnSpc>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民事诉讼法</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150</a:t>
            </a:r>
            <a:r>
              <a:rPr lang="zh-CN" altLang="en-US" sz="2000" b="1" dirty="0" smtClean="0">
                <a:solidFill>
                  <a:srgbClr val="002060"/>
                </a:solidFill>
                <a:latin typeface="Times New Roman" pitchFamily="18" charset="0"/>
                <a:ea typeface="华文仿宋" pitchFamily="2" charset="-122"/>
                <a:cs typeface="Times New Roman" pitchFamily="18" charset="0"/>
              </a:rPr>
              <a:t>条：</a:t>
            </a:r>
            <a:r>
              <a:rPr lang="zh-CN" altLang="en-US" sz="2000" dirty="0" smtClean="0">
                <a:solidFill>
                  <a:srgbClr val="002060"/>
                </a:solidFill>
                <a:latin typeface="Times New Roman" pitchFamily="18" charset="0"/>
                <a:ea typeface="华文仿宋" pitchFamily="2" charset="-122"/>
                <a:cs typeface="Times New Roman" pitchFamily="18" charset="0"/>
              </a:rPr>
              <a:t>有下列情形之一的，中止诉讼：</a:t>
            </a:r>
            <a:br>
              <a:rPr lang="zh-CN" altLang="en-US" sz="2000" dirty="0" smtClean="0">
                <a:solidFill>
                  <a:srgbClr val="002060"/>
                </a:solidFill>
                <a:latin typeface="Times New Roman" pitchFamily="18" charset="0"/>
                <a:ea typeface="华文仿宋" pitchFamily="2" charset="-122"/>
                <a:cs typeface="Times New Roman" pitchFamily="18" charset="0"/>
              </a:rPr>
            </a:br>
            <a:r>
              <a:rPr lang="zh-CN" altLang="en-US" sz="2000" dirty="0" smtClean="0">
                <a:solidFill>
                  <a:srgbClr val="002060"/>
                </a:solidFill>
                <a:latin typeface="Times New Roman" pitchFamily="18" charset="0"/>
                <a:ea typeface="华文仿宋" pitchFamily="2" charset="-122"/>
                <a:cs typeface="Times New Roman" pitchFamily="18" charset="0"/>
              </a:rPr>
              <a:t>（一）一方当事人死亡，需要等待继承人表明是否参加诉讼的；</a:t>
            </a:r>
            <a:br>
              <a:rPr lang="zh-CN" altLang="en-US" sz="2000" dirty="0" smtClean="0">
                <a:solidFill>
                  <a:srgbClr val="002060"/>
                </a:solidFill>
                <a:latin typeface="Times New Roman" pitchFamily="18" charset="0"/>
                <a:ea typeface="华文仿宋" pitchFamily="2" charset="-122"/>
                <a:cs typeface="Times New Roman" pitchFamily="18" charset="0"/>
              </a:rPr>
            </a:br>
            <a:r>
              <a:rPr lang="zh-CN" altLang="en-US" sz="2000" dirty="0" smtClean="0">
                <a:solidFill>
                  <a:srgbClr val="002060"/>
                </a:solidFill>
                <a:latin typeface="Times New Roman" pitchFamily="18" charset="0"/>
                <a:ea typeface="华文仿宋" pitchFamily="2" charset="-122"/>
                <a:cs typeface="Times New Roman" pitchFamily="18" charset="0"/>
              </a:rPr>
              <a:t>（二）一方当事人丧失诉讼行为能力，尚未确定法定代理人的；</a:t>
            </a:r>
            <a:br>
              <a:rPr lang="zh-CN" altLang="en-US" sz="2000" dirty="0" smtClean="0">
                <a:solidFill>
                  <a:srgbClr val="002060"/>
                </a:solidFill>
                <a:latin typeface="Times New Roman" pitchFamily="18" charset="0"/>
                <a:ea typeface="华文仿宋" pitchFamily="2" charset="-122"/>
                <a:cs typeface="Times New Roman" pitchFamily="18" charset="0"/>
              </a:rPr>
            </a:br>
            <a:r>
              <a:rPr lang="zh-CN" altLang="en-US" sz="2000" dirty="0" smtClean="0">
                <a:solidFill>
                  <a:srgbClr val="002060"/>
                </a:solidFill>
                <a:latin typeface="Times New Roman" pitchFamily="18" charset="0"/>
                <a:ea typeface="华文仿宋" pitchFamily="2" charset="-122"/>
                <a:cs typeface="Times New Roman" pitchFamily="18" charset="0"/>
              </a:rPr>
              <a:t>（三）作为一方当事人的法人或者其他组织终止，尚未确定权利义务承受人的；</a:t>
            </a:r>
            <a:br>
              <a:rPr lang="zh-CN" altLang="en-US" sz="2000" dirty="0" smtClean="0">
                <a:solidFill>
                  <a:srgbClr val="002060"/>
                </a:solidFill>
                <a:latin typeface="Times New Roman" pitchFamily="18" charset="0"/>
                <a:ea typeface="华文仿宋" pitchFamily="2" charset="-122"/>
                <a:cs typeface="Times New Roman" pitchFamily="18" charset="0"/>
              </a:rPr>
            </a:br>
            <a:r>
              <a:rPr lang="zh-CN" altLang="en-US" sz="2000" dirty="0" smtClean="0">
                <a:solidFill>
                  <a:srgbClr val="002060"/>
                </a:solidFill>
                <a:latin typeface="Times New Roman" pitchFamily="18" charset="0"/>
                <a:ea typeface="华文仿宋" pitchFamily="2" charset="-122"/>
                <a:cs typeface="Times New Roman" pitchFamily="18" charset="0"/>
              </a:rPr>
              <a:t>（四）一方当事人因不可抗拒的事由，不能参加诉讼的；</a:t>
            </a:r>
            <a:br>
              <a:rPr lang="zh-CN" altLang="en-US" sz="2000" dirty="0" smtClean="0">
                <a:solidFill>
                  <a:srgbClr val="002060"/>
                </a:solidFill>
                <a:latin typeface="Times New Roman" pitchFamily="18" charset="0"/>
                <a:ea typeface="华文仿宋" pitchFamily="2" charset="-122"/>
                <a:cs typeface="Times New Roman" pitchFamily="18" charset="0"/>
              </a:rPr>
            </a:br>
            <a:r>
              <a:rPr lang="zh-CN" altLang="en-US" sz="2000" dirty="0" smtClean="0">
                <a:solidFill>
                  <a:srgbClr val="002060"/>
                </a:solidFill>
                <a:latin typeface="Times New Roman" pitchFamily="18" charset="0"/>
                <a:ea typeface="华文仿宋" pitchFamily="2" charset="-122"/>
                <a:cs typeface="Times New Roman" pitchFamily="18" charset="0"/>
              </a:rPr>
              <a:t>（五）本案必须以另一案的审理结果为依据，而另一案尚未审结的；</a:t>
            </a:r>
            <a:br>
              <a:rPr lang="zh-CN" altLang="en-US" sz="2000" dirty="0" smtClean="0">
                <a:solidFill>
                  <a:srgbClr val="002060"/>
                </a:solidFill>
                <a:latin typeface="Times New Roman" pitchFamily="18" charset="0"/>
                <a:ea typeface="华文仿宋" pitchFamily="2" charset="-122"/>
                <a:cs typeface="Times New Roman" pitchFamily="18" charset="0"/>
              </a:rPr>
            </a:br>
            <a:r>
              <a:rPr lang="zh-CN" altLang="en-US" sz="2000" dirty="0" smtClean="0">
                <a:solidFill>
                  <a:srgbClr val="002060"/>
                </a:solidFill>
                <a:latin typeface="Times New Roman" pitchFamily="18" charset="0"/>
                <a:ea typeface="华文仿宋" pitchFamily="2" charset="-122"/>
                <a:cs typeface="Times New Roman" pitchFamily="18" charset="0"/>
              </a:rPr>
              <a:t>（六）其他应当中止诉讼的情形。</a:t>
            </a:r>
            <a:br>
              <a:rPr lang="zh-CN" altLang="en-US" sz="2000" dirty="0" smtClean="0">
                <a:solidFill>
                  <a:srgbClr val="002060"/>
                </a:solidFill>
                <a:latin typeface="Times New Roman" pitchFamily="18" charset="0"/>
                <a:ea typeface="华文仿宋" pitchFamily="2" charset="-122"/>
                <a:cs typeface="Times New Roman" pitchFamily="18" charset="0"/>
              </a:rPr>
            </a:br>
            <a:r>
              <a:rPr lang="zh-CN" altLang="en-US" sz="2000" dirty="0" smtClean="0">
                <a:solidFill>
                  <a:srgbClr val="002060"/>
                </a:solidFill>
                <a:latin typeface="Times New Roman" pitchFamily="18" charset="0"/>
                <a:ea typeface="华文仿宋" pitchFamily="2" charset="-122"/>
                <a:cs typeface="Times New Roman" pitchFamily="18" charset="0"/>
              </a:rPr>
              <a:t>中止诉讼的原因消除后，恢复诉讼。</a:t>
            </a:r>
            <a:endParaRPr lang="en-US" altLang="zh-CN" sz="20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40E3566F-0248-4558-A6C2-4A077DEB3BD7}"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内容占位符 4"/>
          <p:cNvSpPr>
            <a:spLocks noGrp="1"/>
          </p:cNvSpPr>
          <p:nvPr>
            <p:ph idx="1"/>
          </p:nvPr>
        </p:nvSpPr>
        <p:spPr>
          <a:xfrm>
            <a:off x="457200" y="549275"/>
            <a:ext cx="8229600" cy="5576888"/>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76</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根据民事诉讼法及相关规定，下列哪些情形下可以中止诉讼？</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必须到庭的当事人有正当理由没有到庭的</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在开庭审理过程中，发现需要重新进行鉴定的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被告与其他公司合并，尚未确定权利义务承受人的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发现本案必须以另一案的审理结果为依据，而另一案又尚未审结的</a:t>
            </a:r>
            <a:endParaRPr lang="en-US" altLang="zh-CN" sz="2200" dirty="0" smtClean="0">
              <a:solidFill>
                <a:srgbClr val="C0000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E1DCB1B7-2144-423D-AB78-B1E825ACF9B7}"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内容占位符 4"/>
          <p:cNvSpPr>
            <a:spLocks noGrp="1"/>
          </p:cNvSpPr>
          <p:nvPr>
            <p:ph idx="1"/>
          </p:nvPr>
        </p:nvSpPr>
        <p:spPr>
          <a:xfrm>
            <a:off x="457200" y="836613"/>
            <a:ext cx="8229600" cy="5289550"/>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25</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诉讼终结</a:t>
            </a:r>
            <a:r>
              <a:rPr lang="en-US" altLang="zh-CN" sz="2600" b="1" dirty="0" smtClean="0">
                <a:solidFill>
                  <a:srgbClr val="002060"/>
                </a:solidFill>
                <a:latin typeface="Times New Roman" pitchFamily="18" charset="0"/>
                <a:ea typeface="微软雅黑" pitchFamily="34" charset="-122"/>
                <a:cs typeface="Times New Roman" pitchFamily="18" charset="0"/>
              </a:rPr>
              <a:t> </a:t>
            </a: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民事诉讼法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151</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有下列情形之一的，终结诉讼：</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（一）原告死亡，没有继承人，或者继承人放弃诉讼权利的；</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（二）被告死亡，没有遗产，也没有应当承担义务的人的；</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（三）离婚案件一方当事人死亡的；</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（四）追索赡养费、扶养费、抚育费以及解除收养关系案件的一方当事人死亡的。</a:t>
            </a:r>
          </a:p>
        </p:txBody>
      </p:sp>
      <p:sp>
        <p:nvSpPr>
          <p:cNvPr id="3" name="日期占位符 2"/>
          <p:cNvSpPr>
            <a:spLocks noGrp="1"/>
          </p:cNvSpPr>
          <p:nvPr>
            <p:ph type="dt" sz="half" idx="10"/>
          </p:nvPr>
        </p:nvSpPr>
        <p:spPr/>
        <p:txBody>
          <a:bodyPr/>
          <a:lstStyle/>
          <a:p>
            <a:fld id="{B3A17DB1-EC54-4DE1-AD53-F7317B29470C}"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内容占位符 2"/>
          <p:cNvSpPr>
            <a:spLocks noGrp="1"/>
          </p:cNvSpPr>
          <p:nvPr>
            <p:ph idx="1"/>
          </p:nvPr>
        </p:nvSpPr>
        <p:spPr>
          <a:xfrm>
            <a:off x="457200" y="620713"/>
            <a:ext cx="8229600" cy="5505450"/>
          </a:xfrm>
        </p:spPr>
        <p:txBody>
          <a:bodyPr/>
          <a:lstStyle/>
          <a:p>
            <a:pPr eaLnBrk="1" hangingPunct="1">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93</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根据民事诉讼法及相关规定，有下列哪些情形的，民事诉讼中止</a:t>
            </a:r>
            <a:r>
              <a:rPr lang="en-US" altLang="zh-CN" sz="2200" dirty="0" smtClean="0">
                <a:solidFill>
                  <a:srgbClr val="002060"/>
                </a:solidFill>
                <a:latin typeface="Times New Roman" pitchFamily="18" charset="0"/>
                <a:ea typeface="微软雅黑" pitchFamily="34" charset="-122"/>
                <a:cs typeface="Times New Roman" pitchFamily="18" charset="0"/>
              </a:rPr>
              <a:t>?</a:t>
            </a:r>
            <a:endParaRPr lang="zh-CN"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一方当事人丧失诉讼行为能力，尚未确定法定代理人的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本案必须以另一案的审理结果为依据，而另一案尚未审结的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一方当事人因不可抗拒的事由，不能参加诉讼的</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离婚案件一方当事人死亡的</a:t>
            </a:r>
          </a:p>
          <a:p>
            <a:pPr eaLnBrk="1" hangingPunct="1"/>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81F360EA-E109-4741-BF5E-77CE922F7147}"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50</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26</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缺席判决</a:t>
            </a:r>
            <a:r>
              <a:rPr lang="en-US" altLang="zh-CN" sz="2600" b="1" dirty="0" smtClean="0">
                <a:solidFill>
                  <a:srgbClr val="002060"/>
                </a:solidFill>
                <a:latin typeface="Times New Roman" pitchFamily="18" charset="0"/>
                <a:ea typeface="微软雅黑" pitchFamily="34" charset="-122"/>
                <a:cs typeface="Times New Roman" pitchFamily="18" charset="0"/>
              </a:rPr>
              <a:t> </a:t>
            </a:r>
          </a:p>
          <a:p>
            <a:pPr eaLnBrk="1" hangingPunct="1">
              <a:lnSpc>
                <a:spcPct val="150000"/>
              </a:lnSpc>
            </a:pPr>
            <a:r>
              <a:rPr lang="en-US" altLang="zh-CN" sz="2400" b="1" dirty="0" smtClean="0">
                <a:solidFill>
                  <a:srgbClr val="002060"/>
                </a:solidFill>
                <a:latin typeface="Times New Roman" pitchFamily="18" charset="0"/>
                <a:ea typeface="微软雅黑" pitchFamily="34" charset="-122"/>
                <a:cs typeface="Times New Roman" pitchFamily="18" charset="0"/>
              </a:rPr>
              <a:t>【2008</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93</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甲公司诉乙公司侵权纠纷一案由某人民法院审理。在下列哪些情形下，人民法院可以缺席判决？</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A</a:t>
            </a:r>
            <a:r>
              <a:rPr lang="zh-CN" altLang="en-US" sz="2400" dirty="0" smtClean="0">
                <a:solidFill>
                  <a:srgbClr val="002060"/>
                </a:solidFill>
                <a:latin typeface="Times New Roman" pitchFamily="18" charset="0"/>
                <a:ea typeface="微软雅黑" pitchFamily="34" charset="-122"/>
                <a:cs typeface="Times New Roman" pitchFamily="18" charset="0"/>
              </a:rPr>
              <a:t>．甲公司经人民法院传票传唤，无正当理由拒不到庭</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B</a:t>
            </a:r>
            <a:r>
              <a:rPr lang="zh-CN" altLang="en-US" sz="2400" dirty="0" smtClean="0">
                <a:solidFill>
                  <a:srgbClr val="C00000"/>
                </a:solidFill>
                <a:latin typeface="Times New Roman" pitchFamily="18" charset="0"/>
                <a:ea typeface="微软雅黑" pitchFamily="34" charset="-122"/>
                <a:cs typeface="Times New Roman" pitchFamily="18" charset="0"/>
              </a:rPr>
              <a:t>．乙公司经人民法院传票传唤，无正当理由拒不到庭</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．在开庭审理过程中，乙公司未经许可中途退庭</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D</a:t>
            </a:r>
            <a:r>
              <a:rPr lang="zh-CN" altLang="en-US" sz="2400" dirty="0" smtClean="0">
                <a:solidFill>
                  <a:srgbClr val="C00000"/>
                </a:solidFill>
                <a:latin typeface="Times New Roman" pitchFamily="18" charset="0"/>
                <a:ea typeface="微软雅黑" pitchFamily="34" charset="-122"/>
                <a:cs typeface="Times New Roman" pitchFamily="18" charset="0"/>
              </a:rPr>
              <a:t>．宣判前，甲公司申请撤诉，人民法院裁定不予准许，经传票传唤，无正当理由拒不到庭</a:t>
            </a:r>
          </a:p>
          <a:p>
            <a:pPr eaLnBrk="1" hangingPunct="1">
              <a:lnSpc>
                <a:spcPct val="150000"/>
              </a:lnSpc>
            </a:pP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zh-CN" altLang="en-US"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FBD658F5-5C85-41AA-B859-59B42805A351}"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27</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按撤诉处理</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47</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根据民事诉讼法及相关规定，在一审程序中，下列哪些情形下人民法院可以按撤诉处理？</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．原告经传票传唤，无正当理由拒不到庭的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．原告未经法庭许可中途退庭的</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．人民法院裁定不准许原告撤诉后，原告经传票传唤，无正当理由拒不到庭的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．原告应当预交而未预交案件受理费，经人民法院通知后仍不预交的</a:t>
            </a:r>
          </a:p>
          <a:p>
            <a:pPr eaLnBrk="1" hangingPunct="1">
              <a:lnSpc>
                <a:spcPct val="150000"/>
              </a:lnSpc>
            </a:pP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zh-CN" altLang="en-US"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6D6A9B6B-FEF1-48FE-BBF8-DC31C57D386C}"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内容占位符 4"/>
          <p:cNvSpPr>
            <a:spLocks noGrp="1"/>
          </p:cNvSpPr>
          <p:nvPr>
            <p:ph idx="1"/>
          </p:nvPr>
        </p:nvSpPr>
        <p:spPr>
          <a:xfrm>
            <a:off x="251520" y="476250"/>
            <a:ext cx="8713093" cy="56499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28</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裁定</a:t>
            </a:r>
            <a:r>
              <a:rPr lang="en-US" altLang="zh-CN" sz="2600" b="1" dirty="0" smtClean="0">
                <a:solidFill>
                  <a:srgbClr val="002060"/>
                </a:solidFill>
                <a:latin typeface="Times New Roman" pitchFamily="18" charset="0"/>
                <a:ea typeface="微软雅黑" pitchFamily="34" charset="-122"/>
                <a:cs typeface="Times New Roman" pitchFamily="18" charset="0"/>
              </a:rPr>
              <a:t> </a:t>
            </a:r>
          </a:p>
          <a:p>
            <a:pPr eaLnBrk="1" hangingPunct="1">
              <a:lnSpc>
                <a:spcPct val="150000"/>
              </a:lnSpc>
            </a:pPr>
            <a:r>
              <a:rPr lang="zh-CN" altLang="zh-CN" sz="2100" b="1" dirty="0" smtClean="0">
                <a:solidFill>
                  <a:srgbClr val="002060"/>
                </a:solidFill>
                <a:latin typeface="Times New Roman" pitchFamily="18" charset="0"/>
                <a:ea typeface="华文仿宋" pitchFamily="2" charset="-122"/>
                <a:cs typeface="Times New Roman" pitchFamily="18" charset="0"/>
              </a:rPr>
              <a:t>《民事诉讼法》第</a:t>
            </a:r>
            <a:r>
              <a:rPr lang="en-US" altLang="zh-CN" sz="2100" b="1" dirty="0" smtClean="0">
                <a:solidFill>
                  <a:srgbClr val="002060"/>
                </a:solidFill>
                <a:latin typeface="Times New Roman" pitchFamily="18" charset="0"/>
                <a:ea typeface="华文仿宋" pitchFamily="2" charset="-122"/>
                <a:cs typeface="Times New Roman" pitchFamily="18" charset="0"/>
              </a:rPr>
              <a:t>154</a:t>
            </a:r>
            <a:r>
              <a:rPr lang="zh-CN" altLang="zh-CN" sz="2100" b="1" dirty="0" smtClean="0">
                <a:solidFill>
                  <a:srgbClr val="002060"/>
                </a:solidFill>
                <a:latin typeface="Times New Roman" pitchFamily="18" charset="0"/>
                <a:ea typeface="华文仿宋" pitchFamily="2" charset="-122"/>
                <a:cs typeface="Times New Roman" pitchFamily="18" charset="0"/>
              </a:rPr>
              <a:t>条</a:t>
            </a:r>
            <a:r>
              <a:rPr lang="zh-CN" altLang="en-US" sz="2100" b="1" dirty="0" smtClean="0">
                <a:solidFill>
                  <a:srgbClr val="002060"/>
                </a:solidFill>
                <a:latin typeface="Times New Roman" pitchFamily="18" charset="0"/>
                <a:ea typeface="华文仿宋" pitchFamily="2" charset="-122"/>
                <a:cs typeface="Times New Roman" pitchFamily="18" charset="0"/>
              </a:rPr>
              <a:t>：</a:t>
            </a:r>
            <a:r>
              <a:rPr lang="zh-CN" altLang="en-US" sz="2100" dirty="0" smtClean="0">
                <a:solidFill>
                  <a:srgbClr val="002060"/>
                </a:solidFill>
                <a:latin typeface="Times New Roman" pitchFamily="18" charset="0"/>
                <a:ea typeface="华文仿宋" pitchFamily="2" charset="-122"/>
                <a:cs typeface="Times New Roman" pitchFamily="18" charset="0"/>
              </a:rPr>
              <a:t>第一百五十四条　裁定适用于下列范围：（一）不予受理；（二）对管辖权有异议的；（三）驳回起诉；（四）保全和先予执行；（五）准许或者不准许撤诉；（六）中止或者终结诉讼；（七）补正判决书中的笔误；（八）中止或者终结执行；（九）撤销或者不予执行仲裁裁决；（十）不予执行公证机关赋予强制执行效力的债权文书；（十一）其他需要裁定解决的事项。</a:t>
            </a:r>
          </a:p>
          <a:p>
            <a:pPr eaLnBrk="1" hangingPunct="1">
              <a:lnSpc>
                <a:spcPct val="150000"/>
              </a:lnSpc>
            </a:pPr>
            <a:r>
              <a:rPr lang="zh-CN" altLang="en-US" sz="2100" dirty="0" smtClean="0">
                <a:solidFill>
                  <a:srgbClr val="002060"/>
                </a:solidFill>
                <a:latin typeface="Times New Roman" pitchFamily="18" charset="0"/>
                <a:ea typeface="华文仿宋" pitchFamily="2" charset="-122"/>
                <a:cs typeface="Times New Roman" pitchFamily="18" charset="0"/>
              </a:rPr>
              <a:t>对前款第一项至第三项裁定，可以上诉。</a:t>
            </a:r>
          </a:p>
          <a:p>
            <a:pPr eaLnBrk="1" hangingPunct="1">
              <a:lnSpc>
                <a:spcPct val="150000"/>
              </a:lnSpc>
            </a:pPr>
            <a:r>
              <a:rPr lang="zh-CN" altLang="en-US" sz="2100" dirty="0" smtClean="0">
                <a:solidFill>
                  <a:srgbClr val="002060"/>
                </a:solidFill>
                <a:latin typeface="Times New Roman" pitchFamily="18" charset="0"/>
                <a:ea typeface="华文仿宋" pitchFamily="2" charset="-122"/>
                <a:cs typeface="Times New Roman" pitchFamily="18" charset="0"/>
              </a:rPr>
              <a:t>裁定书应当写明裁定结果和作出该裁定的理由。裁定书由审判人员、书记员署名，加盖人民法院印章。口头裁定的，记入笔录。</a:t>
            </a:r>
          </a:p>
        </p:txBody>
      </p:sp>
      <p:sp>
        <p:nvSpPr>
          <p:cNvPr id="3" name="日期占位符 2"/>
          <p:cNvSpPr>
            <a:spLocks noGrp="1"/>
          </p:cNvSpPr>
          <p:nvPr>
            <p:ph type="dt" sz="half" idx="10"/>
          </p:nvPr>
        </p:nvSpPr>
        <p:spPr/>
        <p:txBody>
          <a:bodyPr/>
          <a:lstStyle/>
          <a:p>
            <a:fld id="{8EB27FF3-D831-48ED-ACBB-12DCFBE9C21D}"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内容占位符 4"/>
          <p:cNvSpPr>
            <a:spLocks noGrp="1"/>
          </p:cNvSpPr>
          <p:nvPr>
            <p:ph idx="1"/>
          </p:nvPr>
        </p:nvSpPr>
        <p:spPr>
          <a:xfrm>
            <a:off x="457200" y="692150"/>
            <a:ext cx="8229600" cy="5434013"/>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79</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根据民事诉讼法及相关规定，当事人对于人民法院在民事诉讼第一审程序中作出的下列哪些裁定不服的，可以提起上诉？</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．对管辖权异议的裁定                  </a:t>
            </a:r>
            <a:endParaRPr lang="en-US" altLang="zh-CN" sz="22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．驳回起诉的裁定</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．财产保全的裁定                      </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．中止执行的裁定</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C00000"/>
                </a:solidFill>
                <a:latin typeface="Times New Roman" pitchFamily="18" charset="0"/>
                <a:ea typeface="华文仿宋" pitchFamily="2" charset="-122"/>
                <a:cs typeface="Times New Roman" pitchFamily="18" charset="0"/>
              </a:rPr>
              <a:t>11</a:t>
            </a:r>
            <a:r>
              <a:rPr lang="zh-CN" altLang="en-US" sz="2200" dirty="0" smtClean="0">
                <a:solidFill>
                  <a:srgbClr val="C00000"/>
                </a:solidFill>
                <a:latin typeface="Times New Roman" pitchFamily="18" charset="0"/>
                <a:ea typeface="华文仿宋" pitchFamily="2" charset="-122"/>
                <a:cs typeface="Times New Roman" pitchFamily="18" charset="0"/>
              </a:rPr>
              <a:t>种裁定中，常考的就是能提起上诉的</a:t>
            </a:r>
            <a:r>
              <a:rPr lang="en-US" altLang="zh-CN" sz="2200" dirty="0" smtClean="0">
                <a:solidFill>
                  <a:srgbClr val="C00000"/>
                </a:solidFill>
                <a:latin typeface="Times New Roman" pitchFamily="18" charset="0"/>
                <a:ea typeface="华文仿宋" pitchFamily="2" charset="-122"/>
                <a:cs typeface="Times New Roman" pitchFamily="18" charset="0"/>
              </a:rPr>
              <a:t>3</a:t>
            </a:r>
            <a:r>
              <a:rPr lang="zh-CN" altLang="en-US" sz="2200" dirty="0" smtClean="0">
                <a:solidFill>
                  <a:srgbClr val="C00000"/>
                </a:solidFill>
                <a:latin typeface="Times New Roman" pitchFamily="18" charset="0"/>
                <a:ea typeface="华文仿宋" pitchFamily="2" charset="-122"/>
                <a:cs typeface="Times New Roman" pitchFamily="18" charset="0"/>
              </a:rPr>
              <a:t>种</a:t>
            </a:r>
          </a:p>
          <a:p>
            <a:pPr eaLnBrk="1" hangingPunct="1">
              <a:lnSpc>
                <a:spcPct val="150000"/>
              </a:lnSpc>
              <a:buFont typeface="Times New Roman" pitchFamily="18" charset="0"/>
              <a:buNone/>
            </a:pPr>
            <a:endParaRPr lang="en-US" altLang="zh-CN" sz="20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1E916B4E-6B71-45BB-8117-BCF71D959613}"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内容占位符 4"/>
          <p:cNvSpPr>
            <a:spLocks noGrp="1"/>
          </p:cNvSpPr>
          <p:nvPr>
            <p:ph idx="1"/>
          </p:nvPr>
        </p:nvSpPr>
        <p:spPr>
          <a:xfrm>
            <a:off x="250825" y="333375"/>
            <a:ext cx="8229600" cy="61198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29</a:t>
            </a:r>
            <a:r>
              <a:rPr lang="zh-CN" altLang="en-US" sz="2600" b="1" dirty="0" smtClean="0">
                <a:solidFill>
                  <a:srgbClr val="002060"/>
                </a:solidFill>
                <a:latin typeface="Times New Roman" pitchFamily="18" charset="0"/>
                <a:ea typeface="微软雅黑" pitchFamily="34" charset="-122"/>
                <a:cs typeface="Times New Roman" pitchFamily="18" charset="0"/>
              </a:rPr>
              <a:t>．上诉</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上诉时效</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起算点：</a:t>
            </a:r>
            <a:r>
              <a:rPr lang="zh-CN" altLang="en-US" sz="2200" dirty="0" smtClean="0">
                <a:solidFill>
                  <a:srgbClr val="002060"/>
                </a:solidFill>
                <a:latin typeface="Times New Roman" pitchFamily="18" charset="0"/>
                <a:ea typeface="华文仿宋" pitchFamily="2" charset="-122"/>
                <a:cs typeface="Times New Roman" pitchFamily="18" charset="0"/>
              </a:rPr>
              <a:t>判决书送达之日</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时限：</a:t>
            </a:r>
            <a:r>
              <a:rPr lang="zh-CN" altLang="en-US" sz="2200" dirty="0" smtClean="0">
                <a:solidFill>
                  <a:srgbClr val="002060"/>
                </a:solidFill>
                <a:latin typeface="Times New Roman" pitchFamily="18" charset="0"/>
                <a:ea typeface="华文仿宋" pitchFamily="2" charset="-122"/>
                <a:cs typeface="Times New Roman" pitchFamily="18" charset="0"/>
              </a:rPr>
              <a:t>判决</a:t>
            </a:r>
            <a:r>
              <a:rPr lang="en-US" altLang="zh-CN" sz="2200" dirty="0" smtClean="0">
                <a:solidFill>
                  <a:srgbClr val="002060"/>
                </a:solidFill>
                <a:latin typeface="Times New Roman" pitchFamily="18" charset="0"/>
                <a:ea typeface="华文仿宋" pitchFamily="2" charset="-122"/>
                <a:cs typeface="Times New Roman" pitchFamily="18" charset="0"/>
              </a:rPr>
              <a:t>15</a:t>
            </a:r>
            <a:r>
              <a:rPr lang="zh-CN" altLang="en-US" sz="2200" dirty="0" smtClean="0">
                <a:solidFill>
                  <a:srgbClr val="002060"/>
                </a:solidFill>
                <a:latin typeface="Times New Roman" pitchFamily="18" charset="0"/>
                <a:ea typeface="华文仿宋" pitchFamily="2" charset="-122"/>
                <a:cs typeface="Times New Roman" pitchFamily="18" charset="0"/>
              </a:rPr>
              <a:t>日，裁定</a:t>
            </a:r>
            <a:r>
              <a:rPr lang="en-US" altLang="zh-CN" sz="2200" dirty="0" smtClean="0">
                <a:solidFill>
                  <a:srgbClr val="002060"/>
                </a:solidFill>
                <a:latin typeface="Times New Roman" pitchFamily="18" charset="0"/>
                <a:ea typeface="华文仿宋" pitchFamily="2" charset="-122"/>
                <a:cs typeface="Times New Roman" pitchFamily="18" charset="0"/>
              </a:rPr>
              <a:t>10</a:t>
            </a:r>
            <a:r>
              <a:rPr lang="zh-CN" altLang="en-US" sz="2200" dirty="0" smtClean="0">
                <a:solidFill>
                  <a:srgbClr val="002060"/>
                </a:solidFill>
                <a:latin typeface="Times New Roman" pitchFamily="18" charset="0"/>
                <a:ea typeface="华文仿宋" pitchFamily="2" charset="-122"/>
                <a:cs typeface="Times New Roman" pitchFamily="18" charset="0"/>
              </a:rPr>
              <a:t>日</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）上诉审理的范围</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上诉请求的有关事实和适用法律进行审查</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如果发现在上诉请求以外原判确有错误的，也应予以纠正。</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3</a:t>
            </a:r>
            <a:r>
              <a:rPr lang="zh-CN" altLang="en-US" sz="2400" b="1" dirty="0" smtClean="0">
                <a:solidFill>
                  <a:srgbClr val="002060"/>
                </a:solidFill>
                <a:latin typeface="Times New Roman" pitchFamily="18" charset="0"/>
                <a:ea typeface="华文仿宋" pitchFamily="2" charset="-122"/>
                <a:cs typeface="Times New Roman" pitchFamily="18" charset="0"/>
              </a:rPr>
              <a:t>）上诉审理的方式</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组成合议庭，开庭审理。</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对没有提出新的事实、证据或者理由，可以不开庭审理。</a:t>
            </a:r>
          </a:p>
          <a:p>
            <a:pPr eaLnBrk="1" hangingPunct="1">
              <a:lnSpc>
                <a:spcPct val="150000"/>
              </a:lnSpc>
            </a:pP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zh-CN" altLang="en-US" sz="24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FA1AD8FB-3929-4B20-BA33-8FDF225768AC}"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内容占位符 2"/>
          <p:cNvSpPr>
            <a:spLocks noGrp="1"/>
          </p:cNvSpPr>
          <p:nvPr>
            <p:ph idx="1"/>
          </p:nvPr>
        </p:nvSpPr>
        <p:spPr>
          <a:xfrm>
            <a:off x="457200" y="765175"/>
            <a:ext cx="8229600" cy="5360988"/>
          </a:xfrm>
        </p:spPr>
        <p:txBody>
          <a:bodyPr/>
          <a:lstStyle/>
          <a:p>
            <a:pPr eaLnBrk="1" hangingPunct="1">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64</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根据民事诉讼法及相关规定，下列关于第二审人民法院审理上诉案件的说法哪些是正确的？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第二审人民法院对上诉案件应当组成合议庭审理</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第二审人民法院仅对第一审判决或者裁定适用法律是否正确进行审查</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在第二审程序中，经过阅卷和调查，询问当事人，在事实核对清楚后，合议庭认为不需要开庭审理的，可以径行判决、裁定</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第二审人民法院审理上诉案件，可以到案件发生地或者原审人民法院所在地进行</a:t>
            </a:r>
          </a:p>
        </p:txBody>
      </p:sp>
      <p:sp>
        <p:nvSpPr>
          <p:cNvPr id="3" name="日期占位符 2"/>
          <p:cNvSpPr>
            <a:spLocks noGrp="1"/>
          </p:cNvSpPr>
          <p:nvPr>
            <p:ph type="dt" sz="half" idx="10"/>
          </p:nvPr>
        </p:nvSpPr>
        <p:spPr/>
        <p:txBody>
          <a:bodyPr/>
          <a:lstStyle/>
          <a:p>
            <a:fld id="{7075BEE1-3798-484F-AED5-88A4B336CA84}"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56</a:t>
            </a:fld>
            <a:endParaRPr lang="en-US" altLang="zh-CN"/>
          </a:p>
        </p:txBody>
      </p:sp>
    </p:spTree>
  </p:cSld>
  <p:clrMapOvr>
    <a:masterClrMapping/>
  </p:clrMapOvr>
  <p:transition>
    <p:sndAc>
      <p:stSnd>
        <p:snd r:embed="rId2" name="chimes.wav"/>
      </p:stSnd>
    </p:sndAc>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内容占位符 4"/>
          <p:cNvSpPr>
            <a:spLocks noGrp="1"/>
          </p:cNvSpPr>
          <p:nvPr>
            <p:ph idx="1"/>
          </p:nvPr>
        </p:nvSpPr>
        <p:spPr>
          <a:xfrm>
            <a:off x="457200" y="188913"/>
            <a:ext cx="8229600" cy="6408737"/>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30</a:t>
            </a:r>
            <a:r>
              <a:rPr lang="zh-CN" altLang="en-US" sz="2600" b="1" dirty="0" smtClean="0">
                <a:solidFill>
                  <a:srgbClr val="002060"/>
                </a:solidFill>
                <a:latin typeface="Times New Roman" pitchFamily="18" charset="0"/>
                <a:ea typeface="微软雅黑" pitchFamily="34" charset="-122"/>
                <a:cs typeface="Times New Roman" pitchFamily="18" charset="0"/>
              </a:rPr>
              <a:t>．上诉案件的裁判</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民事诉讼法</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170</a:t>
            </a:r>
            <a:r>
              <a:rPr lang="zh-CN" altLang="en-US" sz="2000" b="1" dirty="0" smtClean="0">
                <a:solidFill>
                  <a:srgbClr val="002060"/>
                </a:solidFill>
                <a:latin typeface="Times New Roman" pitchFamily="18" charset="0"/>
                <a:ea typeface="华文仿宋" pitchFamily="2" charset="-122"/>
                <a:cs typeface="Times New Roman" pitchFamily="18" charset="0"/>
              </a:rPr>
              <a:t>条：</a:t>
            </a:r>
            <a:r>
              <a:rPr lang="zh-CN" altLang="en-US" sz="2000" dirty="0" smtClean="0">
                <a:solidFill>
                  <a:srgbClr val="002060"/>
                </a:solidFill>
                <a:latin typeface="Times New Roman" pitchFamily="18" charset="0"/>
                <a:ea typeface="华文仿宋" pitchFamily="2" charset="-122"/>
                <a:cs typeface="Times New Roman" pitchFamily="18" charset="0"/>
              </a:rPr>
              <a:t>第二审人民法院对上诉案件，经过审理，按照下列情形，分别处理：</a:t>
            </a: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（一）原判决、裁定认定事实清楚，适用法律正确的，以判决、裁定方式驳回上诉，维持原判决、裁定；</a:t>
            </a: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（二）原判决、裁定认定事实错误或者适用法律错误的，以判决、裁定方式依法改判、撤销或者变更；</a:t>
            </a: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（三）原判决认定基本事实不清的，裁定撤销原判决，发回原审人民法院重审，或者查清事实后改判；</a:t>
            </a: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（四）原判决遗漏当事人或者违法缺席判决等严重违反法定程序的，裁定撤销原判决，发回原审人民法院重审。</a:t>
            </a: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原审人民法院对发回重审的案件作出判决后，当事人提起上诉的，第二审人民法院不得再次发回重审。</a:t>
            </a:r>
            <a:r>
              <a:rPr lang="zh-CN" altLang="en-US" sz="2200" dirty="0" smtClean="0">
                <a:solidFill>
                  <a:srgbClr val="002060"/>
                </a:solidFill>
                <a:latin typeface="Times New Roman" pitchFamily="18" charset="0"/>
                <a:ea typeface="华文仿宋" pitchFamily="2" charset="-122"/>
                <a:cs typeface="Times New Roman" pitchFamily="18" charset="0"/>
              </a:rPr>
              <a:t/>
            </a:r>
            <a:br>
              <a:rPr lang="zh-CN" altLang="en-US" sz="2200" dirty="0" smtClean="0">
                <a:solidFill>
                  <a:srgbClr val="002060"/>
                </a:solidFill>
                <a:latin typeface="Times New Roman" pitchFamily="18" charset="0"/>
                <a:ea typeface="华文仿宋" pitchFamily="2" charset="-122"/>
                <a:cs typeface="Times New Roman" pitchFamily="18" charset="0"/>
              </a:rPr>
            </a:b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zh-CN" altLang="en-US" sz="24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F2AF6EA0-C3B5-4AA3-BF12-579EB1B70315}"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内容占位符 4"/>
          <p:cNvSpPr>
            <a:spLocks noGrp="1"/>
          </p:cNvSpPr>
          <p:nvPr>
            <p:ph idx="1"/>
          </p:nvPr>
        </p:nvSpPr>
        <p:spPr>
          <a:xfrm>
            <a:off x="271463" y="765175"/>
            <a:ext cx="8601075" cy="5559425"/>
          </a:xfrm>
        </p:spPr>
        <p:txBody>
          <a:bodyPr/>
          <a:lstStyle/>
          <a:p>
            <a:pPr eaLnBrk="1" hangingPunct="1">
              <a:lnSpc>
                <a:spcPct val="150000"/>
              </a:lnSpc>
            </a:pPr>
            <a:r>
              <a:rPr lang="en-US" altLang="zh-CN" sz="2000" b="1" dirty="0" smtClean="0">
                <a:solidFill>
                  <a:srgbClr val="002060"/>
                </a:solidFill>
                <a:latin typeface="Times New Roman" pitchFamily="18" charset="0"/>
                <a:ea typeface="微软雅黑" pitchFamily="34" charset="-122"/>
                <a:cs typeface="Times New Roman" pitchFamily="18" charset="0"/>
              </a:rPr>
              <a:t>【2008</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55</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庄某不服一审民事判决，提起上诉。在第二审程序中，双方当事人达成和解。在这种情况下，第二审人民法院的下列哪些做法是符合规定的？</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ea typeface="微软雅黑" pitchFamily="34" charset="-122"/>
                <a:cs typeface="Times New Roman" pitchFamily="18" charset="0"/>
              </a:rPr>
              <a:t>．裁定</a:t>
            </a:r>
            <a:r>
              <a:rPr lang="zh-CN" altLang="en-US" sz="2000" dirty="0" smtClean="0">
                <a:solidFill>
                  <a:srgbClr val="002060"/>
                </a:solidFill>
                <a:latin typeface="Times New Roman" pitchFamily="18" charset="0"/>
                <a:ea typeface="微软雅黑" pitchFamily="34" charset="-122"/>
                <a:cs typeface="Times New Roman" pitchFamily="18" charset="0"/>
              </a:rPr>
              <a:t>终结诉讼</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如果庄某申请撤诉，经审查符合撤诉条件，准许撤诉</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撤销原判决，根据和解协议的内容进行改判</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根据当事人的请求，对当事人达成的和解协议进行审查并制作调解书送达当事人</a:t>
            </a:r>
            <a:endParaRPr lang="en-US" altLang="zh-CN" sz="20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endParaRPr lang="zh-CN" altLang="en-US" sz="24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12031096-76B5-492E-9A08-B4442E29DF3E}"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内容占位符 4"/>
          <p:cNvSpPr>
            <a:spLocks noGrp="1"/>
          </p:cNvSpPr>
          <p:nvPr>
            <p:ph idx="1"/>
          </p:nvPr>
        </p:nvSpPr>
        <p:spPr>
          <a:xfrm>
            <a:off x="457200" y="692150"/>
            <a:ext cx="8229600" cy="54340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31</a:t>
            </a:r>
            <a:r>
              <a:rPr lang="zh-CN" altLang="en-US" sz="2600" b="1" dirty="0" smtClean="0">
                <a:solidFill>
                  <a:srgbClr val="002060"/>
                </a:solidFill>
                <a:latin typeface="Times New Roman" pitchFamily="18" charset="0"/>
                <a:ea typeface="微软雅黑" pitchFamily="34" charset="-122"/>
                <a:cs typeface="Times New Roman" pitchFamily="18" charset="0"/>
              </a:rPr>
              <a:t>．二审的</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审理期限</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民事诉讼法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176</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人民法院审理对判决的上诉案件，应当在第二审立案之日起三个月内审结。有特殊情况需要延长的，由本院院长批准。</a:t>
            </a:r>
            <a:r>
              <a:rPr lang="zh-CN" altLang="en-US" sz="2200" dirty="0" smtClean="0">
                <a:solidFill>
                  <a:srgbClr val="C00000"/>
                </a:solidFill>
                <a:latin typeface="Times New Roman" pitchFamily="18" charset="0"/>
                <a:ea typeface="华文仿宋" pitchFamily="2" charset="-122"/>
                <a:cs typeface="Times New Roman" pitchFamily="18" charset="0"/>
              </a:rPr>
              <a:t>（二审只能延长一次）</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人民法院审理对裁定的上诉案件，应当在第二审立案之日起三十日内作出终审裁定。</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C00000"/>
                </a:solidFill>
                <a:latin typeface="Times New Roman" pitchFamily="18" charset="0"/>
                <a:ea typeface="华文仿宋" pitchFamily="2" charset="-122"/>
                <a:cs typeface="Times New Roman" pitchFamily="18" charset="0"/>
              </a:rPr>
              <a:t>问题：为什么裁定不能延长？</a:t>
            </a:r>
            <a:endParaRPr lang="en-US" altLang="zh-CN" sz="22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5DB78197-C472-424A-9CEF-8598A9073345}"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内容占位符 4"/>
          <p:cNvSpPr>
            <a:spLocks noGrp="1"/>
          </p:cNvSpPr>
          <p:nvPr>
            <p:ph idx="1"/>
          </p:nvPr>
        </p:nvSpPr>
        <p:spPr>
          <a:xfrm>
            <a:off x="457200" y="692150"/>
            <a:ext cx="8229600" cy="54340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32</a:t>
            </a:r>
            <a:r>
              <a:rPr lang="zh-CN" altLang="en-US" sz="2600" b="1" dirty="0" smtClean="0">
                <a:solidFill>
                  <a:srgbClr val="002060"/>
                </a:solidFill>
                <a:latin typeface="Times New Roman" pitchFamily="18" charset="0"/>
                <a:ea typeface="微软雅黑" pitchFamily="34" charset="-122"/>
                <a:cs typeface="Times New Roman" pitchFamily="18" charset="0"/>
              </a:rPr>
              <a:t>．基于审判监督权的再审</a:t>
            </a: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民事诉讼法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198</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各级人民法院院长对本院已经发生法律效力的判决、裁定、调解书，发现确有错误，认为需要再审的，应当提交审判委员会讨论决定。</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最高人民法院对地方各级人民法院已经发生法律效力的判决、裁定、调解书，上级人民法院对下级人民法院已经发生法律效力的判决、裁定、调解书，发现确有错误的，有权提审或者指令下级人民法院再审。</a:t>
            </a:r>
          </a:p>
        </p:txBody>
      </p:sp>
      <p:sp>
        <p:nvSpPr>
          <p:cNvPr id="3" name="日期占位符 2"/>
          <p:cNvSpPr>
            <a:spLocks noGrp="1"/>
          </p:cNvSpPr>
          <p:nvPr>
            <p:ph type="dt" sz="half" idx="10"/>
          </p:nvPr>
        </p:nvSpPr>
        <p:spPr/>
        <p:txBody>
          <a:bodyPr/>
          <a:lstStyle/>
          <a:p>
            <a:fld id="{BE41218B-AAA1-406B-B1DD-725C7E94FDB6}"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内容占位符 4"/>
          <p:cNvSpPr>
            <a:spLocks noGrp="1"/>
          </p:cNvSpPr>
          <p:nvPr>
            <p:ph idx="1"/>
          </p:nvPr>
        </p:nvSpPr>
        <p:spPr>
          <a:xfrm>
            <a:off x="457200" y="476250"/>
            <a:ext cx="8229600" cy="56499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33</a:t>
            </a:r>
            <a:r>
              <a:rPr lang="zh-CN" altLang="en-US" sz="2600" b="1" dirty="0" smtClean="0">
                <a:solidFill>
                  <a:srgbClr val="002060"/>
                </a:solidFill>
                <a:latin typeface="Times New Roman" pitchFamily="18" charset="0"/>
                <a:ea typeface="微软雅黑" pitchFamily="34" charset="-122"/>
                <a:cs typeface="Times New Roman" pitchFamily="18" charset="0"/>
              </a:rPr>
              <a:t>．基于检察监督权的抗诉、检察建议和再审</a:t>
            </a:r>
          </a:p>
          <a:p>
            <a:pPr eaLnBrk="1" hangingPunct="1">
              <a:lnSpc>
                <a:spcPct val="150000"/>
              </a:lnSpc>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民事诉讼法</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208</a:t>
            </a:r>
            <a:r>
              <a:rPr lang="zh-CN" altLang="en-US" sz="2000" b="1" dirty="0" smtClean="0">
                <a:solidFill>
                  <a:srgbClr val="002060"/>
                </a:solidFill>
                <a:latin typeface="Times New Roman" pitchFamily="18" charset="0"/>
                <a:ea typeface="华文仿宋" pitchFamily="2" charset="-122"/>
                <a:cs typeface="Times New Roman" pitchFamily="18" charset="0"/>
              </a:rPr>
              <a:t>条：</a:t>
            </a:r>
            <a:r>
              <a:rPr lang="zh-CN" altLang="en-US" sz="2000" dirty="0" smtClean="0">
                <a:solidFill>
                  <a:srgbClr val="002060"/>
                </a:solidFill>
                <a:latin typeface="Times New Roman" pitchFamily="18" charset="0"/>
                <a:ea typeface="华文仿宋" pitchFamily="2" charset="-122"/>
                <a:cs typeface="Times New Roman" pitchFamily="18" charset="0"/>
              </a:rPr>
              <a:t>最高人民检察院对各级人民法院已经发生法律效力的判决、裁定，上级人民检察院对下级人民法院已经发生法律效力的判决、裁定，发现有本法第二百条规定情形之一的，或者发现调解书损害国家利益、社会公共利益的，应当提出抗诉。</a:t>
            </a: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地方各级人民检察院对同级人民法院已经发生法律效力的判决、裁定，发现有本法第二百条规定情形之一的，或者发现调解书损害国家利益、社会公共利益的，可以向同级人民法院提出检察建议，并报上级人民检察院备案；也可以提请上级人民检察院向同级人民法院提出抗诉。</a:t>
            </a: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各级人民检察院对审判监督程序以外的其他审判程序中审判人员的违法行为，有权向同级人民法院提出检察建议。</a:t>
            </a:r>
          </a:p>
        </p:txBody>
      </p:sp>
      <p:sp>
        <p:nvSpPr>
          <p:cNvPr id="3" name="日期占位符 2"/>
          <p:cNvSpPr>
            <a:spLocks noGrp="1"/>
          </p:cNvSpPr>
          <p:nvPr>
            <p:ph type="dt" sz="half" idx="10"/>
          </p:nvPr>
        </p:nvSpPr>
        <p:spPr/>
        <p:txBody>
          <a:bodyPr/>
          <a:lstStyle/>
          <a:p>
            <a:fld id="{AC6DD18A-6089-4A69-BA9C-D908A35AFCDD}"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内容占位符 2"/>
          <p:cNvSpPr>
            <a:spLocks noGrp="1"/>
          </p:cNvSpPr>
          <p:nvPr>
            <p:ph idx="1"/>
          </p:nvPr>
        </p:nvSpPr>
        <p:spPr>
          <a:xfrm>
            <a:off x="457200" y="549275"/>
            <a:ext cx="8229600" cy="5576888"/>
          </a:xfrm>
        </p:spPr>
        <p:txBody>
          <a:bodyPr/>
          <a:lstStyle/>
          <a:p>
            <a:pPr eaLnBrk="1" hangingPunct="1">
              <a:lnSpc>
                <a:spcPct val="150000"/>
              </a:lnSpc>
            </a:pPr>
            <a:r>
              <a:rPr lang="zh-CN" altLang="zh-CN" sz="2000" b="1" dirty="0" smtClean="0">
                <a:solidFill>
                  <a:srgbClr val="002060"/>
                </a:solidFill>
                <a:latin typeface="Times New Roman" pitchFamily="18" charset="0"/>
                <a:ea typeface="微软雅黑" pitchFamily="34" charset="-122"/>
                <a:cs typeface="Times New Roman" pitchFamily="18" charset="0"/>
              </a:rPr>
              <a:t>【</a:t>
            </a:r>
            <a:r>
              <a:rPr lang="en-US" altLang="zh-CN" sz="2000" b="1" dirty="0" smtClean="0">
                <a:solidFill>
                  <a:srgbClr val="002060"/>
                </a:solidFill>
                <a:latin typeface="Times New Roman" pitchFamily="18" charset="0"/>
                <a:ea typeface="微软雅黑" pitchFamily="34" charset="-122"/>
                <a:cs typeface="Times New Roman" pitchFamily="18" charset="0"/>
              </a:rPr>
              <a:t>2013</a:t>
            </a:r>
            <a:r>
              <a:rPr lang="zh-CN" altLang="zh-CN"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55</a:t>
            </a:r>
            <a:r>
              <a:rPr lang="zh-CN" altLang="zh-CN" sz="2000" b="1" dirty="0" smtClean="0">
                <a:solidFill>
                  <a:srgbClr val="002060"/>
                </a:solidFill>
                <a:latin typeface="Times New Roman" pitchFamily="18" charset="0"/>
                <a:ea typeface="微软雅黑" pitchFamily="34" charset="-122"/>
                <a:cs typeface="Times New Roman" pitchFamily="18" charset="0"/>
              </a:rPr>
              <a:t>题】</a:t>
            </a:r>
            <a:r>
              <a:rPr lang="zh-CN" altLang="zh-CN" sz="2000" dirty="0" smtClean="0">
                <a:solidFill>
                  <a:srgbClr val="002060"/>
                </a:solidFill>
                <a:latin typeface="Times New Roman" pitchFamily="18" charset="0"/>
                <a:ea typeface="微软雅黑" pitchFamily="34" charset="-122"/>
                <a:cs typeface="Times New Roman" pitchFamily="18" charset="0"/>
              </a:rPr>
              <a:t>根据民事诉讼法及相关规定，下列哪些说法是正确的？</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zh-CN" altLang="zh-CN" sz="2000" dirty="0" smtClean="0">
                <a:solidFill>
                  <a:srgbClr val="002060"/>
                </a:solidFill>
                <a:latin typeface="Times New Roman" pitchFamily="18" charset="0"/>
                <a:ea typeface="微软雅黑" pitchFamily="34" charset="-122"/>
                <a:cs typeface="Times New Roman" pitchFamily="18" charset="0"/>
              </a:rPr>
              <a:t>上级人民检察院对下级人民法院已经发生法律效力的判决，发现适用法律确有错误的，可以向下级人民法院提出检察建议，并报上级人民检察院备案</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上级人民检察院对下级人民法院已经发生法律效力的判决，发现适用法律确有错误的，应当提出抗诉</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地方各级人民检察院对同级人民法院已经发生法律效力的判决，发现适用法律确有错误的，可以向同级人民法院提出检察建议，并报上级人民检察院备案</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zh-CN" altLang="zh-CN" sz="2000" dirty="0" smtClean="0">
                <a:solidFill>
                  <a:srgbClr val="002060"/>
                </a:solidFill>
                <a:latin typeface="Times New Roman" pitchFamily="18" charset="0"/>
                <a:ea typeface="微软雅黑" pitchFamily="34" charset="-122"/>
                <a:cs typeface="Times New Roman" pitchFamily="18" charset="0"/>
              </a:rPr>
              <a:t>地方各级人民检察院对同级人民法院已经发生法律效力的判决，发现适用法律确有错误的，应当提出抗诉</a:t>
            </a:r>
          </a:p>
          <a:p>
            <a:pPr eaLnBrk="1" hangingPunct="1"/>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2385C867-C17A-4F3E-B5D9-3A0FBD9571D9}"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62</a:t>
            </a:fld>
            <a:endParaRPr lang="en-US" altLang="zh-CN"/>
          </a:p>
        </p:txBody>
      </p:sp>
    </p:spTree>
  </p:cSld>
  <p:clrMapOvr>
    <a:masterClrMapping/>
  </p:clrMapOvr>
  <p:transition>
    <p:sndAc>
      <p:stSnd>
        <p:snd r:embed="rId2" name="chimes.wav"/>
      </p:stSnd>
    </p:sndAc>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内容占位符 4"/>
          <p:cNvSpPr>
            <a:spLocks noGrp="1"/>
          </p:cNvSpPr>
          <p:nvPr>
            <p:ph idx="1"/>
          </p:nvPr>
        </p:nvSpPr>
        <p:spPr>
          <a:xfrm>
            <a:off x="457200" y="476250"/>
            <a:ext cx="8229600" cy="56499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34</a:t>
            </a:r>
            <a:r>
              <a:rPr lang="zh-CN" altLang="en-US" sz="2600" b="1" dirty="0" smtClean="0">
                <a:solidFill>
                  <a:srgbClr val="002060"/>
                </a:solidFill>
                <a:latin typeface="Times New Roman" pitchFamily="18" charset="0"/>
                <a:ea typeface="微软雅黑" pitchFamily="34" charset="-122"/>
                <a:cs typeface="Times New Roman" pitchFamily="18" charset="0"/>
              </a:rPr>
              <a:t>．基于当事人诉权的申请再审</a:t>
            </a: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民事诉讼法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199</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当事人对已经发生法律效力的判决、裁定，认为有错误的，可以向上一级人民法院申请再审；当事人一方人数众多或者当事人双方为公民的案件，也可以向原审人民法院申请再审。当事人申请再审的，不停止判决、裁定的执行。</a:t>
            </a:r>
          </a:p>
        </p:txBody>
      </p:sp>
      <p:sp>
        <p:nvSpPr>
          <p:cNvPr id="3" name="日期占位符 2"/>
          <p:cNvSpPr>
            <a:spLocks noGrp="1"/>
          </p:cNvSpPr>
          <p:nvPr>
            <p:ph type="dt" sz="half" idx="10"/>
          </p:nvPr>
        </p:nvSpPr>
        <p:spPr/>
        <p:txBody>
          <a:bodyPr/>
          <a:lstStyle/>
          <a:p>
            <a:fld id="{025AE7CB-F1B6-4BAF-9B9F-F4FCD47D26F1}"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内容占位符 4"/>
          <p:cNvSpPr>
            <a:spLocks noGrp="1"/>
          </p:cNvSpPr>
          <p:nvPr>
            <p:ph idx="1"/>
          </p:nvPr>
        </p:nvSpPr>
        <p:spPr>
          <a:xfrm>
            <a:off x="457200" y="476250"/>
            <a:ext cx="8435975" cy="5649913"/>
          </a:xfrm>
        </p:spPr>
        <p:txBody>
          <a:bodyPr/>
          <a:lstStyle/>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民事诉讼法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200</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当事人的申请符合下列情形之一的，人民法院应当再审：</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（一）有新的证据，足以推翻原判决、裁定的；</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（二）原判决、裁定认定的基本事实缺乏证据证明的；</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（三）原判决、裁定认定事实的主要证据是伪造的；</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（四）原判决、裁定认定事实的主要证据未经质证的；</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（五）对审理案件需要的主要证据，当事人因客观原因不能自行收集，书面申请人民法院调查收集，人民法院未调查收集的；</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（六）原判决、裁定适用法律确有错误的；</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（七）审判组织的组成不合法或者依法应当回避的审判人员没有回避的；</a:t>
            </a:r>
          </a:p>
        </p:txBody>
      </p:sp>
      <p:sp>
        <p:nvSpPr>
          <p:cNvPr id="3" name="日期占位符 2"/>
          <p:cNvSpPr>
            <a:spLocks noGrp="1"/>
          </p:cNvSpPr>
          <p:nvPr>
            <p:ph type="dt" sz="half" idx="10"/>
          </p:nvPr>
        </p:nvSpPr>
        <p:spPr/>
        <p:txBody>
          <a:bodyPr/>
          <a:lstStyle/>
          <a:p>
            <a:fld id="{7A661357-FE1A-4065-B87C-CB36AACCCC84}"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内容占位符 4"/>
          <p:cNvSpPr>
            <a:spLocks noGrp="1"/>
          </p:cNvSpPr>
          <p:nvPr>
            <p:ph idx="1"/>
          </p:nvPr>
        </p:nvSpPr>
        <p:spPr>
          <a:xfrm>
            <a:off x="457200" y="476250"/>
            <a:ext cx="8229600" cy="5649913"/>
          </a:xfrm>
        </p:spPr>
        <p:txBody>
          <a:bodyPr/>
          <a:lstStyle/>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（八）无诉讼行为能力人未经法定代理人代为诉讼或者应当参加诉讼的当事人，因不能归责于本人或者其诉讼代理人的事由，未参加诉讼的；</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（九）违反法律规定，剥夺当事人辩论权利的；</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（十）未经传票传唤，缺席判决的；</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（十一）原判决、裁定遗漏或者超出诉讼请求的；</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（十二）据以作出原判决、裁定的法律文书被撤销或者变更的；</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（十三）审判人员审理该案件时有贪污受贿，徇私舞弊，枉法裁判行为的。</a:t>
            </a:r>
          </a:p>
          <a:p>
            <a:pPr eaLnBrk="1" hangingPunct="1">
              <a:lnSpc>
                <a:spcPct val="150000"/>
              </a:lnSpc>
            </a:pP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en-US" altLang="zh-CN" sz="24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9FE086A7-2520-4CF7-A34D-8BD8867EA149}"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内容占位符 4"/>
          <p:cNvSpPr>
            <a:spLocks noGrp="1"/>
          </p:cNvSpPr>
          <p:nvPr>
            <p:ph idx="1"/>
          </p:nvPr>
        </p:nvSpPr>
        <p:spPr>
          <a:xfrm>
            <a:off x="457200" y="476250"/>
            <a:ext cx="8229600" cy="5649913"/>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【2012</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27</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根据民事诉讼法及相关规定，下列关于审判监督程序的哪种说法是错误的？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．当事人对已经发生法律效力的调解书，一律不得申请再审</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．当事人对已经发生法律效力的解除婚姻关系的判决，不得申请再审</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．按照审判监督程序决定再审的案件，裁定中止原判决的执行</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．人民法院审理再审案件，应当另行组成合议庭</a:t>
            </a:r>
          </a:p>
        </p:txBody>
      </p:sp>
      <p:sp>
        <p:nvSpPr>
          <p:cNvPr id="3" name="日期占位符 2"/>
          <p:cNvSpPr>
            <a:spLocks noGrp="1"/>
          </p:cNvSpPr>
          <p:nvPr>
            <p:ph type="dt" sz="half" idx="10"/>
          </p:nvPr>
        </p:nvSpPr>
        <p:spPr/>
        <p:txBody>
          <a:bodyPr/>
          <a:lstStyle/>
          <a:p>
            <a:fld id="{41A1D5C3-76A5-4007-B01F-3AD5A7C60B7E}"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民事诉讼法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205</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当事人申请再审，应当在判决、裁定发生法律效力后六个月内提出；有本法第二百条第一项、第三项、第十二项、第十三项规定情形的，自知道或者应当知道之日起六个月内提出。</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民事诉讼法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206</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按照审判监督程序决定再审的案件，裁定中止原判决、裁定、调解书的执行，但追索赡养费、扶养费、抚育费、抚恤金、医疗费用、劳动报酬等案件，可以不中止执行。</a:t>
            </a:r>
          </a:p>
        </p:txBody>
      </p:sp>
      <p:sp>
        <p:nvSpPr>
          <p:cNvPr id="3" name="日期占位符 2"/>
          <p:cNvSpPr>
            <a:spLocks noGrp="1"/>
          </p:cNvSpPr>
          <p:nvPr>
            <p:ph type="dt" sz="half" idx="10"/>
          </p:nvPr>
        </p:nvSpPr>
        <p:spPr/>
        <p:txBody>
          <a:bodyPr/>
          <a:lstStyle/>
          <a:p>
            <a:fld id="{64969A18-0442-4D30-97E9-FA0DBC18707F}"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内容占位符 4"/>
          <p:cNvSpPr>
            <a:spLocks noGrp="1"/>
          </p:cNvSpPr>
          <p:nvPr>
            <p:ph idx="1"/>
          </p:nvPr>
        </p:nvSpPr>
        <p:spPr>
          <a:xfrm>
            <a:off x="457200" y="549275"/>
            <a:ext cx="8229600" cy="55768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35</a:t>
            </a:r>
            <a:r>
              <a:rPr lang="zh-CN" altLang="en-US" sz="2600" b="1" dirty="0" smtClean="0">
                <a:solidFill>
                  <a:srgbClr val="002060"/>
                </a:solidFill>
                <a:latin typeface="Times New Roman" pitchFamily="18" charset="0"/>
                <a:ea typeface="微软雅黑" pitchFamily="34" charset="-122"/>
                <a:cs typeface="Times New Roman" pitchFamily="18" charset="0"/>
              </a:rPr>
              <a:t>．执行依据</a:t>
            </a:r>
          </a:p>
          <a:p>
            <a:pPr eaLnBrk="1" hangingPunct="1">
              <a:lnSpc>
                <a:spcPct val="135000"/>
              </a:lnSpc>
            </a:pPr>
            <a:r>
              <a:rPr lang="en-US" altLang="zh-CN" sz="2200" b="1" dirty="0" smtClean="0">
                <a:solidFill>
                  <a:srgbClr val="002060"/>
                </a:solidFill>
                <a:latin typeface="Times New Roman" pitchFamily="18" charset="0"/>
                <a:ea typeface="微软雅黑" pitchFamily="34" charset="-122"/>
                <a:cs typeface="Times New Roman" pitchFamily="18" charset="0"/>
              </a:rPr>
              <a:t>【2007</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93</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根据民事诉讼法的规定，发生法律效力的下列哪些法律文书可以根据当事人的申请由人民法院依法执行？</a:t>
            </a:r>
          </a:p>
          <a:p>
            <a:pPr eaLnBrk="1" hangingPunct="1">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依法设立的仲裁机构作出的裁决</a:t>
            </a:r>
          </a:p>
          <a:p>
            <a:pPr eaLnBrk="1" hangingPunct="1">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人民法院制作的调解书</a:t>
            </a:r>
          </a:p>
          <a:p>
            <a:pPr eaLnBrk="1" hangingPunct="1">
              <a:lnSpc>
                <a:spcPct val="135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生效民事判决执行过程中双方当事人自行达成的和解协议</a:t>
            </a:r>
          </a:p>
          <a:p>
            <a:pPr eaLnBrk="1" hangingPunct="1">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人民法院作出的民事裁定</a:t>
            </a:r>
          </a:p>
        </p:txBody>
      </p:sp>
      <p:sp>
        <p:nvSpPr>
          <p:cNvPr id="3" name="日期占位符 2"/>
          <p:cNvSpPr>
            <a:spLocks noGrp="1"/>
          </p:cNvSpPr>
          <p:nvPr>
            <p:ph type="dt" sz="half" idx="10"/>
          </p:nvPr>
        </p:nvSpPr>
        <p:spPr/>
        <p:txBody>
          <a:bodyPr/>
          <a:lstStyle/>
          <a:p>
            <a:fld id="{D7EEB0C8-440C-4D0D-B03D-5BA61E088AA5}"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内容占位符 4"/>
          <p:cNvSpPr>
            <a:spLocks noGrp="1"/>
          </p:cNvSpPr>
          <p:nvPr>
            <p:ph idx="1"/>
          </p:nvPr>
        </p:nvSpPr>
        <p:spPr>
          <a:xfrm>
            <a:off x="457200" y="836613"/>
            <a:ext cx="8229600" cy="5289550"/>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36</a:t>
            </a:r>
            <a:r>
              <a:rPr lang="zh-CN" altLang="en-US" sz="2600" b="1" dirty="0" smtClean="0">
                <a:solidFill>
                  <a:srgbClr val="002060"/>
                </a:solidFill>
                <a:latin typeface="Times New Roman" pitchFamily="18" charset="0"/>
                <a:ea typeface="微软雅黑" pitchFamily="34" charset="-122"/>
                <a:cs typeface="Times New Roman" pitchFamily="18" charset="0"/>
              </a:rPr>
              <a:t>．申请执行的期限</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民事诉讼法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239</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：申请执行的期间为二年。申请执行时效的中止、中断，适用法律有关诉讼时效中止、中断的规定。</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前款规定的期间，从法律文书规定履行期间的最后一日起计算；法律文书规定分期履行的，从规定的每次履行期间的最后一日起计算；法律文书未规定履行期间的，从法律文书生效之日起计算。</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zh-CN" altLang="en-US" sz="2600"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3AC5318F-5A5C-441C-A00A-0AEBBCE35533}"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内容占位符 4"/>
          <p:cNvSpPr>
            <a:spLocks noGrp="1"/>
          </p:cNvSpPr>
          <p:nvPr>
            <p:ph idx="1"/>
          </p:nvPr>
        </p:nvSpPr>
        <p:spPr>
          <a:xfrm>
            <a:off x="457200" y="692150"/>
            <a:ext cx="8229600" cy="54340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37</a:t>
            </a:r>
            <a:r>
              <a:rPr lang="zh-CN" altLang="en-US" sz="2600" b="1" dirty="0" smtClean="0">
                <a:solidFill>
                  <a:srgbClr val="002060"/>
                </a:solidFill>
                <a:latin typeface="Times New Roman" pitchFamily="18" charset="0"/>
                <a:ea typeface="微软雅黑" pitchFamily="34" charset="-122"/>
                <a:cs typeface="Times New Roman" pitchFamily="18" charset="0"/>
              </a:rPr>
              <a:t>．执行中止</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民事诉讼法</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256</a:t>
            </a:r>
            <a:r>
              <a:rPr lang="zh-CN" altLang="en-US" sz="2000" b="1" dirty="0" smtClean="0">
                <a:solidFill>
                  <a:srgbClr val="002060"/>
                </a:solidFill>
                <a:latin typeface="Times New Roman" pitchFamily="18" charset="0"/>
                <a:ea typeface="华文仿宋" pitchFamily="2" charset="-122"/>
                <a:cs typeface="Times New Roman" pitchFamily="18" charset="0"/>
              </a:rPr>
              <a:t>条</a:t>
            </a:r>
            <a:r>
              <a:rPr lang="zh-CN" altLang="en-US" sz="2000" dirty="0" smtClean="0">
                <a:solidFill>
                  <a:srgbClr val="002060"/>
                </a:solidFill>
                <a:latin typeface="Times New Roman" pitchFamily="18" charset="0"/>
                <a:ea typeface="华文仿宋" pitchFamily="2" charset="-122"/>
                <a:cs typeface="Times New Roman" pitchFamily="18" charset="0"/>
              </a:rPr>
              <a:t>：有下列情形之一的，人民法院应当裁定中止执行：</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（一）申请人表示可以延期执行的；</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（二）案外人对执行标的提出确有理由的异议的；</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（三）作为一方当事人的公民死亡，需要等待继承人继承权利或者承担义务的；</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（四）作为一方当事人的法人或者其他组织终止，尚未确定权利义务承受人的；</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（五）人民法院认为应当中止执行的其他情形。</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中止的情形消失后，恢复执行。</a:t>
            </a:r>
            <a:r>
              <a:rPr lang="zh-CN" altLang="en-US" sz="2400" dirty="0" smtClean="0">
                <a:solidFill>
                  <a:srgbClr val="002060"/>
                </a:solidFill>
                <a:latin typeface="Times New Roman" pitchFamily="18" charset="0"/>
                <a:ea typeface="华文仿宋" pitchFamily="2" charset="-122"/>
                <a:cs typeface="Times New Roman" pitchFamily="18" charset="0"/>
              </a:rPr>
              <a:t/>
            </a:r>
            <a:br>
              <a:rPr lang="zh-CN" altLang="en-US" sz="2400" dirty="0" smtClean="0">
                <a:solidFill>
                  <a:srgbClr val="002060"/>
                </a:solidFill>
                <a:latin typeface="Times New Roman" pitchFamily="18" charset="0"/>
                <a:ea typeface="华文仿宋" pitchFamily="2" charset="-122"/>
                <a:cs typeface="Times New Roman" pitchFamily="18" charset="0"/>
              </a:rPr>
            </a:br>
            <a:endParaRPr lang="zh-CN" altLang="en-US" sz="2600"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6F9382E1-B144-4348-95CA-EFE4B96806C7}"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内容占位符 4"/>
          <p:cNvSpPr>
            <a:spLocks noGrp="1"/>
          </p:cNvSpPr>
          <p:nvPr>
            <p:ph idx="1"/>
          </p:nvPr>
        </p:nvSpPr>
        <p:spPr>
          <a:xfrm>
            <a:off x="271463" y="476250"/>
            <a:ext cx="8415337" cy="5848350"/>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87</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根据民事诉讼法及相关规定，在依当事人申请执行生效民事法律文书过程中，有下列哪些情形的，人民法院应当裁定中止执行？</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申请人表示可以延期执行的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案外人对执行标的提出确有理由的异议的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作为一方当事人的公民死亡，需要等待继承人继承权利或者承担义务的</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据以执行的法律文书被撤销的</a:t>
            </a:r>
            <a:r>
              <a:rPr lang="zh-CN" altLang="en-US" sz="2400" dirty="0" smtClean="0">
                <a:solidFill>
                  <a:srgbClr val="002060"/>
                </a:solidFill>
                <a:latin typeface="Times New Roman" pitchFamily="18" charset="0"/>
                <a:ea typeface="华文仿宋" pitchFamily="2" charset="-122"/>
                <a:cs typeface="Times New Roman" pitchFamily="18" charset="0"/>
              </a:rPr>
              <a:t/>
            </a:r>
            <a:br>
              <a:rPr lang="zh-CN" altLang="en-US" sz="2400" dirty="0" smtClean="0">
                <a:solidFill>
                  <a:srgbClr val="002060"/>
                </a:solidFill>
                <a:latin typeface="Times New Roman" pitchFamily="18" charset="0"/>
                <a:ea typeface="华文仿宋" pitchFamily="2" charset="-122"/>
                <a:cs typeface="Times New Roman" pitchFamily="18" charset="0"/>
              </a:rPr>
            </a:br>
            <a:endParaRPr lang="zh-CN" altLang="en-US" sz="2600"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8BB18378-0364-44EB-8BAC-416883377259}"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内容占位符 4"/>
          <p:cNvSpPr>
            <a:spLocks noGrp="1"/>
          </p:cNvSpPr>
          <p:nvPr>
            <p:ph idx="1"/>
          </p:nvPr>
        </p:nvSpPr>
        <p:spPr>
          <a:xfrm>
            <a:off x="457200" y="404813"/>
            <a:ext cx="8229600" cy="5721350"/>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38</a:t>
            </a:r>
            <a:r>
              <a:rPr lang="zh-CN" altLang="en-US" sz="2600" b="1" dirty="0" smtClean="0">
                <a:solidFill>
                  <a:srgbClr val="002060"/>
                </a:solidFill>
                <a:latin typeface="Times New Roman" pitchFamily="18" charset="0"/>
                <a:ea typeface="微软雅黑" pitchFamily="34" charset="-122"/>
                <a:cs typeface="Times New Roman" pitchFamily="18" charset="0"/>
              </a:rPr>
              <a:t>．执行终结</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民事诉讼法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257</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：有下列情形之一的，人民法院裁定终结执行：</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（一）申请人撤销申请的；</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（二）据以执行的法律文书被撤销的；</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（三）作为被执行人的公民死亡，无遗产可供执行，又无义务承担人的；</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（四）追索赡养费、扶养费、抚育费案件的权利人死亡的；</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（五）作为被执行人的公民因生活困难无力偿还借款，无收入来源，又丧失劳动能力的；</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（六）人民法院认为应当终结执行的其他情形。</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400" dirty="0" smtClean="0">
                <a:solidFill>
                  <a:srgbClr val="002060"/>
                </a:solidFill>
                <a:latin typeface="Times New Roman" pitchFamily="18" charset="0"/>
                <a:ea typeface="华文仿宋" pitchFamily="2" charset="-122"/>
                <a:cs typeface="Times New Roman" pitchFamily="18" charset="0"/>
              </a:rPr>
              <a:t/>
            </a:r>
            <a:br>
              <a:rPr lang="zh-CN" altLang="en-US" sz="2400" dirty="0" smtClean="0">
                <a:solidFill>
                  <a:srgbClr val="002060"/>
                </a:solidFill>
                <a:latin typeface="Times New Roman" pitchFamily="18" charset="0"/>
                <a:ea typeface="华文仿宋" pitchFamily="2" charset="-122"/>
                <a:cs typeface="Times New Roman" pitchFamily="18" charset="0"/>
              </a:rPr>
            </a:br>
            <a:endParaRPr lang="zh-CN" altLang="en-US" sz="2600"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F37B30E2-1847-4882-8598-974D512D8E3D}"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96</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根据民事诉讼法及相关规定，在执行过程中出现下列哪种情形的，人民法院裁定终结执行？</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作为被执行人的公民因生活困难无力偿还借款，无收入来源，又丧失劳动能力的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追索抚育费案件的权利人死亡的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申请人撤销执行申请的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据以执行的法律文书被撤销的</a:t>
            </a:r>
            <a:r>
              <a:rPr lang="zh-CN" altLang="en-US" sz="2200" dirty="0" smtClean="0">
                <a:solidFill>
                  <a:srgbClr val="002060"/>
                </a:solidFill>
                <a:latin typeface="Times New Roman" pitchFamily="18" charset="0"/>
                <a:ea typeface="微软雅黑" pitchFamily="34" charset="-122"/>
                <a:cs typeface="Times New Roman" pitchFamily="18" charset="0"/>
              </a:rPr>
              <a:t/>
            </a:r>
            <a:br>
              <a:rPr lang="zh-CN" altLang="en-US" sz="2200" dirty="0" smtClean="0">
                <a:solidFill>
                  <a:srgbClr val="002060"/>
                </a:solidFill>
                <a:latin typeface="Times New Roman" pitchFamily="18" charset="0"/>
                <a:ea typeface="微软雅黑" pitchFamily="34" charset="-122"/>
                <a:cs typeface="Times New Roman" pitchFamily="18" charset="0"/>
              </a:rPr>
            </a:br>
            <a:r>
              <a:rPr lang="zh-CN" altLang="en-US" sz="2400" dirty="0" smtClean="0">
                <a:solidFill>
                  <a:srgbClr val="002060"/>
                </a:solidFill>
                <a:latin typeface="Times New Roman" pitchFamily="18" charset="0"/>
                <a:ea typeface="华文仿宋" pitchFamily="2" charset="-122"/>
                <a:cs typeface="Times New Roman" pitchFamily="18" charset="0"/>
              </a:rPr>
              <a:t/>
            </a:r>
            <a:br>
              <a:rPr lang="zh-CN" altLang="en-US" sz="2400" dirty="0" smtClean="0">
                <a:solidFill>
                  <a:srgbClr val="002060"/>
                </a:solidFill>
                <a:latin typeface="Times New Roman" pitchFamily="18" charset="0"/>
                <a:ea typeface="华文仿宋" pitchFamily="2" charset="-122"/>
                <a:cs typeface="Times New Roman" pitchFamily="18" charset="0"/>
              </a:rPr>
            </a:br>
            <a:endParaRPr lang="zh-CN" altLang="en-US" sz="2600"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E24D94DA-9CC4-4D7A-8677-72DC9A3D888B}"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内容占位符 4"/>
          <p:cNvSpPr>
            <a:spLocks noGrp="1"/>
          </p:cNvSpPr>
          <p:nvPr>
            <p:ph idx="1"/>
          </p:nvPr>
        </p:nvSpPr>
        <p:spPr>
          <a:xfrm>
            <a:off x="457200" y="620713"/>
            <a:ext cx="8229600" cy="5505450"/>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39</a:t>
            </a:r>
            <a:r>
              <a:rPr lang="zh-CN" altLang="en-US" sz="2600" b="1" dirty="0" smtClean="0">
                <a:solidFill>
                  <a:srgbClr val="002060"/>
                </a:solidFill>
                <a:latin typeface="Times New Roman" pitchFamily="18" charset="0"/>
                <a:ea typeface="微软雅黑" pitchFamily="34" charset="-122"/>
                <a:cs typeface="Times New Roman" pitchFamily="18" charset="0"/>
              </a:rPr>
              <a:t>．涉外民事诉讼的一般原则</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1</a:t>
            </a: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 </a:t>
            </a:r>
            <a:r>
              <a:rPr lang="zh-CN" altLang="en-US" sz="2400" dirty="0" smtClean="0">
                <a:solidFill>
                  <a:srgbClr val="002060"/>
                </a:solidFill>
                <a:latin typeface="Times New Roman" pitchFamily="18" charset="0"/>
                <a:ea typeface="华文仿宋" pitchFamily="2" charset="-122"/>
                <a:cs typeface="Times New Roman" pitchFamily="18" charset="0"/>
              </a:rPr>
              <a:t>适用我国诉讼法的原则</a:t>
            </a: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2</a:t>
            </a: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 </a:t>
            </a:r>
            <a:r>
              <a:rPr lang="zh-CN" altLang="en-US" sz="2400" dirty="0" smtClean="0">
                <a:solidFill>
                  <a:srgbClr val="002060"/>
                </a:solidFill>
                <a:latin typeface="Times New Roman" pitchFamily="18" charset="0"/>
                <a:ea typeface="华文仿宋" pitchFamily="2" charset="-122"/>
                <a:cs typeface="Times New Roman" pitchFamily="18" charset="0"/>
              </a:rPr>
              <a:t>国际条约优先原则</a:t>
            </a: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3</a:t>
            </a: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 </a:t>
            </a:r>
            <a:r>
              <a:rPr lang="zh-CN" altLang="en-US" sz="2400" dirty="0" smtClean="0">
                <a:solidFill>
                  <a:srgbClr val="002060"/>
                </a:solidFill>
                <a:latin typeface="Times New Roman" pitchFamily="18" charset="0"/>
                <a:ea typeface="华文仿宋" pitchFamily="2" charset="-122"/>
                <a:cs typeface="Times New Roman" pitchFamily="18" charset="0"/>
              </a:rPr>
              <a:t>司法豁免原则</a:t>
            </a: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4</a:t>
            </a: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 </a:t>
            </a:r>
            <a:r>
              <a:rPr lang="zh-CN" altLang="en-US" sz="2400" dirty="0" smtClean="0">
                <a:solidFill>
                  <a:srgbClr val="002060"/>
                </a:solidFill>
                <a:latin typeface="Times New Roman" pitchFamily="18" charset="0"/>
                <a:ea typeface="华文仿宋" pitchFamily="2" charset="-122"/>
                <a:cs typeface="Times New Roman" pitchFamily="18" charset="0"/>
              </a:rPr>
              <a:t>委托中国律师代理诉讼的原则</a:t>
            </a: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5</a:t>
            </a: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 </a:t>
            </a:r>
            <a:r>
              <a:rPr lang="zh-CN" altLang="en-US" sz="2400" dirty="0" smtClean="0">
                <a:solidFill>
                  <a:srgbClr val="002060"/>
                </a:solidFill>
                <a:latin typeface="Times New Roman" pitchFamily="18" charset="0"/>
                <a:ea typeface="华文仿宋" pitchFamily="2" charset="-122"/>
                <a:cs typeface="Times New Roman" pitchFamily="18" charset="0"/>
              </a:rPr>
              <a:t>使用我国通用语言文字的原则</a:t>
            </a:r>
          </a:p>
        </p:txBody>
      </p:sp>
      <p:sp>
        <p:nvSpPr>
          <p:cNvPr id="3" name="日期占位符 2"/>
          <p:cNvSpPr>
            <a:spLocks noGrp="1"/>
          </p:cNvSpPr>
          <p:nvPr>
            <p:ph type="dt" sz="half" idx="10"/>
          </p:nvPr>
        </p:nvSpPr>
        <p:spPr/>
        <p:txBody>
          <a:bodyPr/>
          <a:lstStyle/>
          <a:p>
            <a:fld id="{FCD6012A-20BA-4CD3-96E9-4413485C3DA6}"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40</a:t>
            </a:r>
            <a:r>
              <a:rPr lang="zh-CN" altLang="en-US" sz="2600" b="1" dirty="0" smtClean="0">
                <a:solidFill>
                  <a:srgbClr val="002060"/>
                </a:solidFill>
                <a:latin typeface="Times New Roman" pitchFamily="18" charset="0"/>
                <a:ea typeface="微软雅黑" pitchFamily="34" charset="-122"/>
                <a:cs typeface="Times New Roman" pitchFamily="18" charset="0"/>
              </a:rPr>
              <a:t>．最紧密联系管辖</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民事诉讼法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265</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因合同纠纷或者其他财产权益纠纷，对在中华人民共和国领域内没有住所的被告提起的诉讼，如果合同在中华人民共和国领域内签订或者履行，或者诉讼标的物在中华人民共和国领域内，或者被告在中华人民共和国领域内有可供扣押的财产，或者被告在中华人民共和国领域内设有代表机构，可以由合同签订地、合同履行地、诉讼标的物所在地、可供扣押财产所在地、侵权行为地或者代表机构住所地人民法院管辖。</a:t>
            </a:r>
          </a:p>
          <a:p>
            <a:pPr eaLnBrk="1" hangingPunct="1">
              <a:lnSpc>
                <a:spcPct val="150000"/>
              </a:lnSpc>
            </a:pPr>
            <a:endParaRPr lang="zh-CN" altLang="en-US"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8C5D89B1-42DB-487C-A822-90DBB24E4B85}"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37</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外国人黄某在中国没有住所，但在海口有一处房产，其加入外国国籍前住所在南宁。中国公民温某与黄某在长沙签订货物买卖合同，约定交货地点为深圳。后黄某因货源紧张，未按照合同约定交货。如果温某向人民法院起诉，则下列哪些地方的人民法院有权管辖？</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长沙            </a:t>
            </a: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深圳            </a:t>
            </a: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海口            </a:t>
            </a: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．南宁</a:t>
            </a:r>
          </a:p>
        </p:txBody>
      </p:sp>
      <p:sp>
        <p:nvSpPr>
          <p:cNvPr id="3" name="日期占位符 2"/>
          <p:cNvSpPr>
            <a:spLocks noGrp="1"/>
          </p:cNvSpPr>
          <p:nvPr>
            <p:ph type="dt" sz="half" idx="10"/>
          </p:nvPr>
        </p:nvSpPr>
        <p:spPr/>
        <p:txBody>
          <a:bodyPr/>
          <a:lstStyle/>
          <a:p>
            <a:fld id="{B8E3039D-8AA9-4D53-8337-59CC60C91AD5}"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内容占位符 4"/>
          <p:cNvSpPr>
            <a:spLocks noGrp="1"/>
          </p:cNvSpPr>
          <p:nvPr>
            <p:ph idx="1"/>
          </p:nvPr>
        </p:nvSpPr>
        <p:spPr>
          <a:xfrm>
            <a:off x="457200" y="692150"/>
            <a:ext cx="8229600" cy="54340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41</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专属管辖</a:t>
            </a: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民事诉讼法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266</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因在中华人民共和国履行</a:t>
            </a:r>
            <a:r>
              <a:rPr lang="zh-CN" altLang="en-US" sz="2400" dirty="0" smtClean="0">
                <a:solidFill>
                  <a:srgbClr val="C00000"/>
                </a:solidFill>
                <a:latin typeface="Times New Roman" pitchFamily="18" charset="0"/>
                <a:ea typeface="华文仿宋" pitchFamily="2" charset="-122"/>
                <a:cs typeface="Times New Roman" pitchFamily="18" charset="0"/>
              </a:rPr>
              <a:t>中外合资经营企业合同、中外合作经营企业合同、中外合作勘探开发自然资源合同</a:t>
            </a:r>
            <a:r>
              <a:rPr lang="zh-CN" altLang="en-US" sz="2400" dirty="0" smtClean="0">
                <a:solidFill>
                  <a:srgbClr val="002060"/>
                </a:solidFill>
                <a:latin typeface="Times New Roman" pitchFamily="18" charset="0"/>
                <a:ea typeface="华文仿宋" pitchFamily="2" charset="-122"/>
                <a:cs typeface="Times New Roman" pitchFamily="18" charset="0"/>
              </a:rPr>
              <a:t>发生纠纷提起的诉讼，由中华人民共和国人民法院管辖。</a:t>
            </a:r>
          </a:p>
        </p:txBody>
      </p:sp>
      <p:sp>
        <p:nvSpPr>
          <p:cNvPr id="3" name="日期占位符 2"/>
          <p:cNvSpPr>
            <a:spLocks noGrp="1"/>
          </p:cNvSpPr>
          <p:nvPr>
            <p:ph type="dt" sz="half" idx="10"/>
          </p:nvPr>
        </p:nvSpPr>
        <p:spPr/>
        <p:txBody>
          <a:bodyPr/>
          <a:lstStyle/>
          <a:p>
            <a:fld id="{2365F2C0-4EAD-498A-A301-87A0C5BD084F}"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Fan</Template>
  <TotalTime>2094</TotalTime>
  <Words>6744</Words>
  <Application>Microsoft Office PowerPoint</Application>
  <PresentationFormat>全屏显示(4:3)</PresentationFormat>
  <Paragraphs>636</Paragraphs>
  <Slides>77</Slides>
  <Notes>67</Notes>
  <HiddenSlides>0</HiddenSlides>
  <MMClips>0</MMClips>
  <ScaleCrop>false</ScaleCrop>
  <HeadingPairs>
    <vt:vector size="4" baseType="variant">
      <vt:variant>
        <vt:lpstr>主题</vt:lpstr>
      </vt:variant>
      <vt:variant>
        <vt:i4>1</vt:i4>
      </vt:variant>
      <vt:variant>
        <vt:lpstr>幻灯片标题</vt:lpstr>
      </vt:variant>
      <vt:variant>
        <vt:i4>77</vt:i4>
      </vt:variant>
    </vt:vector>
  </HeadingPairs>
  <TitlesOfParts>
    <vt:vector size="78" baseType="lpstr">
      <vt:lpstr>Office 主题</vt:lpstr>
      <vt:lpstr>民事诉讼法串讲</vt:lpstr>
      <vt:lpstr>讲师简介</vt:lpstr>
      <vt:lpstr>基本宗旨</vt:lpstr>
      <vt:lpstr>三、民事诉讼法串讲</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lpstr>幻灯片 61</vt:lpstr>
      <vt:lpstr>幻灯片 62</vt:lpstr>
      <vt:lpstr>幻灯片 63</vt:lpstr>
      <vt:lpstr>幻灯片 64</vt:lpstr>
      <vt:lpstr>幻灯片 65</vt:lpstr>
      <vt:lpstr>幻灯片 66</vt:lpstr>
      <vt:lpstr>幻灯片 67</vt:lpstr>
      <vt:lpstr>幻灯片 68</vt:lpstr>
      <vt:lpstr>幻灯片 69</vt:lpstr>
      <vt:lpstr>幻灯片 70</vt:lpstr>
      <vt:lpstr>幻灯片 71</vt:lpstr>
      <vt:lpstr>幻灯片 72</vt:lpstr>
      <vt:lpstr>幻灯片 73</vt:lpstr>
      <vt:lpstr>幻灯片 74</vt:lpstr>
      <vt:lpstr>幻灯片 75</vt:lpstr>
      <vt:lpstr>幻灯片 76</vt:lpstr>
      <vt:lpstr>幻灯片 77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相关法串讲</dc:title>
  <dc:creator>yang</dc:creator>
  <cp:lastModifiedBy>bj</cp:lastModifiedBy>
  <cp:revision>212</cp:revision>
  <dcterms:created xsi:type="dcterms:W3CDTF">2014-06-22T08:44:46Z</dcterms:created>
  <dcterms:modified xsi:type="dcterms:W3CDTF">2014-09-11T08:49:48Z</dcterms:modified>
</cp:coreProperties>
</file>