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985" r:id="rId3"/>
    <p:sldId id="986" r:id="rId4"/>
    <p:sldId id="534" r:id="rId5"/>
    <p:sldId id="535" r:id="rId6"/>
    <p:sldId id="536" r:id="rId7"/>
    <p:sldId id="541" r:id="rId8"/>
    <p:sldId id="542" r:id="rId9"/>
    <p:sldId id="544" r:id="rId10"/>
    <p:sldId id="547" r:id="rId11"/>
    <p:sldId id="549" r:id="rId12"/>
    <p:sldId id="550" r:id="rId13"/>
    <p:sldId id="554" r:id="rId14"/>
    <p:sldId id="555" r:id="rId15"/>
    <p:sldId id="557" r:id="rId16"/>
    <p:sldId id="560" r:id="rId17"/>
    <p:sldId id="645" r:id="rId18"/>
    <p:sldId id="561" r:id="rId19"/>
    <p:sldId id="563" r:id="rId20"/>
    <p:sldId id="564" r:id="rId21"/>
    <p:sldId id="565" r:id="rId22"/>
    <p:sldId id="566" r:id="rId23"/>
    <p:sldId id="567" r:id="rId24"/>
    <p:sldId id="646" r:id="rId25"/>
    <p:sldId id="568" r:id="rId26"/>
    <p:sldId id="569" r:id="rId27"/>
    <p:sldId id="571" r:id="rId28"/>
    <p:sldId id="572" r:id="rId29"/>
    <p:sldId id="573" r:id="rId30"/>
    <p:sldId id="574" r:id="rId31"/>
    <p:sldId id="575" r:id="rId32"/>
    <p:sldId id="576" r:id="rId33"/>
    <p:sldId id="647" r:id="rId34"/>
    <p:sldId id="577" r:id="rId35"/>
    <p:sldId id="648" r:id="rId36"/>
    <p:sldId id="578" r:id="rId37"/>
    <p:sldId id="579" r:id="rId38"/>
    <p:sldId id="580" r:id="rId39"/>
    <p:sldId id="649" r:id="rId40"/>
    <p:sldId id="584" r:id="rId41"/>
    <p:sldId id="586" r:id="rId42"/>
    <p:sldId id="588" r:id="rId43"/>
    <p:sldId id="589" r:id="rId44"/>
    <p:sldId id="590" r:id="rId45"/>
    <p:sldId id="592" r:id="rId46"/>
    <p:sldId id="594" r:id="rId47"/>
    <p:sldId id="595" r:id="rId48"/>
    <p:sldId id="596" r:id="rId49"/>
    <p:sldId id="597" r:id="rId50"/>
    <p:sldId id="598" r:id="rId51"/>
    <p:sldId id="652" r:id="rId52"/>
    <p:sldId id="600" r:id="rId53"/>
    <p:sldId id="601" r:id="rId54"/>
    <p:sldId id="653" r:id="rId55"/>
    <p:sldId id="602" r:id="rId56"/>
    <p:sldId id="654" r:id="rId57"/>
    <p:sldId id="603" r:id="rId58"/>
    <p:sldId id="604" r:id="rId59"/>
    <p:sldId id="606" r:id="rId60"/>
    <p:sldId id="608" r:id="rId61"/>
    <p:sldId id="610" r:id="rId62"/>
    <p:sldId id="612" r:id="rId63"/>
    <p:sldId id="656" r:id="rId64"/>
    <p:sldId id="658" r:id="rId65"/>
    <p:sldId id="614" r:id="rId66"/>
    <p:sldId id="660" r:id="rId67"/>
    <p:sldId id="661" r:id="rId68"/>
    <p:sldId id="662" r:id="rId69"/>
    <p:sldId id="777" r:id="rId70"/>
    <p:sldId id="780" r:id="rId71"/>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9" autoAdjust="0"/>
  </p:normalViewPr>
  <p:slideViewPr>
    <p:cSldViewPr>
      <p:cViewPr varScale="1">
        <p:scale>
          <a:sx n="67" d="100"/>
          <a:sy n="67" d="100"/>
        </p:scale>
        <p:origin x="-1470" y="-102"/>
      </p:cViewPr>
      <p:guideLst>
        <p:guide orient="horz" pos="2160"/>
        <p:guide pos="2880"/>
      </p:guideLst>
    </p:cSldViewPr>
  </p:slideViewPr>
  <p:outlineViewPr>
    <p:cViewPr>
      <p:scale>
        <a:sx n="33" d="100"/>
        <a:sy n="33" d="100"/>
      </p:scale>
      <p:origin x="0" y="3430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A61844-4AD9-4181-9178-72997C6EE054}" type="datetimeFigureOut">
              <a:rPr lang="zh-CN" altLang="en-US"/>
              <a:pPr/>
              <a:t>2014-9-11</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D86E052-8F53-4A41-B48D-E2068DB8B1F4}"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幻灯片图像占位符 1"/>
          <p:cNvSpPr>
            <a:spLocks noGrp="1" noRot="1" noChangeAspect="1" noTextEdit="1"/>
          </p:cNvSpPr>
          <p:nvPr>
            <p:ph type="sldImg"/>
          </p:nvPr>
        </p:nvSpPr>
        <p:spPr bwMode="auto">
          <a:noFill/>
          <a:ln>
            <a:solidFill>
              <a:srgbClr val="000000"/>
            </a:solidFill>
            <a:miter lim="800000"/>
            <a:headEnd/>
            <a:tailEnd/>
          </a:ln>
        </p:spPr>
      </p:sp>
      <p:sp>
        <p:nvSpPr>
          <p:cNvPr id="365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24" name="灯片编号占位符 3"/>
          <p:cNvSpPr>
            <a:spLocks noGrp="1"/>
          </p:cNvSpPr>
          <p:nvPr>
            <p:ph type="sldNum" sz="quarter" idx="5"/>
          </p:nvPr>
        </p:nvSpPr>
        <p:spPr bwMode="auto">
          <a:ln>
            <a:miter lim="800000"/>
            <a:headEnd/>
            <a:tailEnd/>
          </a:ln>
        </p:spPr>
        <p:txBody>
          <a:bodyPr/>
          <a:lstStyle/>
          <a:p>
            <a:fld id="{62899086-46B3-4AD5-B9D8-A87D1E7FC90E}"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幻灯片图像占位符 1"/>
          <p:cNvSpPr>
            <a:spLocks noGrp="1" noRot="1" noChangeAspect="1" noTextEdit="1"/>
          </p:cNvSpPr>
          <p:nvPr>
            <p:ph type="sldImg"/>
          </p:nvPr>
        </p:nvSpPr>
        <p:spPr bwMode="auto">
          <a:noFill/>
          <a:ln>
            <a:solidFill>
              <a:srgbClr val="000000"/>
            </a:solidFill>
            <a:miter lim="800000"/>
            <a:headEnd/>
            <a:tailEnd/>
          </a:ln>
        </p:spPr>
      </p:sp>
      <p:sp>
        <p:nvSpPr>
          <p:cNvPr id="4136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8820" name="灯片编号占位符 3"/>
          <p:cNvSpPr>
            <a:spLocks noGrp="1"/>
          </p:cNvSpPr>
          <p:nvPr>
            <p:ph type="sldNum" sz="quarter" idx="5"/>
          </p:nvPr>
        </p:nvSpPr>
        <p:spPr bwMode="auto">
          <a:ln>
            <a:miter lim="800000"/>
            <a:headEnd/>
            <a:tailEnd/>
          </a:ln>
        </p:spPr>
        <p:txBody>
          <a:bodyPr/>
          <a:lstStyle/>
          <a:p>
            <a:fld id="{9888A97D-9035-427F-A837-BDCF9C10D4C3}"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幻灯片图像占位符 1"/>
          <p:cNvSpPr>
            <a:spLocks noGrp="1" noRot="1" noChangeAspect="1" noTextEdit="1"/>
          </p:cNvSpPr>
          <p:nvPr>
            <p:ph type="sldImg"/>
          </p:nvPr>
        </p:nvSpPr>
        <p:spPr bwMode="auto">
          <a:noFill/>
          <a:ln>
            <a:solidFill>
              <a:srgbClr val="000000"/>
            </a:solidFill>
            <a:miter lim="800000"/>
            <a:headEnd/>
            <a:tailEnd/>
          </a:ln>
        </p:spPr>
      </p:sp>
      <p:sp>
        <p:nvSpPr>
          <p:cNvPr id="414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44" name="灯片编号占位符 3"/>
          <p:cNvSpPr>
            <a:spLocks noGrp="1"/>
          </p:cNvSpPr>
          <p:nvPr>
            <p:ph type="sldNum" sz="quarter" idx="5"/>
          </p:nvPr>
        </p:nvSpPr>
        <p:spPr bwMode="auto">
          <a:ln>
            <a:miter lim="800000"/>
            <a:headEnd/>
            <a:tailEnd/>
          </a:ln>
        </p:spPr>
        <p:txBody>
          <a:bodyPr/>
          <a:lstStyle/>
          <a:p>
            <a:fld id="{20C6A7E6-3D3A-4FCC-89D1-2483D6ED6E1F}" type="slidenum">
              <a:rPr lang="en-US" altLang="zh-CN"/>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幻灯片图像占位符 1"/>
          <p:cNvSpPr>
            <a:spLocks noGrp="1" noRot="1" noChangeAspect="1" noTextEdit="1"/>
          </p:cNvSpPr>
          <p:nvPr>
            <p:ph type="sldImg"/>
          </p:nvPr>
        </p:nvSpPr>
        <p:spPr bwMode="auto">
          <a:noFill/>
          <a:ln>
            <a:solidFill>
              <a:srgbClr val="000000"/>
            </a:solidFill>
            <a:miter lim="800000"/>
            <a:headEnd/>
            <a:tailEnd/>
          </a:ln>
        </p:spPr>
      </p:sp>
      <p:sp>
        <p:nvSpPr>
          <p:cNvPr id="4157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20868" name="灯片编号占位符 3"/>
          <p:cNvSpPr>
            <a:spLocks noGrp="1"/>
          </p:cNvSpPr>
          <p:nvPr>
            <p:ph type="sldNum" sz="quarter" idx="5"/>
          </p:nvPr>
        </p:nvSpPr>
        <p:spPr bwMode="auto">
          <a:ln>
            <a:miter lim="800000"/>
            <a:headEnd/>
            <a:tailEnd/>
          </a:ln>
        </p:spPr>
        <p:txBody>
          <a:bodyPr/>
          <a:lstStyle/>
          <a:p>
            <a:fld id="{38F5D8C6-7895-45D8-BFBA-C1B09DF7B788}"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幻灯片图像占位符 1"/>
          <p:cNvSpPr>
            <a:spLocks noGrp="1" noRot="1" noChangeAspect="1" noTextEdit="1"/>
          </p:cNvSpPr>
          <p:nvPr>
            <p:ph type="sldImg"/>
          </p:nvPr>
        </p:nvSpPr>
        <p:spPr bwMode="auto">
          <a:noFill/>
          <a:ln>
            <a:solidFill>
              <a:srgbClr val="000000"/>
            </a:solidFill>
            <a:miter lim="800000"/>
            <a:headEnd/>
            <a:tailEnd/>
          </a:ln>
        </p:spPr>
      </p:sp>
      <p:sp>
        <p:nvSpPr>
          <p:cNvPr id="416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24964" name="灯片编号占位符 3"/>
          <p:cNvSpPr>
            <a:spLocks noGrp="1"/>
          </p:cNvSpPr>
          <p:nvPr>
            <p:ph type="sldNum" sz="quarter" idx="5"/>
          </p:nvPr>
        </p:nvSpPr>
        <p:spPr bwMode="auto">
          <a:ln>
            <a:miter lim="800000"/>
            <a:headEnd/>
            <a:tailEnd/>
          </a:ln>
        </p:spPr>
        <p:txBody>
          <a:bodyPr/>
          <a:lstStyle/>
          <a:p>
            <a:fld id="{2ED4A33C-8915-4B80-8806-2A481D868A36}" type="slidenum">
              <a:rPr lang="en-US" altLang="zh-CN"/>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幻灯片图像占位符 1"/>
          <p:cNvSpPr>
            <a:spLocks noGrp="1" noRot="1" noChangeAspect="1" noTextEdit="1"/>
          </p:cNvSpPr>
          <p:nvPr>
            <p:ph type="sldImg"/>
          </p:nvPr>
        </p:nvSpPr>
        <p:spPr bwMode="auto">
          <a:noFill/>
          <a:ln>
            <a:solidFill>
              <a:srgbClr val="000000"/>
            </a:solidFill>
            <a:miter lim="800000"/>
            <a:headEnd/>
            <a:tailEnd/>
          </a:ln>
        </p:spPr>
      </p:sp>
      <p:sp>
        <p:nvSpPr>
          <p:cNvPr id="4177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25988" name="灯片编号占位符 3"/>
          <p:cNvSpPr>
            <a:spLocks noGrp="1"/>
          </p:cNvSpPr>
          <p:nvPr>
            <p:ph type="sldNum" sz="quarter" idx="5"/>
          </p:nvPr>
        </p:nvSpPr>
        <p:spPr bwMode="auto">
          <a:ln>
            <a:miter lim="800000"/>
            <a:headEnd/>
            <a:tailEnd/>
          </a:ln>
        </p:spPr>
        <p:txBody>
          <a:bodyPr/>
          <a:lstStyle/>
          <a:p>
            <a:fld id="{B54CBE6B-551D-4C2A-AC68-390A774BFF05}" type="slidenum">
              <a:rPr lang="en-US" altLang="zh-CN"/>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幻灯片图像占位符 1"/>
          <p:cNvSpPr>
            <a:spLocks noGrp="1" noRot="1" noChangeAspect="1" noTextEdit="1"/>
          </p:cNvSpPr>
          <p:nvPr>
            <p:ph type="sldImg"/>
          </p:nvPr>
        </p:nvSpPr>
        <p:spPr bwMode="auto">
          <a:noFill/>
          <a:ln>
            <a:solidFill>
              <a:srgbClr val="000000"/>
            </a:solidFill>
            <a:miter lim="800000"/>
            <a:headEnd/>
            <a:tailEnd/>
          </a:ln>
        </p:spPr>
      </p:sp>
      <p:sp>
        <p:nvSpPr>
          <p:cNvPr id="4188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28036" name="灯片编号占位符 3"/>
          <p:cNvSpPr>
            <a:spLocks noGrp="1"/>
          </p:cNvSpPr>
          <p:nvPr>
            <p:ph type="sldNum" sz="quarter" idx="5"/>
          </p:nvPr>
        </p:nvSpPr>
        <p:spPr bwMode="auto">
          <a:ln>
            <a:miter lim="800000"/>
            <a:headEnd/>
            <a:tailEnd/>
          </a:ln>
        </p:spPr>
        <p:txBody>
          <a:bodyPr/>
          <a:lstStyle/>
          <a:p>
            <a:fld id="{353CE933-6A5E-45BD-950B-8B255EFC1254}" type="slidenum">
              <a:rPr lang="en-US" altLang="zh-CN"/>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幻灯片图像占位符 1"/>
          <p:cNvSpPr>
            <a:spLocks noGrp="1" noRot="1" noChangeAspect="1" noTextEdit="1"/>
          </p:cNvSpPr>
          <p:nvPr>
            <p:ph type="sldImg"/>
          </p:nvPr>
        </p:nvSpPr>
        <p:spPr bwMode="auto">
          <a:noFill/>
          <a:ln>
            <a:solidFill>
              <a:srgbClr val="000000"/>
            </a:solidFill>
            <a:miter lim="800000"/>
            <a:headEnd/>
            <a:tailEnd/>
          </a:ln>
        </p:spPr>
      </p:sp>
      <p:sp>
        <p:nvSpPr>
          <p:cNvPr id="419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1108" name="灯片编号占位符 3"/>
          <p:cNvSpPr>
            <a:spLocks noGrp="1"/>
          </p:cNvSpPr>
          <p:nvPr>
            <p:ph type="sldNum" sz="quarter" idx="5"/>
          </p:nvPr>
        </p:nvSpPr>
        <p:spPr bwMode="auto">
          <a:ln>
            <a:miter lim="800000"/>
            <a:headEnd/>
            <a:tailEnd/>
          </a:ln>
        </p:spPr>
        <p:txBody>
          <a:bodyPr/>
          <a:lstStyle/>
          <a:p>
            <a:fld id="{D66F3F18-10C5-4311-953A-8D9B63DFD714}" type="slidenum">
              <a:rPr lang="en-US" altLang="zh-CN"/>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幻灯片图像占位符 1"/>
          <p:cNvSpPr>
            <a:spLocks noGrp="1" noRot="1" noChangeAspect="1" noTextEdit="1"/>
          </p:cNvSpPr>
          <p:nvPr>
            <p:ph type="sldImg"/>
          </p:nvPr>
        </p:nvSpPr>
        <p:spPr bwMode="auto">
          <a:noFill/>
          <a:ln>
            <a:solidFill>
              <a:srgbClr val="000000"/>
            </a:solidFill>
            <a:miter lim="800000"/>
            <a:headEnd/>
            <a:tailEnd/>
          </a:ln>
        </p:spPr>
      </p:sp>
      <p:sp>
        <p:nvSpPr>
          <p:cNvPr id="4208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3156" name="灯片编号占位符 3"/>
          <p:cNvSpPr>
            <a:spLocks noGrp="1"/>
          </p:cNvSpPr>
          <p:nvPr>
            <p:ph type="sldNum" sz="quarter" idx="5"/>
          </p:nvPr>
        </p:nvSpPr>
        <p:spPr bwMode="auto">
          <a:ln>
            <a:miter lim="800000"/>
            <a:headEnd/>
            <a:tailEnd/>
          </a:ln>
        </p:spPr>
        <p:txBody>
          <a:bodyPr/>
          <a:lstStyle/>
          <a:p>
            <a:fld id="{F8466742-D867-402B-BF6A-BC9505B89868}" type="slidenum">
              <a:rPr lang="en-US" altLang="zh-CN"/>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幻灯片图像占位符 1"/>
          <p:cNvSpPr>
            <a:spLocks noGrp="1" noRot="1" noChangeAspect="1" noTextEdit="1"/>
          </p:cNvSpPr>
          <p:nvPr>
            <p:ph type="sldImg"/>
          </p:nvPr>
        </p:nvSpPr>
        <p:spPr bwMode="auto">
          <a:noFill/>
          <a:ln>
            <a:solidFill>
              <a:srgbClr val="000000"/>
            </a:solidFill>
            <a:miter lim="800000"/>
            <a:headEnd/>
            <a:tailEnd/>
          </a:ln>
        </p:spPr>
      </p:sp>
      <p:sp>
        <p:nvSpPr>
          <p:cNvPr id="4218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4180" name="灯片编号占位符 3"/>
          <p:cNvSpPr>
            <a:spLocks noGrp="1"/>
          </p:cNvSpPr>
          <p:nvPr>
            <p:ph type="sldNum" sz="quarter" idx="5"/>
          </p:nvPr>
        </p:nvSpPr>
        <p:spPr bwMode="auto">
          <a:ln>
            <a:miter lim="800000"/>
            <a:headEnd/>
            <a:tailEnd/>
          </a:ln>
        </p:spPr>
        <p:txBody>
          <a:bodyPr/>
          <a:lstStyle/>
          <a:p>
            <a:fld id="{2415F520-6BBE-4FC8-975D-31B7D49713C7}" type="slidenum">
              <a:rPr lang="en-US" altLang="zh-CN"/>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幻灯片图像占位符 1"/>
          <p:cNvSpPr>
            <a:spLocks noGrp="1" noRot="1" noChangeAspect="1" noTextEdit="1"/>
          </p:cNvSpPr>
          <p:nvPr>
            <p:ph type="sldImg"/>
          </p:nvPr>
        </p:nvSpPr>
        <p:spPr bwMode="auto">
          <a:noFill/>
          <a:ln>
            <a:solidFill>
              <a:srgbClr val="000000"/>
            </a:solidFill>
            <a:miter lim="800000"/>
            <a:headEnd/>
            <a:tailEnd/>
          </a:ln>
        </p:spPr>
      </p:sp>
      <p:sp>
        <p:nvSpPr>
          <p:cNvPr id="422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8276" name="灯片编号占位符 3"/>
          <p:cNvSpPr>
            <a:spLocks noGrp="1"/>
          </p:cNvSpPr>
          <p:nvPr>
            <p:ph type="sldNum" sz="quarter" idx="5"/>
          </p:nvPr>
        </p:nvSpPr>
        <p:spPr bwMode="auto">
          <a:ln>
            <a:miter lim="800000"/>
            <a:headEnd/>
            <a:tailEnd/>
          </a:ln>
        </p:spPr>
        <p:txBody>
          <a:bodyPr/>
          <a:lstStyle/>
          <a:p>
            <a:fld id="{546D73FC-00B4-4FA2-94FD-BAFF15336A1A}" type="slidenum">
              <a:rPr lang="en-US" altLang="zh-CN"/>
              <a:pPr/>
              <a:t>13</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幻灯片图像占位符 1"/>
          <p:cNvSpPr>
            <a:spLocks noGrp="1" noRot="1" noChangeAspect="1" noTextEdit="1"/>
          </p:cNvSpPr>
          <p:nvPr>
            <p:ph type="sldImg"/>
          </p:nvPr>
        </p:nvSpPr>
        <p:spPr bwMode="auto">
          <a:noFill/>
          <a:ln>
            <a:solidFill>
              <a:srgbClr val="000000"/>
            </a:solidFill>
            <a:miter lim="800000"/>
            <a:headEnd/>
            <a:tailEnd/>
          </a:ln>
        </p:spPr>
      </p:sp>
      <p:sp>
        <p:nvSpPr>
          <p:cNvPr id="4239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9300" name="灯片编号占位符 3"/>
          <p:cNvSpPr>
            <a:spLocks noGrp="1"/>
          </p:cNvSpPr>
          <p:nvPr>
            <p:ph type="sldNum" sz="quarter" idx="5"/>
          </p:nvPr>
        </p:nvSpPr>
        <p:spPr bwMode="auto">
          <a:ln>
            <a:miter lim="800000"/>
            <a:headEnd/>
            <a:tailEnd/>
          </a:ln>
        </p:spPr>
        <p:txBody>
          <a:bodyPr/>
          <a:lstStyle/>
          <a:p>
            <a:fld id="{C8A4A92F-D916-4D6F-9390-8EDF5F859CFC}" type="slidenum">
              <a:rPr lang="en-US" altLang="zh-CN"/>
              <a:pPr/>
              <a:t>14</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幻灯片图像占位符 1"/>
          <p:cNvSpPr>
            <a:spLocks noGrp="1" noRot="1" noChangeAspect="1" noTextEdit="1"/>
          </p:cNvSpPr>
          <p:nvPr>
            <p:ph type="sldImg"/>
          </p:nvPr>
        </p:nvSpPr>
        <p:spPr bwMode="auto">
          <a:noFill/>
          <a:ln>
            <a:solidFill>
              <a:srgbClr val="000000"/>
            </a:solidFill>
            <a:miter lim="800000"/>
            <a:headEnd/>
            <a:tailEnd/>
          </a:ln>
        </p:spPr>
      </p:sp>
      <p:sp>
        <p:nvSpPr>
          <p:cNvPr id="4249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1348" name="灯片编号占位符 3"/>
          <p:cNvSpPr>
            <a:spLocks noGrp="1"/>
          </p:cNvSpPr>
          <p:nvPr>
            <p:ph type="sldNum" sz="quarter" idx="5"/>
          </p:nvPr>
        </p:nvSpPr>
        <p:spPr bwMode="auto">
          <a:ln>
            <a:miter lim="800000"/>
            <a:headEnd/>
            <a:tailEnd/>
          </a:ln>
        </p:spPr>
        <p:txBody>
          <a:bodyPr/>
          <a:lstStyle/>
          <a:p>
            <a:fld id="{462F6E1E-BF81-4E0C-B24B-6AE948806B54}" type="slidenum">
              <a:rPr lang="en-US" altLang="zh-CN"/>
              <a:pPr/>
              <a:t>15</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幻灯片图像占位符 1"/>
          <p:cNvSpPr>
            <a:spLocks noGrp="1" noRot="1" noChangeAspect="1" noTextEdit="1"/>
          </p:cNvSpPr>
          <p:nvPr>
            <p:ph type="sldImg"/>
          </p:nvPr>
        </p:nvSpPr>
        <p:spPr bwMode="auto">
          <a:noFill/>
          <a:ln>
            <a:solidFill>
              <a:srgbClr val="000000"/>
            </a:solidFill>
            <a:miter lim="800000"/>
            <a:headEnd/>
            <a:tailEnd/>
          </a:ln>
        </p:spPr>
      </p:sp>
      <p:sp>
        <p:nvSpPr>
          <p:cNvPr id="4259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3396" name="灯片编号占位符 3"/>
          <p:cNvSpPr>
            <a:spLocks noGrp="1"/>
          </p:cNvSpPr>
          <p:nvPr>
            <p:ph type="sldNum" sz="quarter" idx="5"/>
          </p:nvPr>
        </p:nvSpPr>
        <p:spPr bwMode="auto">
          <a:ln>
            <a:miter lim="800000"/>
            <a:headEnd/>
            <a:tailEnd/>
          </a:ln>
        </p:spPr>
        <p:txBody>
          <a:bodyPr/>
          <a:lstStyle/>
          <a:p>
            <a:fld id="{4F117788-8B13-41F6-96A8-204DC70DB50D}" type="slidenum">
              <a:rPr lang="en-US" altLang="zh-CN"/>
              <a:pPr/>
              <a:t>16</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幻灯片图像占位符 1"/>
          <p:cNvSpPr>
            <a:spLocks noGrp="1" noRot="1" noChangeAspect="1" noTextEdit="1"/>
          </p:cNvSpPr>
          <p:nvPr>
            <p:ph type="sldImg"/>
          </p:nvPr>
        </p:nvSpPr>
        <p:spPr bwMode="auto">
          <a:noFill/>
          <a:ln>
            <a:solidFill>
              <a:srgbClr val="000000"/>
            </a:solidFill>
            <a:miter lim="800000"/>
            <a:headEnd/>
            <a:tailEnd/>
          </a:ln>
        </p:spPr>
      </p:sp>
      <p:sp>
        <p:nvSpPr>
          <p:cNvPr id="4270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4420" name="灯片编号占位符 3"/>
          <p:cNvSpPr>
            <a:spLocks noGrp="1"/>
          </p:cNvSpPr>
          <p:nvPr>
            <p:ph type="sldNum" sz="quarter" idx="5"/>
          </p:nvPr>
        </p:nvSpPr>
        <p:spPr bwMode="auto">
          <a:ln>
            <a:miter lim="800000"/>
            <a:headEnd/>
            <a:tailEnd/>
          </a:ln>
        </p:spPr>
        <p:txBody>
          <a:bodyPr/>
          <a:lstStyle/>
          <a:p>
            <a:fld id="{5D20DD53-61F2-4C27-9BFA-483E2DC85A78}" type="slidenum">
              <a:rPr lang="en-US" altLang="zh-CN"/>
              <a:pPr/>
              <a:t>18</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280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6468" name="灯片编号占位符 3"/>
          <p:cNvSpPr>
            <a:spLocks noGrp="1"/>
          </p:cNvSpPr>
          <p:nvPr>
            <p:ph type="sldNum" sz="quarter" idx="5"/>
          </p:nvPr>
        </p:nvSpPr>
        <p:spPr bwMode="auto">
          <a:ln>
            <a:miter lim="800000"/>
            <a:headEnd/>
            <a:tailEnd/>
          </a:ln>
        </p:spPr>
        <p:txBody>
          <a:bodyPr/>
          <a:lstStyle/>
          <a:p>
            <a:fld id="{6B298A54-48FF-4D9C-882E-C5009EFEBA4F}" type="slidenum">
              <a:rPr lang="en-US" altLang="zh-CN"/>
              <a:pPr/>
              <a:t>19</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幻灯片图像占位符 1"/>
          <p:cNvSpPr>
            <a:spLocks noGrp="1" noRot="1" noChangeAspect="1" noTextEdit="1"/>
          </p:cNvSpPr>
          <p:nvPr>
            <p:ph type="sldImg"/>
          </p:nvPr>
        </p:nvSpPr>
        <p:spPr bwMode="auto">
          <a:noFill/>
          <a:ln>
            <a:solidFill>
              <a:srgbClr val="000000"/>
            </a:solidFill>
            <a:miter lim="800000"/>
            <a:headEnd/>
            <a:tailEnd/>
          </a:ln>
        </p:spPr>
      </p:sp>
      <p:sp>
        <p:nvSpPr>
          <p:cNvPr id="4290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7492" name="灯片编号占位符 3"/>
          <p:cNvSpPr>
            <a:spLocks noGrp="1"/>
          </p:cNvSpPr>
          <p:nvPr>
            <p:ph type="sldNum" sz="quarter" idx="5"/>
          </p:nvPr>
        </p:nvSpPr>
        <p:spPr bwMode="auto">
          <a:ln>
            <a:miter lim="800000"/>
            <a:headEnd/>
            <a:tailEnd/>
          </a:ln>
        </p:spPr>
        <p:txBody>
          <a:bodyPr/>
          <a:lstStyle/>
          <a:p>
            <a:fld id="{35F1F7AC-00B8-4845-BE8B-3CE42A3B4FD0}" type="slidenum">
              <a:rPr lang="en-US" altLang="zh-CN"/>
              <a:pPr/>
              <a:t>20</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幻灯片图像占位符 1"/>
          <p:cNvSpPr>
            <a:spLocks noGrp="1" noRot="1" noChangeAspect="1" noTextEdit="1"/>
          </p:cNvSpPr>
          <p:nvPr>
            <p:ph type="sldImg"/>
          </p:nvPr>
        </p:nvSpPr>
        <p:spPr bwMode="auto">
          <a:noFill/>
          <a:ln>
            <a:solidFill>
              <a:srgbClr val="000000"/>
            </a:solidFill>
            <a:miter lim="800000"/>
            <a:headEnd/>
            <a:tailEnd/>
          </a:ln>
        </p:spPr>
      </p:sp>
      <p:sp>
        <p:nvSpPr>
          <p:cNvPr id="430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8516" name="灯片编号占位符 3"/>
          <p:cNvSpPr>
            <a:spLocks noGrp="1"/>
          </p:cNvSpPr>
          <p:nvPr>
            <p:ph type="sldNum" sz="quarter" idx="5"/>
          </p:nvPr>
        </p:nvSpPr>
        <p:spPr bwMode="auto">
          <a:ln>
            <a:miter lim="800000"/>
            <a:headEnd/>
            <a:tailEnd/>
          </a:ln>
        </p:spPr>
        <p:txBody>
          <a:bodyPr/>
          <a:lstStyle/>
          <a:p>
            <a:fld id="{34654EDA-7DB3-4264-94B7-D326B9162E41}" type="slidenum">
              <a:rPr lang="en-US" altLang="zh-CN"/>
              <a:pPr/>
              <a:t>21</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幻灯片图像占位符 1"/>
          <p:cNvSpPr>
            <a:spLocks noGrp="1" noRot="1" noChangeAspect="1" noTextEdit="1"/>
          </p:cNvSpPr>
          <p:nvPr>
            <p:ph type="sldImg"/>
          </p:nvPr>
        </p:nvSpPr>
        <p:spPr bwMode="auto">
          <a:noFill/>
          <a:ln>
            <a:solidFill>
              <a:srgbClr val="000000"/>
            </a:solidFill>
            <a:miter lim="800000"/>
            <a:headEnd/>
            <a:tailEnd/>
          </a:ln>
        </p:spPr>
      </p:sp>
      <p:sp>
        <p:nvSpPr>
          <p:cNvPr id="4311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9540" name="灯片编号占位符 3"/>
          <p:cNvSpPr>
            <a:spLocks noGrp="1"/>
          </p:cNvSpPr>
          <p:nvPr>
            <p:ph type="sldNum" sz="quarter" idx="5"/>
          </p:nvPr>
        </p:nvSpPr>
        <p:spPr bwMode="auto">
          <a:ln>
            <a:miter lim="800000"/>
            <a:headEnd/>
            <a:tailEnd/>
          </a:ln>
        </p:spPr>
        <p:txBody>
          <a:bodyPr/>
          <a:lstStyle/>
          <a:p>
            <a:fld id="{1DC96DC0-40DC-42D2-BEE2-6751BCF722C9}" type="slidenum">
              <a:rPr lang="en-US" altLang="zh-CN"/>
              <a:pPr/>
              <a:t>22</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32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564" name="灯片编号占位符 3"/>
          <p:cNvSpPr>
            <a:spLocks noGrp="1"/>
          </p:cNvSpPr>
          <p:nvPr>
            <p:ph type="sldNum" sz="quarter" idx="5"/>
          </p:nvPr>
        </p:nvSpPr>
        <p:spPr bwMode="auto">
          <a:ln>
            <a:miter lim="800000"/>
            <a:headEnd/>
            <a:tailEnd/>
          </a:ln>
        </p:spPr>
        <p:txBody>
          <a:bodyPr/>
          <a:lstStyle/>
          <a:p>
            <a:fld id="{A7DEE171-1FF2-4963-83AE-E9BA3242360C}" type="slidenum">
              <a:rPr lang="en-US" altLang="zh-CN"/>
              <a:pPr/>
              <a:t>23</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幻灯片图像占位符 1"/>
          <p:cNvSpPr>
            <a:spLocks noGrp="1" noRot="1" noChangeAspect="1" noTextEdit="1"/>
          </p:cNvSpPr>
          <p:nvPr>
            <p:ph type="sldImg"/>
          </p:nvPr>
        </p:nvSpPr>
        <p:spPr bwMode="auto">
          <a:noFill/>
          <a:ln>
            <a:solidFill>
              <a:srgbClr val="000000"/>
            </a:solidFill>
            <a:miter lim="800000"/>
            <a:headEnd/>
            <a:tailEnd/>
          </a:ln>
        </p:spPr>
      </p:sp>
      <p:sp>
        <p:nvSpPr>
          <p:cNvPr id="4331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564" name="灯片编号占位符 3"/>
          <p:cNvSpPr>
            <a:spLocks noGrp="1"/>
          </p:cNvSpPr>
          <p:nvPr>
            <p:ph type="sldNum" sz="quarter" idx="5"/>
          </p:nvPr>
        </p:nvSpPr>
        <p:spPr bwMode="auto">
          <a:ln>
            <a:miter lim="800000"/>
            <a:headEnd/>
            <a:tailEnd/>
          </a:ln>
        </p:spPr>
        <p:txBody>
          <a:bodyPr/>
          <a:lstStyle/>
          <a:p>
            <a:fld id="{A7731B0C-125D-47FE-AE24-DC165EECEABA}" type="slidenum">
              <a:rPr lang="en-US" altLang="zh-CN"/>
              <a:pPr/>
              <a:t>24</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幻灯片图像占位符 1"/>
          <p:cNvSpPr>
            <a:spLocks noGrp="1" noRot="1" noChangeAspect="1" noTextEdit="1"/>
          </p:cNvSpPr>
          <p:nvPr>
            <p:ph type="sldImg"/>
          </p:nvPr>
        </p:nvSpPr>
        <p:spPr bwMode="auto">
          <a:noFill/>
          <a:ln>
            <a:solidFill>
              <a:srgbClr val="000000"/>
            </a:solidFill>
            <a:miter lim="800000"/>
            <a:headEnd/>
            <a:tailEnd/>
          </a:ln>
        </p:spPr>
      </p:sp>
      <p:sp>
        <p:nvSpPr>
          <p:cNvPr id="4341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1588" name="灯片编号占位符 3"/>
          <p:cNvSpPr>
            <a:spLocks noGrp="1"/>
          </p:cNvSpPr>
          <p:nvPr>
            <p:ph type="sldNum" sz="quarter" idx="5"/>
          </p:nvPr>
        </p:nvSpPr>
        <p:spPr bwMode="auto">
          <a:ln>
            <a:miter lim="800000"/>
            <a:headEnd/>
            <a:tailEnd/>
          </a:ln>
        </p:spPr>
        <p:txBody>
          <a:bodyPr/>
          <a:lstStyle/>
          <a:p>
            <a:fld id="{5144A026-F827-4DFE-A7F9-AD7AED340330}" type="slidenum">
              <a:rPr lang="en-US" altLang="zh-CN"/>
              <a:pPr/>
              <a:t>25</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幻灯片图像占位符 1"/>
          <p:cNvSpPr>
            <a:spLocks noGrp="1" noRot="1" noChangeAspect="1" noTextEdit="1"/>
          </p:cNvSpPr>
          <p:nvPr>
            <p:ph type="sldImg"/>
          </p:nvPr>
        </p:nvSpPr>
        <p:spPr bwMode="auto">
          <a:noFill/>
          <a:ln>
            <a:solidFill>
              <a:srgbClr val="000000"/>
            </a:solidFill>
            <a:miter lim="800000"/>
            <a:headEnd/>
            <a:tailEnd/>
          </a:ln>
        </p:spPr>
      </p:sp>
      <p:sp>
        <p:nvSpPr>
          <p:cNvPr id="4352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2612" name="灯片编号占位符 3"/>
          <p:cNvSpPr>
            <a:spLocks noGrp="1"/>
          </p:cNvSpPr>
          <p:nvPr>
            <p:ph type="sldNum" sz="quarter" idx="5"/>
          </p:nvPr>
        </p:nvSpPr>
        <p:spPr bwMode="auto">
          <a:ln>
            <a:miter lim="800000"/>
            <a:headEnd/>
            <a:tailEnd/>
          </a:ln>
        </p:spPr>
        <p:txBody>
          <a:bodyPr/>
          <a:lstStyle/>
          <a:p>
            <a:fld id="{2850BA97-0F44-4D20-831D-4A60BB9D0D35}" type="slidenum">
              <a:rPr lang="en-US" altLang="zh-CN"/>
              <a:pPr/>
              <a:t>26</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幻灯片图像占位符 1"/>
          <p:cNvSpPr>
            <a:spLocks noGrp="1" noRot="1" noChangeAspect="1" noTextEdit="1"/>
          </p:cNvSpPr>
          <p:nvPr>
            <p:ph type="sldImg"/>
          </p:nvPr>
        </p:nvSpPr>
        <p:spPr bwMode="auto">
          <a:noFill/>
          <a:ln>
            <a:solidFill>
              <a:srgbClr val="000000"/>
            </a:solidFill>
            <a:miter lim="800000"/>
            <a:headEnd/>
            <a:tailEnd/>
          </a:ln>
        </p:spPr>
      </p:sp>
      <p:sp>
        <p:nvSpPr>
          <p:cNvPr id="436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3636" name="灯片编号占位符 3"/>
          <p:cNvSpPr>
            <a:spLocks noGrp="1"/>
          </p:cNvSpPr>
          <p:nvPr>
            <p:ph type="sldNum" sz="quarter" idx="5"/>
          </p:nvPr>
        </p:nvSpPr>
        <p:spPr bwMode="auto">
          <a:ln>
            <a:miter lim="800000"/>
            <a:headEnd/>
            <a:tailEnd/>
          </a:ln>
        </p:spPr>
        <p:txBody>
          <a:bodyPr/>
          <a:lstStyle/>
          <a:p>
            <a:fld id="{F1211E29-4F8D-4681-9EE0-31809B12D301}" type="slidenum">
              <a:rPr lang="en-US" altLang="zh-CN"/>
              <a:pPr/>
              <a:t>27</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幻灯片图像占位符 1"/>
          <p:cNvSpPr>
            <a:spLocks noGrp="1" noRot="1" noChangeAspect="1" noTextEdit="1"/>
          </p:cNvSpPr>
          <p:nvPr>
            <p:ph type="sldImg"/>
          </p:nvPr>
        </p:nvSpPr>
        <p:spPr bwMode="auto">
          <a:noFill/>
          <a:ln>
            <a:solidFill>
              <a:srgbClr val="000000"/>
            </a:solidFill>
            <a:miter lim="800000"/>
            <a:headEnd/>
            <a:tailEnd/>
          </a:ln>
        </p:spPr>
      </p:sp>
      <p:sp>
        <p:nvSpPr>
          <p:cNvPr id="437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4660" name="灯片编号占位符 3"/>
          <p:cNvSpPr>
            <a:spLocks noGrp="1"/>
          </p:cNvSpPr>
          <p:nvPr>
            <p:ph type="sldNum" sz="quarter" idx="5"/>
          </p:nvPr>
        </p:nvSpPr>
        <p:spPr bwMode="auto">
          <a:ln>
            <a:miter lim="800000"/>
            <a:headEnd/>
            <a:tailEnd/>
          </a:ln>
        </p:spPr>
        <p:txBody>
          <a:bodyPr/>
          <a:lstStyle/>
          <a:p>
            <a:fld id="{5D44A85C-5DBC-4F22-B239-C597FFE477EC}" type="slidenum">
              <a:rPr lang="en-US" altLang="zh-CN"/>
              <a:pPr/>
              <a:t>28</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幻灯片图像占位符 1"/>
          <p:cNvSpPr>
            <a:spLocks noGrp="1" noRot="1" noChangeAspect="1" noTextEdit="1"/>
          </p:cNvSpPr>
          <p:nvPr>
            <p:ph type="sldImg"/>
          </p:nvPr>
        </p:nvSpPr>
        <p:spPr bwMode="auto">
          <a:noFill/>
          <a:ln>
            <a:solidFill>
              <a:srgbClr val="000000"/>
            </a:solidFill>
            <a:miter lim="800000"/>
            <a:headEnd/>
            <a:tailEnd/>
          </a:ln>
        </p:spPr>
      </p:sp>
      <p:sp>
        <p:nvSpPr>
          <p:cNvPr id="438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5684" name="灯片编号占位符 3"/>
          <p:cNvSpPr>
            <a:spLocks noGrp="1"/>
          </p:cNvSpPr>
          <p:nvPr>
            <p:ph type="sldNum" sz="quarter" idx="5"/>
          </p:nvPr>
        </p:nvSpPr>
        <p:spPr bwMode="auto">
          <a:ln>
            <a:miter lim="800000"/>
            <a:headEnd/>
            <a:tailEnd/>
          </a:ln>
        </p:spPr>
        <p:txBody>
          <a:bodyPr/>
          <a:lstStyle/>
          <a:p>
            <a:fld id="{D24DDBDE-B58E-4340-ACE7-091E1F853751}" type="slidenum">
              <a:rPr lang="en-US" altLang="zh-CN"/>
              <a:pPr/>
              <a:t>29</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幻灯片图像占位符 1"/>
          <p:cNvSpPr>
            <a:spLocks noGrp="1" noRot="1" noChangeAspect="1" noTextEdit="1"/>
          </p:cNvSpPr>
          <p:nvPr>
            <p:ph type="sldImg"/>
          </p:nvPr>
        </p:nvSpPr>
        <p:spPr bwMode="auto">
          <a:noFill/>
          <a:ln>
            <a:solidFill>
              <a:srgbClr val="000000"/>
            </a:solidFill>
            <a:miter lim="800000"/>
            <a:headEnd/>
            <a:tailEnd/>
          </a:ln>
        </p:spPr>
      </p:sp>
      <p:sp>
        <p:nvSpPr>
          <p:cNvPr id="4392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6708" name="灯片编号占位符 3"/>
          <p:cNvSpPr>
            <a:spLocks noGrp="1"/>
          </p:cNvSpPr>
          <p:nvPr>
            <p:ph type="sldNum" sz="quarter" idx="5"/>
          </p:nvPr>
        </p:nvSpPr>
        <p:spPr bwMode="auto">
          <a:ln>
            <a:miter lim="800000"/>
            <a:headEnd/>
            <a:tailEnd/>
          </a:ln>
        </p:spPr>
        <p:txBody>
          <a:bodyPr/>
          <a:lstStyle/>
          <a:p>
            <a:fld id="{F1E37D53-E480-4A60-8907-3B3F71602780}" type="slidenum">
              <a:rPr lang="en-US" altLang="zh-CN"/>
              <a:pPr/>
              <a:t>30</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7732" name="灯片编号占位符 3"/>
          <p:cNvSpPr>
            <a:spLocks noGrp="1"/>
          </p:cNvSpPr>
          <p:nvPr>
            <p:ph type="sldNum" sz="quarter" idx="5"/>
          </p:nvPr>
        </p:nvSpPr>
        <p:spPr bwMode="auto">
          <a:ln>
            <a:miter lim="800000"/>
            <a:headEnd/>
            <a:tailEnd/>
          </a:ln>
        </p:spPr>
        <p:txBody>
          <a:bodyPr/>
          <a:lstStyle/>
          <a:p>
            <a:fld id="{1A436CC2-BE65-4E7C-B782-FA864E8F5F02}" type="slidenum">
              <a:rPr lang="en-US" altLang="zh-CN"/>
              <a:pPr/>
              <a:t>31</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幻灯片图像占位符 1"/>
          <p:cNvSpPr>
            <a:spLocks noGrp="1" noRot="1" noChangeAspect="1" noTextEdit="1"/>
          </p:cNvSpPr>
          <p:nvPr>
            <p:ph type="sldImg"/>
          </p:nvPr>
        </p:nvSpPr>
        <p:spPr bwMode="auto">
          <a:noFill/>
          <a:ln>
            <a:solidFill>
              <a:srgbClr val="000000"/>
            </a:solidFill>
            <a:miter lim="800000"/>
            <a:headEnd/>
            <a:tailEnd/>
          </a:ln>
        </p:spPr>
      </p:sp>
      <p:sp>
        <p:nvSpPr>
          <p:cNvPr id="441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客观上不能干了，主观上不想干了，别人认为他没法干了，其他情况。</a:t>
            </a:r>
          </a:p>
        </p:txBody>
      </p:sp>
      <p:sp>
        <p:nvSpPr>
          <p:cNvPr id="458756" name="灯片编号占位符 3"/>
          <p:cNvSpPr>
            <a:spLocks noGrp="1"/>
          </p:cNvSpPr>
          <p:nvPr>
            <p:ph type="sldNum" sz="quarter" idx="5"/>
          </p:nvPr>
        </p:nvSpPr>
        <p:spPr bwMode="auto">
          <a:ln>
            <a:miter lim="800000"/>
            <a:headEnd/>
            <a:tailEnd/>
          </a:ln>
        </p:spPr>
        <p:txBody>
          <a:bodyPr/>
          <a:lstStyle/>
          <a:p>
            <a:fld id="{F6534FD4-CBE3-4A1F-BAEA-6C6CB1E64819}" type="slidenum">
              <a:rPr lang="en-US" altLang="zh-CN"/>
              <a:pPr/>
              <a:t>32</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幻灯片图像占位符 1"/>
          <p:cNvSpPr>
            <a:spLocks noGrp="1" noRot="1" noChangeAspect="1" noTextEdit="1"/>
          </p:cNvSpPr>
          <p:nvPr>
            <p:ph type="sldImg"/>
          </p:nvPr>
        </p:nvSpPr>
        <p:spPr bwMode="auto">
          <a:noFill/>
          <a:ln>
            <a:solidFill>
              <a:srgbClr val="000000"/>
            </a:solidFill>
            <a:miter lim="800000"/>
            <a:headEnd/>
            <a:tailEnd/>
          </a:ln>
        </p:spPr>
      </p:sp>
      <p:sp>
        <p:nvSpPr>
          <p:cNvPr id="442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9780" name="灯片编号占位符 3"/>
          <p:cNvSpPr>
            <a:spLocks noGrp="1"/>
          </p:cNvSpPr>
          <p:nvPr>
            <p:ph type="sldNum" sz="quarter" idx="5"/>
          </p:nvPr>
        </p:nvSpPr>
        <p:spPr bwMode="auto">
          <a:ln>
            <a:miter lim="800000"/>
            <a:headEnd/>
            <a:tailEnd/>
          </a:ln>
        </p:spPr>
        <p:txBody>
          <a:bodyPr/>
          <a:lstStyle/>
          <a:p>
            <a:fld id="{FA22872E-99F0-4C56-ADEE-93E708EDC1D0}" type="slidenum">
              <a:rPr lang="en-US" altLang="zh-CN"/>
              <a:pPr/>
              <a:t>34</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幻灯片图像占位符 1"/>
          <p:cNvSpPr>
            <a:spLocks noGrp="1" noRot="1" noChangeAspect="1" noTextEdit="1"/>
          </p:cNvSpPr>
          <p:nvPr>
            <p:ph type="sldImg"/>
          </p:nvPr>
        </p:nvSpPr>
        <p:spPr bwMode="auto">
          <a:noFill/>
          <a:ln>
            <a:solidFill>
              <a:srgbClr val="000000"/>
            </a:solidFill>
            <a:miter lim="800000"/>
            <a:headEnd/>
            <a:tailEnd/>
          </a:ln>
        </p:spPr>
      </p:sp>
      <p:sp>
        <p:nvSpPr>
          <p:cNvPr id="4433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0804" name="灯片编号占位符 3"/>
          <p:cNvSpPr>
            <a:spLocks noGrp="1"/>
          </p:cNvSpPr>
          <p:nvPr>
            <p:ph type="sldNum" sz="quarter" idx="5"/>
          </p:nvPr>
        </p:nvSpPr>
        <p:spPr bwMode="auto">
          <a:ln>
            <a:miter lim="800000"/>
            <a:headEnd/>
            <a:tailEnd/>
          </a:ln>
        </p:spPr>
        <p:txBody>
          <a:bodyPr/>
          <a:lstStyle/>
          <a:p>
            <a:fld id="{7DF94D69-88FF-4FD6-AA9C-0E0D027B399C}" type="slidenum">
              <a:rPr lang="en-US" altLang="zh-CN"/>
              <a:pPr/>
              <a:t>36</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幻灯片图像占位符 1"/>
          <p:cNvSpPr>
            <a:spLocks noGrp="1" noRot="1" noChangeAspect="1" noTextEdit="1"/>
          </p:cNvSpPr>
          <p:nvPr>
            <p:ph type="sldImg"/>
          </p:nvPr>
        </p:nvSpPr>
        <p:spPr bwMode="auto">
          <a:noFill/>
          <a:ln>
            <a:solidFill>
              <a:srgbClr val="000000"/>
            </a:solidFill>
            <a:miter lim="800000"/>
            <a:headEnd/>
            <a:tailEnd/>
          </a:ln>
        </p:spPr>
      </p:sp>
      <p:sp>
        <p:nvSpPr>
          <p:cNvPr id="4444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1828" name="灯片编号占位符 3"/>
          <p:cNvSpPr>
            <a:spLocks noGrp="1"/>
          </p:cNvSpPr>
          <p:nvPr>
            <p:ph type="sldNum" sz="quarter" idx="5"/>
          </p:nvPr>
        </p:nvSpPr>
        <p:spPr bwMode="auto">
          <a:ln>
            <a:miter lim="800000"/>
            <a:headEnd/>
            <a:tailEnd/>
          </a:ln>
        </p:spPr>
        <p:txBody>
          <a:bodyPr/>
          <a:lstStyle/>
          <a:p>
            <a:fld id="{D43FC03E-3E4C-466B-91C0-7D1495FD02B3}" type="slidenum">
              <a:rPr lang="en-US" altLang="zh-CN"/>
              <a:pPr/>
              <a:t>37</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幻灯片图像占位符 1"/>
          <p:cNvSpPr>
            <a:spLocks noGrp="1" noRot="1" noChangeAspect="1" noTextEdit="1"/>
          </p:cNvSpPr>
          <p:nvPr>
            <p:ph type="sldImg"/>
          </p:nvPr>
        </p:nvSpPr>
        <p:spPr bwMode="auto">
          <a:noFill/>
          <a:ln>
            <a:solidFill>
              <a:srgbClr val="000000"/>
            </a:solidFill>
            <a:miter lim="800000"/>
            <a:headEnd/>
            <a:tailEnd/>
          </a:ln>
        </p:spPr>
      </p:sp>
      <p:sp>
        <p:nvSpPr>
          <p:cNvPr id="4454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2852" name="灯片编号占位符 3"/>
          <p:cNvSpPr>
            <a:spLocks noGrp="1"/>
          </p:cNvSpPr>
          <p:nvPr>
            <p:ph type="sldNum" sz="quarter" idx="5"/>
          </p:nvPr>
        </p:nvSpPr>
        <p:spPr bwMode="auto">
          <a:ln>
            <a:miter lim="800000"/>
            <a:headEnd/>
            <a:tailEnd/>
          </a:ln>
        </p:spPr>
        <p:txBody>
          <a:bodyPr/>
          <a:lstStyle/>
          <a:p>
            <a:fld id="{5BF4B19E-5641-41F2-91A7-F9D5D1E9A6BA}" type="slidenum">
              <a:rPr lang="en-US" altLang="zh-CN"/>
              <a:pPr/>
              <a:t>38</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幻灯片图像占位符 1"/>
          <p:cNvSpPr>
            <a:spLocks noGrp="1" noRot="1" noChangeAspect="1" noTextEdit="1"/>
          </p:cNvSpPr>
          <p:nvPr>
            <p:ph type="sldImg"/>
          </p:nvPr>
        </p:nvSpPr>
        <p:spPr bwMode="auto">
          <a:noFill/>
          <a:ln>
            <a:solidFill>
              <a:srgbClr val="000000"/>
            </a:solidFill>
            <a:miter lim="800000"/>
            <a:headEnd/>
            <a:tailEnd/>
          </a:ln>
        </p:spPr>
      </p:sp>
      <p:sp>
        <p:nvSpPr>
          <p:cNvPr id="4464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5924" name="灯片编号占位符 3"/>
          <p:cNvSpPr>
            <a:spLocks noGrp="1"/>
          </p:cNvSpPr>
          <p:nvPr>
            <p:ph type="sldNum" sz="quarter" idx="5"/>
          </p:nvPr>
        </p:nvSpPr>
        <p:spPr bwMode="auto">
          <a:ln>
            <a:miter lim="800000"/>
            <a:headEnd/>
            <a:tailEnd/>
          </a:ln>
        </p:spPr>
        <p:txBody>
          <a:bodyPr/>
          <a:lstStyle/>
          <a:p>
            <a:fld id="{9C2312AE-4B6D-4726-9A08-B87FD891701F}" type="slidenum">
              <a:rPr lang="en-US" altLang="zh-CN"/>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幻灯片图像占位符 1"/>
          <p:cNvSpPr>
            <a:spLocks noGrp="1" noRot="1" noChangeAspect="1" noTextEdit="1"/>
          </p:cNvSpPr>
          <p:nvPr>
            <p:ph type="sldImg"/>
          </p:nvPr>
        </p:nvSpPr>
        <p:spPr bwMode="auto">
          <a:noFill/>
          <a:ln>
            <a:solidFill>
              <a:srgbClr val="000000"/>
            </a:solidFill>
            <a:miter lim="800000"/>
            <a:headEnd/>
            <a:tailEnd/>
          </a:ln>
        </p:spPr>
      </p:sp>
      <p:sp>
        <p:nvSpPr>
          <p:cNvPr id="447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7972" name="灯片编号占位符 3"/>
          <p:cNvSpPr>
            <a:spLocks noGrp="1"/>
          </p:cNvSpPr>
          <p:nvPr>
            <p:ph type="sldNum" sz="quarter" idx="5"/>
          </p:nvPr>
        </p:nvSpPr>
        <p:spPr bwMode="auto">
          <a:ln>
            <a:miter lim="800000"/>
            <a:headEnd/>
            <a:tailEnd/>
          </a:ln>
        </p:spPr>
        <p:txBody>
          <a:bodyPr/>
          <a:lstStyle/>
          <a:p>
            <a:fld id="{A06599EA-A1EE-41C0-A190-E3A65728FCBB}" type="slidenum">
              <a:rPr lang="en-US" altLang="zh-CN"/>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幻灯片图像占位符 1"/>
          <p:cNvSpPr>
            <a:spLocks noGrp="1" noRot="1" noChangeAspect="1" noTextEdit="1"/>
          </p:cNvSpPr>
          <p:nvPr>
            <p:ph type="sldImg"/>
          </p:nvPr>
        </p:nvSpPr>
        <p:spPr bwMode="auto">
          <a:noFill/>
          <a:ln>
            <a:solidFill>
              <a:srgbClr val="000000"/>
            </a:solidFill>
            <a:miter lim="800000"/>
            <a:headEnd/>
            <a:tailEnd/>
          </a:ln>
        </p:spPr>
      </p:sp>
      <p:sp>
        <p:nvSpPr>
          <p:cNvPr id="448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0020" name="灯片编号占位符 3"/>
          <p:cNvSpPr>
            <a:spLocks noGrp="1"/>
          </p:cNvSpPr>
          <p:nvPr>
            <p:ph type="sldNum" sz="quarter" idx="5"/>
          </p:nvPr>
        </p:nvSpPr>
        <p:spPr bwMode="auto">
          <a:ln>
            <a:miter lim="800000"/>
            <a:headEnd/>
            <a:tailEnd/>
          </a:ln>
        </p:spPr>
        <p:txBody>
          <a:bodyPr/>
          <a:lstStyle/>
          <a:p>
            <a:fld id="{F83276E3-FD2B-4FF7-8455-C8B0C58E6D7F}" type="slidenum">
              <a:rPr lang="en-US" altLang="zh-CN"/>
              <a:pPr/>
              <a:t>42</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幻灯片图像占位符 1"/>
          <p:cNvSpPr>
            <a:spLocks noGrp="1" noRot="1" noChangeAspect="1" noTextEdit="1"/>
          </p:cNvSpPr>
          <p:nvPr>
            <p:ph type="sldImg"/>
          </p:nvPr>
        </p:nvSpPr>
        <p:spPr bwMode="auto">
          <a:noFill/>
          <a:ln>
            <a:solidFill>
              <a:srgbClr val="000000"/>
            </a:solidFill>
            <a:miter lim="800000"/>
            <a:headEnd/>
            <a:tailEnd/>
          </a:ln>
        </p:spPr>
      </p:sp>
      <p:sp>
        <p:nvSpPr>
          <p:cNvPr id="4495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1044" name="灯片编号占位符 3"/>
          <p:cNvSpPr>
            <a:spLocks noGrp="1"/>
          </p:cNvSpPr>
          <p:nvPr>
            <p:ph type="sldNum" sz="quarter" idx="5"/>
          </p:nvPr>
        </p:nvSpPr>
        <p:spPr bwMode="auto">
          <a:ln>
            <a:miter lim="800000"/>
            <a:headEnd/>
            <a:tailEnd/>
          </a:ln>
        </p:spPr>
        <p:txBody>
          <a:bodyPr/>
          <a:lstStyle/>
          <a:p>
            <a:fld id="{F6A732DD-5C0C-4A6A-9CC3-901A871B9CAF}" type="slidenum">
              <a:rPr lang="en-US" altLang="zh-CN"/>
              <a:pPr/>
              <a:t>43</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幻灯片图像占位符 1"/>
          <p:cNvSpPr>
            <a:spLocks noGrp="1" noRot="1" noChangeAspect="1" noTextEdit="1"/>
          </p:cNvSpPr>
          <p:nvPr>
            <p:ph type="sldImg"/>
          </p:nvPr>
        </p:nvSpPr>
        <p:spPr bwMode="auto">
          <a:noFill/>
          <a:ln>
            <a:solidFill>
              <a:srgbClr val="000000"/>
            </a:solidFill>
            <a:miter lim="800000"/>
            <a:headEnd/>
            <a:tailEnd/>
          </a:ln>
        </p:spPr>
      </p:sp>
      <p:sp>
        <p:nvSpPr>
          <p:cNvPr id="4505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2068" name="灯片编号占位符 3"/>
          <p:cNvSpPr>
            <a:spLocks noGrp="1"/>
          </p:cNvSpPr>
          <p:nvPr>
            <p:ph type="sldNum" sz="quarter" idx="5"/>
          </p:nvPr>
        </p:nvSpPr>
        <p:spPr bwMode="auto">
          <a:ln>
            <a:miter lim="800000"/>
            <a:headEnd/>
            <a:tailEnd/>
          </a:ln>
        </p:spPr>
        <p:txBody>
          <a:bodyPr/>
          <a:lstStyle/>
          <a:p>
            <a:fld id="{AA207923-D2A1-4A01-A897-05D826F293F3}" type="slidenum">
              <a:rPr lang="en-US" altLang="zh-CN"/>
              <a:pPr/>
              <a:t>44</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幻灯片图像占位符 1"/>
          <p:cNvSpPr>
            <a:spLocks noGrp="1" noRot="1" noChangeAspect="1" noTextEdit="1"/>
          </p:cNvSpPr>
          <p:nvPr>
            <p:ph type="sldImg"/>
          </p:nvPr>
        </p:nvSpPr>
        <p:spPr bwMode="auto">
          <a:noFill/>
          <a:ln>
            <a:solidFill>
              <a:srgbClr val="000000"/>
            </a:solidFill>
            <a:miter lim="800000"/>
            <a:headEnd/>
            <a:tailEnd/>
          </a:ln>
        </p:spPr>
      </p:sp>
      <p:sp>
        <p:nvSpPr>
          <p:cNvPr id="451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4116" name="灯片编号占位符 3"/>
          <p:cNvSpPr>
            <a:spLocks noGrp="1"/>
          </p:cNvSpPr>
          <p:nvPr>
            <p:ph type="sldNum" sz="quarter" idx="5"/>
          </p:nvPr>
        </p:nvSpPr>
        <p:spPr bwMode="auto">
          <a:ln>
            <a:miter lim="800000"/>
            <a:headEnd/>
            <a:tailEnd/>
          </a:ln>
        </p:spPr>
        <p:txBody>
          <a:bodyPr/>
          <a:lstStyle/>
          <a:p>
            <a:fld id="{35A4DB22-249F-4E39-B27D-F08190F65630}" type="slidenum">
              <a:rPr lang="en-US" altLang="zh-CN"/>
              <a:pPr/>
              <a:t>45</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幻灯片图像占位符 1"/>
          <p:cNvSpPr>
            <a:spLocks noGrp="1" noRot="1" noChangeAspect="1" noTextEdit="1"/>
          </p:cNvSpPr>
          <p:nvPr>
            <p:ph type="sldImg"/>
          </p:nvPr>
        </p:nvSpPr>
        <p:spPr bwMode="auto">
          <a:noFill/>
          <a:ln>
            <a:solidFill>
              <a:srgbClr val="000000"/>
            </a:solidFill>
            <a:miter lim="800000"/>
            <a:headEnd/>
            <a:tailEnd/>
          </a:ln>
        </p:spPr>
      </p:sp>
      <p:sp>
        <p:nvSpPr>
          <p:cNvPr id="452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5140" name="灯片编号占位符 3"/>
          <p:cNvSpPr>
            <a:spLocks noGrp="1"/>
          </p:cNvSpPr>
          <p:nvPr>
            <p:ph type="sldNum" sz="quarter" idx="5"/>
          </p:nvPr>
        </p:nvSpPr>
        <p:spPr bwMode="auto">
          <a:ln>
            <a:miter lim="800000"/>
            <a:headEnd/>
            <a:tailEnd/>
          </a:ln>
        </p:spPr>
        <p:txBody>
          <a:bodyPr/>
          <a:lstStyle/>
          <a:p>
            <a:fld id="{81722A2F-B415-4602-90CF-D58AF8C772A1}" type="slidenum">
              <a:rPr lang="en-US" altLang="zh-CN"/>
              <a:pPr/>
              <a:t>46</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幻灯片图像占位符 1"/>
          <p:cNvSpPr>
            <a:spLocks noGrp="1" noRot="1" noChangeAspect="1" noTextEdit="1"/>
          </p:cNvSpPr>
          <p:nvPr>
            <p:ph type="sldImg"/>
          </p:nvPr>
        </p:nvSpPr>
        <p:spPr bwMode="auto">
          <a:noFill/>
          <a:ln>
            <a:solidFill>
              <a:srgbClr val="000000"/>
            </a:solidFill>
            <a:miter lim="800000"/>
            <a:headEnd/>
            <a:tailEnd/>
          </a:ln>
        </p:spPr>
      </p:sp>
      <p:sp>
        <p:nvSpPr>
          <p:cNvPr id="4536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6164" name="灯片编号占位符 3"/>
          <p:cNvSpPr>
            <a:spLocks noGrp="1"/>
          </p:cNvSpPr>
          <p:nvPr>
            <p:ph type="sldNum" sz="quarter" idx="5"/>
          </p:nvPr>
        </p:nvSpPr>
        <p:spPr bwMode="auto">
          <a:ln>
            <a:miter lim="800000"/>
            <a:headEnd/>
            <a:tailEnd/>
          </a:ln>
        </p:spPr>
        <p:txBody>
          <a:bodyPr/>
          <a:lstStyle/>
          <a:p>
            <a:fld id="{EC431DA4-A04B-4700-87DF-643C636A6AFF}" type="slidenum">
              <a:rPr lang="en-US" altLang="zh-CN"/>
              <a:pPr/>
              <a:t>47</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幻灯片图像占位符 1"/>
          <p:cNvSpPr>
            <a:spLocks noGrp="1" noRot="1" noChangeAspect="1" noTextEdit="1"/>
          </p:cNvSpPr>
          <p:nvPr>
            <p:ph type="sldImg"/>
          </p:nvPr>
        </p:nvSpPr>
        <p:spPr bwMode="auto">
          <a:noFill/>
          <a:ln>
            <a:solidFill>
              <a:srgbClr val="000000"/>
            </a:solidFill>
            <a:miter lim="800000"/>
            <a:headEnd/>
            <a:tailEnd/>
          </a:ln>
        </p:spPr>
      </p:sp>
      <p:sp>
        <p:nvSpPr>
          <p:cNvPr id="454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7188" name="灯片编号占位符 3"/>
          <p:cNvSpPr>
            <a:spLocks noGrp="1"/>
          </p:cNvSpPr>
          <p:nvPr>
            <p:ph type="sldNum" sz="quarter" idx="5"/>
          </p:nvPr>
        </p:nvSpPr>
        <p:spPr bwMode="auto">
          <a:ln>
            <a:miter lim="800000"/>
            <a:headEnd/>
            <a:tailEnd/>
          </a:ln>
        </p:spPr>
        <p:txBody>
          <a:bodyPr/>
          <a:lstStyle/>
          <a:p>
            <a:fld id="{E1775B11-153A-4069-9639-919C7EB60E82}" type="slidenum">
              <a:rPr lang="en-US" altLang="zh-CN"/>
              <a:pPr/>
              <a:t>48</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幻灯片图像占位符 1"/>
          <p:cNvSpPr>
            <a:spLocks noGrp="1" noRot="1" noChangeAspect="1" noTextEdit="1"/>
          </p:cNvSpPr>
          <p:nvPr>
            <p:ph type="sldImg"/>
          </p:nvPr>
        </p:nvSpPr>
        <p:spPr bwMode="auto">
          <a:noFill/>
          <a:ln>
            <a:solidFill>
              <a:srgbClr val="000000"/>
            </a:solidFill>
            <a:miter lim="800000"/>
            <a:headEnd/>
            <a:tailEnd/>
          </a:ln>
        </p:spPr>
      </p:sp>
      <p:sp>
        <p:nvSpPr>
          <p:cNvPr id="4556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8212" name="灯片编号占位符 3"/>
          <p:cNvSpPr>
            <a:spLocks noGrp="1"/>
          </p:cNvSpPr>
          <p:nvPr>
            <p:ph type="sldNum" sz="quarter" idx="5"/>
          </p:nvPr>
        </p:nvSpPr>
        <p:spPr bwMode="auto">
          <a:ln>
            <a:miter lim="800000"/>
            <a:headEnd/>
            <a:tailEnd/>
          </a:ln>
        </p:spPr>
        <p:txBody>
          <a:bodyPr/>
          <a:lstStyle/>
          <a:p>
            <a:fld id="{19BBED50-7ED4-44A6-B57A-3DBCF1DE6EF3}" type="slidenum">
              <a:rPr lang="en-US" altLang="zh-CN"/>
              <a:pPr/>
              <a:t>49</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幻灯片图像占位符 1"/>
          <p:cNvSpPr>
            <a:spLocks noGrp="1" noRot="1" noChangeAspect="1" noTextEdit="1"/>
          </p:cNvSpPr>
          <p:nvPr>
            <p:ph type="sldImg"/>
          </p:nvPr>
        </p:nvSpPr>
        <p:spPr bwMode="auto">
          <a:noFill/>
          <a:ln>
            <a:solidFill>
              <a:srgbClr val="000000"/>
            </a:solidFill>
            <a:miter lim="800000"/>
            <a:headEnd/>
            <a:tailEnd/>
          </a:ln>
        </p:spPr>
      </p:sp>
      <p:sp>
        <p:nvSpPr>
          <p:cNvPr id="4567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79236" name="灯片编号占位符 3"/>
          <p:cNvSpPr>
            <a:spLocks noGrp="1"/>
          </p:cNvSpPr>
          <p:nvPr>
            <p:ph type="sldNum" sz="quarter" idx="5"/>
          </p:nvPr>
        </p:nvSpPr>
        <p:spPr bwMode="auto">
          <a:ln>
            <a:miter lim="800000"/>
            <a:headEnd/>
            <a:tailEnd/>
          </a:ln>
        </p:spPr>
        <p:txBody>
          <a:bodyPr/>
          <a:lstStyle/>
          <a:p>
            <a:fld id="{A873AFFB-4B14-4936-88FE-46E22CF872A5}" type="slidenum">
              <a:rPr lang="en-US" altLang="zh-CN"/>
              <a:pPr/>
              <a:t>50</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幻灯片图像占位符 1"/>
          <p:cNvSpPr>
            <a:spLocks noGrp="1" noRot="1" noChangeAspect="1" noTextEdit="1"/>
          </p:cNvSpPr>
          <p:nvPr>
            <p:ph type="sldImg"/>
          </p:nvPr>
        </p:nvSpPr>
        <p:spPr bwMode="auto">
          <a:noFill/>
          <a:ln>
            <a:solidFill>
              <a:srgbClr val="000000"/>
            </a:solidFill>
            <a:miter lim="800000"/>
            <a:headEnd/>
            <a:tailEnd/>
          </a:ln>
        </p:spPr>
      </p:sp>
      <p:sp>
        <p:nvSpPr>
          <p:cNvPr id="458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0260" name="灯片编号占位符 3"/>
          <p:cNvSpPr>
            <a:spLocks noGrp="1"/>
          </p:cNvSpPr>
          <p:nvPr>
            <p:ph type="sldNum" sz="quarter" idx="5"/>
          </p:nvPr>
        </p:nvSpPr>
        <p:spPr bwMode="auto">
          <a:ln>
            <a:miter lim="800000"/>
            <a:headEnd/>
            <a:tailEnd/>
          </a:ln>
        </p:spPr>
        <p:txBody>
          <a:bodyPr/>
          <a:lstStyle/>
          <a:p>
            <a:fld id="{95BE0BDC-7A52-412E-8897-A0668E1D58A9}" type="slidenum">
              <a:rPr lang="en-US" altLang="zh-CN"/>
              <a:pPr/>
              <a:t>51</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幻灯片图像占位符 1"/>
          <p:cNvSpPr>
            <a:spLocks noGrp="1" noRot="1" noChangeAspect="1" noTextEdit="1"/>
          </p:cNvSpPr>
          <p:nvPr>
            <p:ph type="sldImg"/>
          </p:nvPr>
        </p:nvSpPr>
        <p:spPr bwMode="auto">
          <a:noFill/>
          <a:ln>
            <a:solidFill>
              <a:srgbClr val="000000"/>
            </a:solidFill>
            <a:miter lim="800000"/>
            <a:headEnd/>
            <a:tailEnd/>
          </a:ln>
        </p:spPr>
      </p:sp>
      <p:sp>
        <p:nvSpPr>
          <p:cNvPr id="4597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284" name="灯片编号占位符 3"/>
          <p:cNvSpPr>
            <a:spLocks noGrp="1"/>
          </p:cNvSpPr>
          <p:nvPr>
            <p:ph type="sldNum" sz="quarter" idx="5"/>
          </p:nvPr>
        </p:nvSpPr>
        <p:spPr bwMode="auto">
          <a:ln>
            <a:miter lim="800000"/>
            <a:headEnd/>
            <a:tailEnd/>
          </a:ln>
        </p:spPr>
        <p:txBody>
          <a:bodyPr/>
          <a:lstStyle/>
          <a:p>
            <a:fld id="{FC7367E6-B59D-4646-826A-8C540200DE75}" type="slidenum">
              <a:rPr lang="en-US" altLang="zh-CN"/>
              <a:pPr/>
              <a:t>52</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幻灯片图像占位符 1"/>
          <p:cNvSpPr>
            <a:spLocks noGrp="1" noRot="1" noChangeAspect="1" noTextEdit="1"/>
          </p:cNvSpPr>
          <p:nvPr>
            <p:ph type="sldImg"/>
          </p:nvPr>
        </p:nvSpPr>
        <p:spPr bwMode="auto">
          <a:noFill/>
          <a:ln>
            <a:solidFill>
              <a:srgbClr val="000000"/>
            </a:solidFill>
            <a:miter lim="800000"/>
            <a:headEnd/>
            <a:tailEnd/>
          </a:ln>
        </p:spPr>
      </p:sp>
      <p:sp>
        <p:nvSpPr>
          <p:cNvPr id="4608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2308" name="灯片编号占位符 3"/>
          <p:cNvSpPr>
            <a:spLocks noGrp="1"/>
          </p:cNvSpPr>
          <p:nvPr>
            <p:ph type="sldNum" sz="quarter" idx="5"/>
          </p:nvPr>
        </p:nvSpPr>
        <p:spPr bwMode="auto">
          <a:ln>
            <a:miter lim="800000"/>
            <a:headEnd/>
            <a:tailEnd/>
          </a:ln>
        </p:spPr>
        <p:txBody>
          <a:bodyPr/>
          <a:lstStyle/>
          <a:p>
            <a:fld id="{D7FFF909-7113-4004-A087-DB0E6FF2DA44}" type="slidenum">
              <a:rPr lang="en-US" altLang="zh-CN"/>
              <a:pPr/>
              <a:t>53</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幻灯片图像占位符 1"/>
          <p:cNvSpPr>
            <a:spLocks noGrp="1" noRot="1" noChangeAspect="1" noTextEdit="1"/>
          </p:cNvSpPr>
          <p:nvPr>
            <p:ph type="sldImg"/>
          </p:nvPr>
        </p:nvSpPr>
        <p:spPr bwMode="auto">
          <a:noFill/>
          <a:ln>
            <a:solidFill>
              <a:srgbClr val="000000"/>
            </a:solidFill>
            <a:miter lim="800000"/>
            <a:headEnd/>
            <a:tailEnd/>
          </a:ln>
        </p:spPr>
      </p:sp>
      <p:sp>
        <p:nvSpPr>
          <p:cNvPr id="4618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3332" name="灯片编号占位符 3"/>
          <p:cNvSpPr>
            <a:spLocks noGrp="1"/>
          </p:cNvSpPr>
          <p:nvPr>
            <p:ph type="sldNum" sz="quarter" idx="5"/>
          </p:nvPr>
        </p:nvSpPr>
        <p:spPr bwMode="auto">
          <a:ln>
            <a:miter lim="800000"/>
            <a:headEnd/>
            <a:tailEnd/>
          </a:ln>
        </p:spPr>
        <p:txBody>
          <a:bodyPr/>
          <a:lstStyle/>
          <a:p>
            <a:fld id="{C313E22C-5F4D-4F46-963F-3B604A287F7A}" type="slidenum">
              <a:rPr lang="en-US" altLang="zh-CN"/>
              <a:pPr/>
              <a:t>55</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幻灯片图像占位符 1"/>
          <p:cNvSpPr>
            <a:spLocks noGrp="1" noRot="1" noChangeAspect="1" noTextEdit="1"/>
          </p:cNvSpPr>
          <p:nvPr>
            <p:ph type="sldImg"/>
          </p:nvPr>
        </p:nvSpPr>
        <p:spPr bwMode="auto">
          <a:noFill/>
          <a:ln>
            <a:solidFill>
              <a:srgbClr val="000000"/>
            </a:solidFill>
            <a:miter lim="800000"/>
            <a:headEnd/>
            <a:tailEnd/>
          </a:ln>
        </p:spPr>
      </p:sp>
      <p:sp>
        <p:nvSpPr>
          <p:cNvPr id="4628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4356" name="灯片编号占位符 3"/>
          <p:cNvSpPr>
            <a:spLocks noGrp="1"/>
          </p:cNvSpPr>
          <p:nvPr>
            <p:ph type="sldNum" sz="quarter" idx="5"/>
          </p:nvPr>
        </p:nvSpPr>
        <p:spPr bwMode="auto">
          <a:ln>
            <a:miter lim="800000"/>
            <a:headEnd/>
            <a:tailEnd/>
          </a:ln>
        </p:spPr>
        <p:txBody>
          <a:bodyPr/>
          <a:lstStyle/>
          <a:p>
            <a:fld id="{669CADDA-24A8-4A45-8047-E2775B6E10BA}" type="slidenum">
              <a:rPr lang="en-US" altLang="zh-CN"/>
              <a:pPr/>
              <a:t>57</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幻灯片图像占位符 1"/>
          <p:cNvSpPr>
            <a:spLocks noGrp="1" noRot="1" noChangeAspect="1" noTextEdit="1"/>
          </p:cNvSpPr>
          <p:nvPr>
            <p:ph type="sldImg"/>
          </p:nvPr>
        </p:nvSpPr>
        <p:spPr bwMode="auto">
          <a:noFill/>
          <a:ln>
            <a:solidFill>
              <a:srgbClr val="000000"/>
            </a:solidFill>
            <a:miter lim="800000"/>
            <a:headEnd/>
            <a:tailEnd/>
          </a:ln>
        </p:spPr>
      </p:sp>
      <p:sp>
        <p:nvSpPr>
          <p:cNvPr id="463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5380" name="灯片编号占位符 3"/>
          <p:cNvSpPr>
            <a:spLocks noGrp="1"/>
          </p:cNvSpPr>
          <p:nvPr>
            <p:ph type="sldNum" sz="quarter" idx="5"/>
          </p:nvPr>
        </p:nvSpPr>
        <p:spPr bwMode="auto">
          <a:ln>
            <a:miter lim="800000"/>
            <a:headEnd/>
            <a:tailEnd/>
          </a:ln>
        </p:spPr>
        <p:txBody>
          <a:bodyPr/>
          <a:lstStyle/>
          <a:p>
            <a:fld id="{4577D80D-BA29-4B25-994C-90D20DF79AFB}" type="slidenum">
              <a:rPr lang="en-US" altLang="zh-CN"/>
              <a:pPr/>
              <a:t>58</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幻灯片图像占位符 1"/>
          <p:cNvSpPr>
            <a:spLocks noGrp="1" noRot="1" noChangeAspect="1" noTextEdit="1"/>
          </p:cNvSpPr>
          <p:nvPr>
            <p:ph type="sldImg"/>
          </p:nvPr>
        </p:nvSpPr>
        <p:spPr bwMode="auto">
          <a:noFill/>
          <a:ln>
            <a:solidFill>
              <a:srgbClr val="000000"/>
            </a:solidFill>
            <a:miter lim="800000"/>
            <a:headEnd/>
            <a:tailEnd/>
          </a:ln>
        </p:spPr>
      </p:sp>
      <p:sp>
        <p:nvSpPr>
          <p:cNvPr id="4648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6404" name="灯片编号占位符 3"/>
          <p:cNvSpPr>
            <a:spLocks noGrp="1"/>
          </p:cNvSpPr>
          <p:nvPr>
            <p:ph type="sldNum" sz="quarter" idx="5"/>
          </p:nvPr>
        </p:nvSpPr>
        <p:spPr bwMode="auto">
          <a:ln>
            <a:miter lim="800000"/>
            <a:headEnd/>
            <a:tailEnd/>
          </a:ln>
        </p:spPr>
        <p:txBody>
          <a:bodyPr/>
          <a:lstStyle/>
          <a:p>
            <a:fld id="{7E78EE86-D4FC-430C-903F-FBD63F8AD4BB}" type="slidenum">
              <a:rPr lang="en-US" altLang="zh-CN"/>
              <a:pPr/>
              <a:t>59</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幻灯片图像占位符 1"/>
          <p:cNvSpPr>
            <a:spLocks noGrp="1" noRot="1" noChangeAspect="1" noTextEdit="1"/>
          </p:cNvSpPr>
          <p:nvPr>
            <p:ph type="sldImg"/>
          </p:nvPr>
        </p:nvSpPr>
        <p:spPr bwMode="auto">
          <a:noFill/>
          <a:ln>
            <a:solidFill>
              <a:srgbClr val="000000"/>
            </a:solidFill>
            <a:miter lim="800000"/>
            <a:headEnd/>
            <a:tailEnd/>
          </a:ln>
        </p:spPr>
      </p:sp>
      <p:sp>
        <p:nvSpPr>
          <p:cNvPr id="4659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8452" name="灯片编号占位符 3"/>
          <p:cNvSpPr>
            <a:spLocks noGrp="1"/>
          </p:cNvSpPr>
          <p:nvPr>
            <p:ph type="sldNum" sz="quarter" idx="5"/>
          </p:nvPr>
        </p:nvSpPr>
        <p:spPr bwMode="auto">
          <a:ln>
            <a:miter lim="800000"/>
            <a:headEnd/>
            <a:tailEnd/>
          </a:ln>
        </p:spPr>
        <p:txBody>
          <a:bodyPr/>
          <a:lstStyle/>
          <a:p>
            <a:fld id="{5D86D424-4B4A-43E4-8C77-5E1FF573B0AD}" type="slidenum">
              <a:rPr lang="en-US" altLang="zh-CN"/>
              <a:pPr/>
              <a:t>60</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幻灯片图像占位符 1"/>
          <p:cNvSpPr>
            <a:spLocks noGrp="1" noRot="1" noChangeAspect="1" noTextEdit="1"/>
          </p:cNvSpPr>
          <p:nvPr>
            <p:ph type="sldImg"/>
          </p:nvPr>
        </p:nvSpPr>
        <p:spPr bwMode="auto">
          <a:noFill/>
          <a:ln>
            <a:solidFill>
              <a:srgbClr val="000000"/>
            </a:solidFill>
            <a:miter lim="800000"/>
            <a:headEnd/>
            <a:tailEnd/>
          </a:ln>
        </p:spPr>
      </p:sp>
      <p:sp>
        <p:nvSpPr>
          <p:cNvPr id="4669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90500" name="灯片编号占位符 3"/>
          <p:cNvSpPr>
            <a:spLocks noGrp="1"/>
          </p:cNvSpPr>
          <p:nvPr>
            <p:ph type="sldNum" sz="quarter" idx="5"/>
          </p:nvPr>
        </p:nvSpPr>
        <p:spPr bwMode="auto">
          <a:ln>
            <a:miter lim="800000"/>
            <a:headEnd/>
            <a:tailEnd/>
          </a:ln>
        </p:spPr>
        <p:txBody>
          <a:bodyPr/>
          <a:lstStyle/>
          <a:p>
            <a:fld id="{ABF128EB-F4E5-45D3-BC5B-22368C5826CC}" type="slidenum">
              <a:rPr lang="en-US" altLang="zh-CN"/>
              <a:pPr/>
              <a:t>61</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幻灯片图像占位符 1"/>
          <p:cNvSpPr>
            <a:spLocks noGrp="1" noRot="1" noChangeAspect="1" noTextEdit="1"/>
          </p:cNvSpPr>
          <p:nvPr>
            <p:ph type="sldImg"/>
          </p:nvPr>
        </p:nvSpPr>
        <p:spPr bwMode="auto">
          <a:noFill/>
          <a:ln>
            <a:solidFill>
              <a:srgbClr val="000000"/>
            </a:solidFill>
            <a:miter lim="800000"/>
            <a:headEnd/>
            <a:tailEnd/>
          </a:ln>
        </p:spPr>
      </p:sp>
      <p:sp>
        <p:nvSpPr>
          <p:cNvPr id="467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91524" name="灯片编号占位符 3"/>
          <p:cNvSpPr>
            <a:spLocks noGrp="1"/>
          </p:cNvSpPr>
          <p:nvPr>
            <p:ph type="sldNum" sz="quarter" idx="5"/>
          </p:nvPr>
        </p:nvSpPr>
        <p:spPr bwMode="auto">
          <a:ln>
            <a:miter lim="800000"/>
            <a:headEnd/>
            <a:tailEnd/>
          </a:ln>
        </p:spPr>
        <p:txBody>
          <a:bodyPr/>
          <a:lstStyle/>
          <a:p>
            <a:fld id="{CD00A8CA-F682-4B33-AA7F-2E32929CCEEA}" type="slidenum">
              <a:rPr lang="en-US" altLang="zh-CN"/>
              <a:pPr/>
              <a:t>62</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幻灯片图像占位符 1"/>
          <p:cNvSpPr>
            <a:spLocks noGrp="1" noRot="1" noChangeAspect="1" noTextEdit="1"/>
          </p:cNvSpPr>
          <p:nvPr>
            <p:ph type="sldImg"/>
          </p:nvPr>
        </p:nvSpPr>
        <p:spPr bwMode="auto">
          <a:noFill/>
          <a:ln>
            <a:solidFill>
              <a:srgbClr val="000000"/>
            </a:solidFill>
            <a:miter lim="800000"/>
            <a:headEnd/>
            <a:tailEnd/>
          </a:ln>
        </p:spPr>
      </p:sp>
      <p:sp>
        <p:nvSpPr>
          <p:cNvPr id="4689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92548" name="灯片编号占位符 3"/>
          <p:cNvSpPr>
            <a:spLocks noGrp="1"/>
          </p:cNvSpPr>
          <p:nvPr>
            <p:ph type="sldNum" sz="quarter" idx="5"/>
          </p:nvPr>
        </p:nvSpPr>
        <p:spPr bwMode="auto">
          <a:ln>
            <a:miter lim="800000"/>
            <a:headEnd/>
            <a:tailEnd/>
          </a:ln>
        </p:spPr>
        <p:txBody>
          <a:bodyPr/>
          <a:lstStyle/>
          <a:p>
            <a:fld id="{C8DF5B69-C585-45CE-B95D-361F4D082D5E}" type="slidenum">
              <a:rPr lang="en-US" altLang="zh-CN"/>
              <a:pPr/>
              <a:t>65</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幻灯片图像占位符 1"/>
          <p:cNvSpPr>
            <a:spLocks noGrp="1" noRot="1" noChangeAspect="1" noTextEdit="1"/>
          </p:cNvSpPr>
          <p:nvPr>
            <p:ph type="sldImg"/>
          </p:nvPr>
        </p:nvSpPr>
        <p:spPr bwMode="auto">
          <a:noFill/>
          <a:ln>
            <a:solidFill>
              <a:srgbClr val="000000"/>
            </a:solidFill>
            <a:miter lim="800000"/>
            <a:headEnd/>
            <a:tailEnd/>
          </a:ln>
        </p:spPr>
      </p:sp>
      <p:sp>
        <p:nvSpPr>
          <p:cNvPr id="5376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8903A3A2-2D4D-4925-9F28-F78FBF111045}" type="slidenum">
              <a:rPr lang="en-US" altLang="zh-CN"/>
              <a:pPr/>
              <a:t>69</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幻灯片图像占位符 1"/>
          <p:cNvSpPr>
            <a:spLocks noGrp="1" noRot="1" noChangeAspect="1" noTextEdit="1"/>
          </p:cNvSpPr>
          <p:nvPr>
            <p:ph type="sldImg"/>
          </p:nvPr>
        </p:nvSpPr>
        <p:spPr bwMode="auto">
          <a:noFill/>
          <a:ln>
            <a:solidFill>
              <a:srgbClr val="000000"/>
            </a:solidFill>
            <a:miter lim="800000"/>
            <a:headEnd/>
            <a:tailEnd/>
          </a:ln>
        </p:spPr>
      </p:sp>
      <p:sp>
        <p:nvSpPr>
          <p:cNvPr id="5386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45486BBC-6370-4C39-988F-F73BD63966C8}" type="slidenum">
              <a:rPr lang="en-US" altLang="zh-CN"/>
              <a:pPr/>
              <a:t>70</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BBB9B5C0-653E-4E6C-960B-281B5C669ABE}"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E1DA6D-4259-4851-926E-4CB8797CA48C}"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A677284-CCF0-408F-95CF-4D682BAAACBE}"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CF24EBE-521A-4773-A7FE-32B6B01595B3}"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98EB1F52-3553-40F2-8737-FCE0FF4751B2}"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FC7FFB-8D90-4F89-87CD-71F6B89D23BE}"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1B63BEB5-BB19-4C5F-8801-A70C94C13260}"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20FEF03-3DC7-4177-8CAC-F18505AD6A8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FF223C08-AB54-4997-BFE6-CA1BA5AF3D72}" type="datetime1">
              <a:rPr lang="zh-CN" altLang="en-US" smtClean="0"/>
              <a:pPr/>
              <a:t>2014-9-11</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5A8C172-BE18-4DC1-9167-DE20C9FA17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FEBB07D2-DDEC-4F3F-849C-7DF23A5FC24A}" type="datetime1">
              <a:rPr lang="zh-CN" altLang="en-US" smtClean="0"/>
              <a:pPr/>
              <a:t>2014-9-11</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C13D3200-4FD5-43E1-90D9-CD3F3E30962D}"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2BB59DD9-6C3D-4A77-996D-7544BFFBA644}" type="datetime1">
              <a:rPr lang="zh-CN" altLang="en-US" smtClean="0"/>
              <a:pPr/>
              <a:t>2014-9-11</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174CF27A-DCB4-435C-BB72-99A775B2AC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E818452F-5ABD-405B-9867-138DC73BAAC7}"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46ACEDC-3D54-40A6-B399-E2A4E0D9621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61CBB7D0-1519-4CFE-B2CF-6A60A0FAEB10}"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19EC1F8-2DF6-4662-946F-911229D5B8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30F88014-F832-47B3-A951-9AE0CB500492}"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0A6C232-C105-4C3F-9FE7-39999E679F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49A6545-EA82-4A98-A9C1-EACE07A4420F}"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8771359-DBE8-4BF2-8AA6-D0161D7692B4}"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0F28A7E7-107A-4CC6-949B-F2688BBD857D}" type="datetime1">
              <a:rPr lang="zh-CN" altLang="en-US" smtClean="0"/>
              <a:pPr/>
              <a:t>2014-9-11</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E4AC616-054A-41F9-95DE-D078264A793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1"/>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1"/>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pPr eaLnBrk="1" hangingPunct="1"/>
            <a:r>
              <a:rPr lang="zh-CN" altLang="en-US" sz="6000" b="1" dirty="0" smtClean="0">
                <a:solidFill>
                  <a:srgbClr val="002060"/>
                </a:solidFill>
                <a:ea typeface="微软雅黑" pitchFamily="34" charset="-122"/>
                <a:cs typeface="Times New Roman" pitchFamily="18" charset="0"/>
              </a:rPr>
              <a:t>合同</a:t>
            </a:r>
            <a:r>
              <a:rPr lang="zh-CN" altLang="en-US" sz="6000" b="1" dirty="0" smtClean="0">
                <a:solidFill>
                  <a:srgbClr val="002060"/>
                </a:solidFill>
                <a:latin typeface="Times New Roman" pitchFamily="18" charset="0"/>
                <a:ea typeface="微软雅黑" pitchFamily="34" charset="-122"/>
                <a:cs typeface="Times New Roman" pitchFamily="18" charset="0"/>
              </a:rPr>
              <a:t>法串讲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8B1F2F11-04D9-4359-B0A1-008957C066DA}"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07E1DA6D-4259-4851-926E-4CB8797CA48C}"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杨敏锋</a:t>
            </a:r>
            <a:r>
              <a:rPr lang="zh-CN" altLang="en-US" sz="2300" dirty="0" smtClean="0">
                <a:solidFill>
                  <a:srgbClr val="002060"/>
                </a:solidFill>
                <a:latin typeface="Times New Roman" pitchFamily="18" charset="0"/>
                <a:ea typeface="华文仿宋" pitchFamily="2" charset="-122"/>
                <a:cs typeface="Times New Roman" pitchFamily="18" charset="0"/>
              </a:rPr>
              <a:t>，北京君策知识产权发展中心研究室副主任，律师，专利代理人，南京大学理学学士，中国政法大学法律硕士，代表作品包括：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
        <p:nvSpPr>
          <p:cNvPr id="7" name="日期占位符 6"/>
          <p:cNvSpPr>
            <a:spLocks noGrp="1"/>
          </p:cNvSpPr>
          <p:nvPr>
            <p:ph type="dt" sz="half" idx="10"/>
          </p:nvPr>
        </p:nvSpPr>
        <p:spPr/>
        <p:txBody>
          <a:bodyPr/>
          <a:lstStyle/>
          <a:p>
            <a:fld id="{01C7FA28-60FB-4669-B606-966A8BC4EC29}" type="datetime1">
              <a:rPr lang="zh-CN" altLang="en-US" smtClean="0"/>
              <a:pPr/>
              <a:t>2014-9-11</a:t>
            </a:fld>
            <a:endParaRPr lang="en-US" altLang="zh-CN"/>
          </a:p>
        </p:txBody>
      </p:sp>
      <p:sp>
        <p:nvSpPr>
          <p:cNvPr id="8" name="灯片编号占位符 7"/>
          <p:cNvSpPr>
            <a:spLocks noGrp="1"/>
          </p:cNvSpPr>
          <p:nvPr>
            <p:ph type="sldNum" sz="quarter" idx="12"/>
          </p:nvPr>
        </p:nvSpPr>
        <p:spPr/>
        <p:txBody>
          <a:bodyPr/>
          <a:lstStyle/>
          <a:p>
            <a:fld id="{6CF24EBE-521A-4773-A7FE-32B6B01595B3}" type="slidenum">
              <a:rPr lang="zh-CN" altLang="en-US" smtClean="0"/>
              <a:pPr/>
              <a:t>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525552C0-E122-4BF7-B17F-7C66B886B240}"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ea typeface="微软雅黑" pitchFamily="34" charset="-122"/>
                <a:cs typeface="Times New Roman" pitchFamily="18" charset="0"/>
              </a:rPr>
              <a:t>二、合同法串讲</a:t>
            </a:r>
          </a:p>
        </p:txBody>
      </p:sp>
      <p:sp>
        <p:nvSpPr>
          <p:cNvPr id="68611"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．合同法的适用范围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85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合同是当事人之间设立、变更、终止民事法律关系的协议。依法成立的合同，受法律保护。</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合同是指平等主体的自然人、法人和其他组织之间设立、变更、终止民事权利义务关系的协议。</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婚姻、收养、监护等有关身份关系</a:t>
            </a:r>
            <a:r>
              <a:rPr lang="zh-CN" altLang="en-US" sz="2400" dirty="0" smtClean="0">
                <a:solidFill>
                  <a:srgbClr val="002060"/>
                </a:solidFill>
                <a:latin typeface="Times New Roman" pitchFamily="18" charset="0"/>
                <a:ea typeface="华文仿宋" pitchFamily="2" charset="-122"/>
                <a:cs typeface="Times New Roman" pitchFamily="18" charset="0"/>
              </a:rPr>
              <a:t>的协议，适用其他法律的规定。</a:t>
            </a: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C0D93773-7253-4E5A-97AA-0CEBD7FDCDD0}"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下列哪些协议适用合同法的规定？ </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．吴某与某专利代理机构签订的专利事务委托协议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．俞某与其前妻贾某签订的变更子女监护权协议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．专利权人冯某与某公司签订的专利实施许可协议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．蒋某与许某签订的解除婚姻关系协议</a:t>
            </a:r>
          </a:p>
          <a:p>
            <a:pPr eaLnBrk="1" hangingPunct="1">
              <a:lnSpc>
                <a:spcPct val="150000"/>
              </a:lnSpc>
              <a:spcBef>
                <a:spcPts val="1800"/>
              </a:spcBef>
            </a:pPr>
            <a:r>
              <a:rPr lang="zh-CN" altLang="en-US" sz="2400" dirty="0" smtClean="0">
                <a:solidFill>
                  <a:srgbClr val="C00000"/>
                </a:solidFill>
                <a:latin typeface="Times New Roman" pitchFamily="18" charset="0"/>
                <a:ea typeface="华文仿宋" pitchFamily="2" charset="-122"/>
                <a:cs typeface="Times New Roman" pitchFamily="18" charset="0"/>
              </a:rPr>
              <a:t>劳动合同是否适用合同法？</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30800C5-0191-498C-9876-91100673B8E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．合同法的基本原则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平等原则</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自愿原则</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公平原则</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诚实信用原则</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遵守公益原则</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6</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效力原则</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AD3610E-08C3-43C9-9D60-E4E07D2C2AF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．合同的一般条款</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合同的内容由当事人约定，一般包括以下条款：（</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）当事人的名称或者姓名和住所；（</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）标的；（</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）数量；（</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）质量；（</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）价款或者报酬；（</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）履行期限、地点和方式；（</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）违约责任；（</a:t>
            </a:r>
            <a:r>
              <a:rPr lang="en-US" altLang="zh-CN" sz="2200" dirty="0" smtClean="0">
                <a:solidFill>
                  <a:srgbClr val="002060"/>
                </a:solidFill>
                <a:latin typeface="Times New Roman" pitchFamily="18" charset="0"/>
                <a:ea typeface="华文仿宋" pitchFamily="2" charset="-122"/>
                <a:cs typeface="Times New Roman" pitchFamily="18" charset="0"/>
              </a:rPr>
              <a:t>8</a:t>
            </a:r>
            <a:r>
              <a:rPr lang="zh-CN" altLang="en-US" sz="2200" dirty="0" smtClean="0">
                <a:solidFill>
                  <a:srgbClr val="002060"/>
                </a:solidFill>
                <a:latin typeface="Times New Roman" pitchFamily="18" charset="0"/>
                <a:ea typeface="华文仿宋" pitchFamily="2" charset="-122"/>
                <a:cs typeface="Times New Roman" pitchFamily="18" charset="0"/>
              </a:rPr>
              <a:t>）解决争议的方法。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当事人可以参照各类合同的示范文本订立合同。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我是谁、要什么东西、要多少、什么规格、多贵、怎么给、出了问题怎么解决、找谁解决。</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BC68D8C-F1F4-4D51-9227-6D0CA40440E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a:t>
            </a:r>
            <a:r>
              <a:rPr lang="zh-CN" altLang="en-US" sz="2600" b="1" dirty="0" smtClean="0">
                <a:solidFill>
                  <a:srgbClr val="002060"/>
                </a:solidFill>
                <a:latin typeface="Times New Roman" pitchFamily="18" charset="0"/>
                <a:ea typeface="微软雅黑" pitchFamily="34" charset="-122"/>
                <a:cs typeface="Times New Roman" pitchFamily="18" charset="0"/>
              </a:rPr>
              <a:t>．要约</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）要约邀请</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zh-CN" sz="2200" dirty="0" smtClean="0">
                <a:solidFill>
                  <a:srgbClr val="002060"/>
                </a:solidFill>
                <a:latin typeface="Times New Roman" pitchFamily="18" charset="0"/>
                <a:ea typeface="华文仿宋" pitchFamily="2" charset="-122"/>
                <a:cs typeface="Times New Roman" pitchFamily="18" charset="0"/>
              </a:rPr>
              <a:t>希望他人向自己发出要约的意思表示。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要约邀请只是邀请他人向自己发出要约，自己如果承诺才成立合同。要约邀请处于合同的准备阶段，没有法律约束力。</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）要约</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希望和他人订立合同的意思表示，该意思表示应当符合下列规定：①内容具体确定；②表明经受要约人承诺，要约人即受该意思表示约束。</a:t>
            </a:r>
          </a:p>
          <a:p>
            <a:pPr eaLnBrk="1" hangingPunct="1">
              <a:lnSpc>
                <a:spcPct val="150000"/>
              </a:lnSpc>
            </a:pPr>
            <a:endParaRPr lang="zh-CN"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3D58514-92CA-4194-A99F-3DAA7D3B9F1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内容占位符 4"/>
          <p:cNvSpPr>
            <a:spLocks noGrp="1"/>
          </p:cNvSpPr>
          <p:nvPr>
            <p:ph idx="1"/>
          </p:nvPr>
        </p:nvSpPr>
        <p:spPr>
          <a:xfrm>
            <a:off x="406400" y="908050"/>
            <a:ext cx="8466138" cy="5416550"/>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甲公司为建办公大楼以公告方式进行招标。乙公司根据招标公告制定了一份完整的投标书参加投标，但没有中标。根据合同法及相关规定，下列说法哪些是正确的？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甲公司发布的招标公告为要约邀请           </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乙公司提交的投标书为要约</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乙公司提交的投标书为承诺，合同成立    </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乙公司没有中标，合同没有成立</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spcBef>
                <a:spcPts val="1800"/>
              </a:spcBef>
            </a:pPr>
            <a:r>
              <a:rPr lang="zh-CN" altLang="en-US" sz="2000" dirty="0" smtClean="0">
                <a:solidFill>
                  <a:srgbClr val="C00000"/>
                </a:solidFill>
                <a:latin typeface="Times New Roman" pitchFamily="18" charset="0"/>
                <a:ea typeface="华文仿宋" pitchFamily="2" charset="-122"/>
                <a:cs typeface="Times New Roman" pitchFamily="18" charset="0"/>
              </a:rPr>
              <a:t>通过要约的定义来判断。</a:t>
            </a:r>
          </a:p>
        </p:txBody>
      </p:sp>
      <p:sp>
        <p:nvSpPr>
          <p:cNvPr id="3" name="日期占位符 2"/>
          <p:cNvSpPr>
            <a:spLocks noGrp="1"/>
          </p:cNvSpPr>
          <p:nvPr>
            <p:ph type="dt" sz="half" idx="10"/>
          </p:nvPr>
        </p:nvSpPr>
        <p:spPr/>
        <p:txBody>
          <a:bodyPr/>
          <a:lstStyle/>
          <a:p>
            <a:fld id="{7414EA47-0535-4705-BBDD-78672DFE14E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内容占位符 4"/>
          <p:cNvSpPr>
            <a:spLocks noGrp="1"/>
          </p:cNvSpPr>
          <p:nvPr>
            <p:ph idx="1"/>
          </p:nvPr>
        </p:nvSpPr>
        <p:spPr>
          <a:xfrm>
            <a:off x="457200" y="836613"/>
            <a:ext cx="8229600" cy="5289550"/>
          </a:xfrm>
        </p:spPr>
        <p:txBody>
          <a:bodyPr/>
          <a:lstStyle/>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）要约的撤销和撤回</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）撤回</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撤回要约的通知应当在要约到达受要约人之前或者与要约同时到达受要约人。</a:t>
            </a:r>
            <a:r>
              <a:rPr lang="zh-CN" altLang="en-US" sz="2000" dirty="0" smtClean="0">
                <a:solidFill>
                  <a:srgbClr val="C00000"/>
                </a:solidFill>
                <a:latin typeface="Times New Roman" pitchFamily="18" charset="0"/>
                <a:ea typeface="华文仿宋" pitchFamily="2" charset="-122"/>
                <a:cs typeface="Times New Roman" pitchFamily="18" charset="0"/>
              </a:rPr>
              <a:t>（要约生效前）</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）撤销</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撤销要约的通知应当在受要约人发出承诺通知之前到达受要约人。</a:t>
            </a:r>
            <a:r>
              <a:rPr lang="zh-CN" altLang="en-US" sz="2000" dirty="0" smtClean="0">
                <a:solidFill>
                  <a:srgbClr val="C00000"/>
                </a:solidFill>
                <a:latin typeface="Times New Roman" pitchFamily="18" charset="0"/>
                <a:ea typeface="华文仿宋" pitchFamily="2" charset="-122"/>
                <a:cs typeface="Times New Roman" pitchFamily="18" charset="0"/>
              </a:rPr>
              <a:t>（要约生效后）</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不得撤销的情形：①要约人确定了承诺期限或者以其他形式明示要约不可撤销；②受要约人有理由认为要约是不可撤销的，并已经为履行合同作了准备工作。　　</a:t>
            </a:r>
            <a:r>
              <a:rPr lang="zh-CN" altLang="en-US" sz="2000" dirty="0" smtClean="0">
                <a:solidFill>
                  <a:srgbClr val="C00000"/>
                </a:solidFill>
                <a:latin typeface="Times New Roman" pitchFamily="18" charset="0"/>
                <a:ea typeface="华文仿宋" pitchFamily="2" charset="-122"/>
                <a:cs typeface="Times New Roman" pitchFamily="18" charset="0"/>
              </a:rPr>
              <a:t>此种要约是否可以撤回？</a:t>
            </a:r>
          </a:p>
        </p:txBody>
      </p:sp>
      <p:sp>
        <p:nvSpPr>
          <p:cNvPr id="3" name="日期占位符 2"/>
          <p:cNvSpPr>
            <a:spLocks noGrp="1"/>
          </p:cNvSpPr>
          <p:nvPr>
            <p:ph type="dt" sz="half" idx="10"/>
          </p:nvPr>
        </p:nvSpPr>
        <p:spPr/>
        <p:txBody>
          <a:bodyPr/>
          <a:lstStyle/>
          <a:p>
            <a:fld id="{7B4EBFF1-D423-4DA7-8343-E2BEDC96158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【2006</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根据合同法的有关规定，在下列哪些情形下，要约不得撤销？</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要约已经到达受要约人                       </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要约人确定了承诺期限</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要约人明示要约不可撤销</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受要约人有理由认为要约是不可撤销的，并已经为履行合同作了准备工作</a:t>
            </a:r>
          </a:p>
        </p:txBody>
      </p:sp>
      <p:sp>
        <p:nvSpPr>
          <p:cNvPr id="3" name="日期占位符 2"/>
          <p:cNvSpPr>
            <a:spLocks noGrp="1"/>
          </p:cNvSpPr>
          <p:nvPr>
            <p:ph type="dt" sz="half" idx="10"/>
          </p:nvPr>
        </p:nvSpPr>
        <p:spPr/>
        <p:txBody>
          <a:bodyPr/>
          <a:lstStyle/>
          <a:p>
            <a:fld id="{926E2243-3DFC-41CD-B5CC-A2B419FB1E9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．承诺</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受要约人同意要约的意思表示。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受要约人作出、向要约人作出、与要约保持一致、有效期内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张三对李四说，俺的手机</a:t>
            </a:r>
            <a:r>
              <a:rPr lang="en-US" altLang="zh-CN" sz="2200" dirty="0" smtClean="0">
                <a:solidFill>
                  <a:srgbClr val="C00000"/>
                </a:solidFill>
                <a:latin typeface="Times New Roman" pitchFamily="18" charset="0"/>
                <a:ea typeface="华文仿宋" pitchFamily="2" charset="-122"/>
                <a:cs typeface="Times New Roman" pitchFamily="18" charset="0"/>
              </a:rPr>
              <a:t>1000</a:t>
            </a:r>
            <a:r>
              <a:rPr lang="zh-CN" altLang="en-US" sz="2200" dirty="0" smtClean="0">
                <a:solidFill>
                  <a:srgbClr val="C00000"/>
                </a:solidFill>
                <a:latin typeface="Times New Roman" pitchFamily="18" charset="0"/>
                <a:ea typeface="华文仿宋" pitchFamily="2" charset="-122"/>
                <a:cs typeface="Times New Roman" pitchFamily="18" charset="0"/>
              </a:rPr>
              <a:t>块卖给你。李四如何回应才构成承诺？</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承诺生效，合同成立。</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承诺可以撤回。撤回承诺的通知应当在承诺通知到达要约人之前或者与承诺通知同时到达要约人。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承诺可以撤销吗？　　超过期限作出的“承诺”有效力吗？</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1F50FF1-E206-4EFE-A6D2-EC953F45BEB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．合同的成立</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）合同成立的要件</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当事人双方就合同的主要内容取得合意并达成协议。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）合同成立的时间和地点</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①承诺生效时成立</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②合同签字盖章时成立</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③签订确认书时成立</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④合同实际履行时成立</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96029B0-DC81-4A8E-BD87-58489375D6D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【2008</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73</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甲乙双方口头约定：甲将其祖传名画以</a:t>
            </a:r>
            <a:r>
              <a:rPr lang="en-US" altLang="zh-CN" sz="2100" dirty="0" smtClean="0">
                <a:solidFill>
                  <a:srgbClr val="002060"/>
                </a:solidFill>
                <a:latin typeface="Times New Roman" pitchFamily="18" charset="0"/>
                <a:ea typeface="微软雅黑" pitchFamily="34" charset="-122"/>
                <a:cs typeface="Times New Roman" pitchFamily="18" charset="0"/>
              </a:rPr>
              <a:t>5</a:t>
            </a:r>
            <a:r>
              <a:rPr lang="zh-CN" altLang="en-US" sz="2100" dirty="0" smtClean="0">
                <a:solidFill>
                  <a:srgbClr val="002060"/>
                </a:solidFill>
                <a:latin typeface="Times New Roman" pitchFamily="18" charset="0"/>
                <a:ea typeface="微软雅黑" pitchFamily="34" charset="-122"/>
                <a:cs typeface="Times New Roman" pitchFamily="18" charset="0"/>
              </a:rPr>
              <a:t>万元的价格卖给乙，交画日期为</a:t>
            </a:r>
            <a:r>
              <a:rPr lang="en-US" altLang="zh-CN" sz="2100" dirty="0" smtClean="0">
                <a:solidFill>
                  <a:srgbClr val="002060"/>
                </a:solidFill>
                <a:latin typeface="Times New Roman" pitchFamily="18" charset="0"/>
                <a:ea typeface="微软雅黑" pitchFamily="34" charset="-122"/>
                <a:cs typeface="Times New Roman" pitchFamily="18" charset="0"/>
              </a:rPr>
              <a:t>2008</a:t>
            </a:r>
            <a:r>
              <a:rPr lang="zh-CN" altLang="en-US" sz="2100" dirty="0" smtClean="0">
                <a:solidFill>
                  <a:srgbClr val="002060"/>
                </a:solidFill>
                <a:latin typeface="Times New Roman" pitchFamily="18" charset="0"/>
                <a:ea typeface="微软雅黑" pitchFamily="34" charset="-122"/>
                <a:cs typeface="Times New Roman" pitchFamily="18" charset="0"/>
              </a:rPr>
              <a:t>年</a:t>
            </a:r>
            <a:r>
              <a:rPr lang="en-US" altLang="zh-CN" sz="2100" dirty="0" smtClean="0">
                <a:solidFill>
                  <a:srgbClr val="002060"/>
                </a:solidFill>
                <a:latin typeface="Times New Roman" pitchFamily="18" charset="0"/>
                <a:ea typeface="微软雅黑" pitchFamily="34" charset="-122"/>
                <a:cs typeface="Times New Roman" pitchFamily="18" charset="0"/>
              </a:rPr>
              <a:t>2</a:t>
            </a:r>
            <a:r>
              <a:rPr lang="zh-CN" altLang="en-US" sz="2100" dirty="0" smtClean="0">
                <a:solidFill>
                  <a:srgbClr val="002060"/>
                </a:solidFill>
                <a:latin typeface="Times New Roman" pitchFamily="18" charset="0"/>
                <a:ea typeface="微软雅黑" pitchFamily="34" charset="-122"/>
                <a:cs typeface="Times New Roman" pitchFamily="18" charset="0"/>
              </a:rPr>
              <a:t>月</a:t>
            </a:r>
            <a:r>
              <a:rPr lang="en-US" altLang="zh-CN" sz="2100" dirty="0" smtClean="0">
                <a:solidFill>
                  <a:srgbClr val="002060"/>
                </a:solidFill>
                <a:latin typeface="Times New Roman" pitchFamily="18" charset="0"/>
                <a:ea typeface="微软雅黑" pitchFamily="34" charset="-122"/>
                <a:cs typeface="Times New Roman" pitchFamily="18" charset="0"/>
              </a:rPr>
              <a:t>1</a:t>
            </a:r>
            <a:r>
              <a:rPr lang="zh-CN" altLang="en-US" sz="2100" dirty="0" smtClean="0">
                <a:solidFill>
                  <a:srgbClr val="002060"/>
                </a:solidFill>
                <a:latin typeface="Times New Roman" pitchFamily="18" charset="0"/>
                <a:ea typeface="微软雅黑" pitchFamily="34" charset="-122"/>
                <a:cs typeface="Times New Roman" pitchFamily="18" charset="0"/>
              </a:rPr>
              <a:t>日，付款期限为同年</a:t>
            </a:r>
            <a:r>
              <a:rPr lang="en-US" altLang="zh-CN" sz="2100" dirty="0" smtClean="0">
                <a:solidFill>
                  <a:srgbClr val="002060"/>
                </a:solidFill>
                <a:latin typeface="Times New Roman" pitchFamily="18" charset="0"/>
                <a:ea typeface="微软雅黑" pitchFamily="34" charset="-122"/>
                <a:cs typeface="Times New Roman" pitchFamily="18" charset="0"/>
              </a:rPr>
              <a:t>2</a:t>
            </a:r>
            <a:r>
              <a:rPr lang="zh-CN" altLang="en-US" sz="2100" dirty="0" smtClean="0">
                <a:solidFill>
                  <a:srgbClr val="002060"/>
                </a:solidFill>
                <a:latin typeface="Times New Roman" pitchFamily="18" charset="0"/>
                <a:ea typeface="微软雅黑" pitchFamily="34" charset="-122"/>
                <a:cs typeface="Times New Roman" pitchFamily="18" charset="0"/>
              </a:rPr>
              <a:t>月</a:t>
            </a:r>
            <a:r>
              <a:rPr lang="en-US" altLang="zh-CN" sz="2100" dirty="0" smtClean="0">
                <a:solidFill>
                  <a:srgbClr val="002060"/>
                </a:solidFill>
                <a:latin typeface="Times New Roman" pitchFamily="18" charset="0"/>
                <a:ea typeface="微软雅黑" pitchFamily="34" charset="-122"/>
                <a:cs typeface="Times New Roman" pitchFamily="18" charset="0"/>
              </a:rPr>
              <a:t>10</a:t>
            </a:r>
            <a:r>
              <a:rPr lang="zh-CN" altLang="en-US" sz="2100" dirty="0" smtClean="0">
                <a:solidFill>
                  <a:srgbClr val="002060"/>
                </a:solidFill>
                <a:latin typeface="Times New Roman" pitchFamily="18" charset="0"/>
                <a:ea typeface="微软雅黑" pitchFamily="34" charset="-122"/>
                <a:cs typeface="Times New Roman" pitchFamily="18" charset="0"/>
              </a:rPr>
              <a:t>日之前，由双方签订书面合同予以确认。后甲依约定将画交付乙。乙接受该画，但以价格过高为由拒绝付款，并要求降低价格。双方一直未能签订书面合同。对此，下列哪些说法是正确的？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．双方约定签订书面合同但实际并未签订，故合同不成立</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．双方虽未签订书面合同，但甲已将画交付于乙，乙予以接受，故合同成立</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．甲有权请求乙支付该画的价款</a:t>
            </a:r>
            <a:r>
              <a:rPr lang="en-US" altLang="zh-CN" sz="2100" dirty="0" smtClean="0">
                <a:solidFill>
                  <a:srgbClr val="C00000"/>
                </a:solidFill>
                <a:latin typeface="Times New Roman" pitchFamily="18" charset="0"/>
                <a:ea typeface="微软雅黑" pitchFamily="34" charset="-122"/>
                <a:cs typeface="Times New Roman" pitchFamily="18" charset="0"/>
              </a:rPr>
              <a:t>5</a:t>
            </a:r>
            <a:r>
              <a:rPr lang="zh-CN" altLang="en-US" sz="2100" dirty="0" smtClean="0">
                <a:solidFill>
                  <a:srgbClr val="C00000"/>
                </a:solidFill>
                <a:latin typeface="Times New Roman" pitchFamily="18" charset="0"/>
                <a:ea typeface="微软雅黑" pitchFamily="34" charset="-122"/>
                <a:cs typeface="Times New Roman" pitchFamily="18" charset="0"/>
              </a:rPr>
              <a:t>万元</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．因乙未付款，故该画所有权仍属于甲</a:t>
            </a:r>
          </a:p>
        </p:txBody>
      </p:sp>
      <p:sp>
        <p:nvSpPr>
          <p:cNvPr id="3" name="日期占位符 2"/>
          <p:cNvSpPr>
            <a:spLocks noGrp="1"/>
          </p:cNvSpPr>
          <p:nvPr>
            <p:ph type="dt" sz="half" idx="10"/>
          </p:nvPr>
        </p:nvSpPr>
        <p:spPr/>
        <p:txBody>
          <a:bodyPr/>
          <a:lstStyle/>
          <a:p>
            <a:fld id="{4C2255D1-4C85-42BF-B4C8-782F7856C0B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内容占位符 4"/>
          <p:cNvSpPr>
            <a:spLocks noGrp="1"/>
          </p:cNvSpPr>
          <p:nvPr>
            <p:ph idx="1"/>
          </p:nvPr>
        </p:nvSpPr>
        <p:spPr>
          <a:xfrm>
            <a:off x="395536" y="404664"/>
            <a:ext cx="8229600" cy="60928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．格式条款</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）提供条款一方加重对方责任、排除对方权利的，无效。</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）对格式条款发生争议时，有两种解释时，应当按有利于对方进行解释；</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）有非格式条款的，非格式条款优先。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1800" b="1" dirty="0" smtClean="0">
                <a:solidFill>
                  <a:srgbClr val="002060"/>
                </a:solidFill>
                <a:latin typeface="Times New Roman" pitchFamily="18" charset="0"/>
                <a:ea typeface="微软雅黑" pitchFamily="34" charset="-122"/>
                <a:cs typeface="Times New Roman" pitchFamily="18" charset="0"/>
              </a:rPr>
              <a:t>【2009</a:t>
            </a:r>
            <a:r>
              <a:rPr lang="zh-CN" altLang="en-US" sz="1800" b="1" dirty="0" smtClean="0">
                <a:solidFill>
                  <a:srgbClr val="002060"/>
                </a:solidFill>
                <a:latin typeface="Times New Roman" pitchFamily="18" charset="0"/>
                <a:ea typeface="微软雅黑" pitchFamily="34" charset="-122"/>
                <a:cs typeface="Times New Roman" pitchFamily="18" charset="0"/>
              </a:rPr>
              <a:t>年第</a:t>
            </a:r>
            <a:r>
              <a:rPr lang="en-US" altLang="zh-CN" sz="1800" b="1" dirty="0" smtClean="0">
                <a:solidFill>
                  <a:srgbClr val="002060"/>
                </a:solidFill>
                <a:latin typeface="Times New Roman" pitchFamily="18" charset="0"/>
                <a:ea typeface="微软雅黑" pitchFamily="34" charset="-122"/>
                <a:cs typeface="Times New Roman" pitchFamily="18" charset="0"/>
              </a:rPr>
              <a:t>21</a:t>
            </a:r>
            <a:r>
              <a:rPr lang="zh-CN" altLang="en-US" sz="1800" b="1" dirty="0" smtClean="0">
                <a:solidFill>
                  <a:srgbClr val="002060"/>
                </a:solidFill>
                <a:latin typeface="Times New Roman" pitchFamily="18" charset="0"/>
                <a:ea typeface="微软雅黑" pitchFamily="34" charset="-122"/>
                <a:cs typeface="Times New Roman" pitchFamily="18" charset="0"/>
              </a:rPr>
              <a:t>题</a:t>
            </a:r>
            <a:r>
              <a:rPr lang="en-US" altLang="zh-CN" sz="1800" b="1" dirty="0" smtClean="0">
                <a:solidFill>
                  <a:srgbClr val="002060"/>
                </a:solidFill>
                <a:latin typeface="Times New Roman" pitchFamily="18" charset="0"/>
                <a:ea typeface="微软雅黑" pitchFamily="34" charset="-122"/>
                <a:cs typeface="Times New Roman" pitchFamily="18" charset="0"/>
              </a:rPr>
              <a:t>】</a:t>
            </a:r>
            <a:r>
              <a:rPr lang="zh-CN" altLang="en-US" sz="1800" dirty="0" smtClean="0">
                <a:solidFill>
                  <a:srgbClr val="002060"/>
                </a:solidFill>
                <a:latin typeface="Times New Roman" pitchFamily="18" charset="0"/>
                <a:ea typeface="微软雅黑" pitchFamily="34" charset="-122"/>
                <a:cs typeface="Times New Roman" pitchFamily="18" charset="0"/>
              </a:rPr>
              <a:t>根据合同法及相关规定，下列关于合同中的格式条款的说法，哪些是正确的？</a:t>
            </a:r>
          </a:p>
          <a:p>
            <a:pPr eaLnBrk="1" hangingPunct="1">
              <a:lnSpc>
                <a:spcPct val="150000"/>
              </a:lnSpc>
            </a:pPr>
            <a:r>
              <a:rPr lang="en-US" altLang="zh-CN" sz="1800" dirty="0" smtClean="0">
                <a:solidFill>
                  <a:srgbClr val="C00000"/>
                </a:solidFill>
                <a:latin typeface="Times New Roman" pitchFamily="18" charset="0"/>
                <a:ea typeface="微软雅黑" pitchFamily="34" charset="-122"/>
                <a:cs typeface="Times New Roman" pitchFamily="18" charset="0"/>
              </a:rPr>
              <a:t>A</a:t>
            </a:r>
            <a:r>
              <a:rPr lang="zh-CN" altLang="en-US" sz="1800" dirty="0" smtClean="0">
                <a:solidFill>
                  <a:srgbClr val="C00000"/>
                </a:solidFill>
                <a:latin typeface="Times New Roman" pitchFamily="18" charset="0"/>
                <a:ea typeface="微软雅黑" pitchFamily="34" charset="-122"/>
                <a:cs typeface="Times New Roman" pitchFamily="18" charset="0"/>
              </a:rPr>
              <a:t>．</a:t>
            </a:r>
            <a:r>
              <a:rPr lang="en-US" altLang="zh-CN" sz="1800" dirty="0" smtClean="0">
                <a:solidFill>
                  <a:srgbClr val="C00000"/>
                </a:solidFill>
                <a:latin typeface="Times New Roman" pitchFamily="18" charset="0"/>
                <a:ea typeface="微软雅黑" pitchFamily="34" charset="-122"/>
                <a:cs typeface="Times New Roman" pitchFamily="18" charset="0"/>
              </a:rPr>
              <a:t> </a:t>
            </a:r>
            <a:r>
              <a:rPr lang="zh-CN" altLang="en-US" sz="1800" dirty="0" smtClean="0">
                <a:solidFill>
                  <a:srgbClr val="C00000"/>
                </a:solidFill>
                <a:latin typeface="Times New Roman" pitchFamily="18" charset="0"/>
                <a:ea typeface="微软雅黑" pitchFamily="34" charset="-122"/>
                <a:cs typeface="Times New Roman" pitchFamily="18" charset="0"/>
              </a:rPr>
              <a:t>提供格式条款一方免除其责任的条款无效</a:t>
            </a:r>
          </a:p>
          <a:p>
            <a:pPr eaLnBrk="1" hangingPunct="1">
              <a:lnSpc>
                <a:spcPct val="150000"/>
              </a:lnSpc>
            </a:pPr>
            <a:r>
              <a:rPr lang="en-US" altLang="zh-CN" sz="1800" dirty="0" smtClean="0">
                <a:solidFill>
                  <a:srgbClr val="C00000"/>
                </a:solidFill>
                <a:latin typeface="Times New Roman" pitchFamily="18" charset="0"/>
                <a:ea typeface="微软雅黑" pitchFamily="34" charset="-122"/>
                <a:cs typeface="Times New Roman" pitchFamily="18" charset="0"/>
              </a:rPr>
              <a:t>B</a:t>
            </a:r>
            <a:r>
              <a:rPr lang="zh-CN" altLang="en-US" sz="1800" dirty="0" smtClean="0">
                <a:solidFill>
                  <a:srgbClr val="C00000"/>
                </a:solidFill>
                <a:latin typeface="Times New Roman" pitchFamily="18" charset="0"/>
                <a:ea typeface="微软雅黑" pitchFamily="34" charset="-122"/>
                <a:cs typeface="Times New Roman" pitchFamily="18" charset="0"/>
              </a:rPr>
              <a:t>．</a:t>
            </a:r>
            <a:r>
              <a:rPr lang="en-US" altLang="zh-CN" sz="1800" dirty="0" smtClean="0">
                <a:solidFill>
                  <a:srgbClr val="C00000"/>
                </a:solidFill>
                <a:latin typeface="Times New Roman" pitchFamily="18" charset="0"/>
                <a:ea typeface="微软雅黑" pitchFamily="34" charset="-122"/>
                <a:cs typeface="Times New Roman" pitchFamily="18" charset="0"/>
              </a:rPr>
              <a:t> </a:t>
            </a:r>
            <a:r>
              <a:rPr lang="zh-CN" altLang="en-US" sz="1800" dirty="0" smtClean="0">
                <a:solidFill>
                  <a:srgbClr val="C00000"/>
                </a:solidFill>
                <a:latin typeface="Times New Roman" pitchFamily="18" charset="0"/>
                <a:ea typeface="微软雅黑" pitchFamily="34" charset="-122"/>
                <a:cs typeface="Times New Roman" pitchFamily="18" charset="0"/>
              </a:rPr>
              <a:t>提供格式条款一方加重对方责任的条款无效</a:t>
            </a:r>
          </a:p>
          <a:p>
            <a:pPr eaLnBrk="1" hangingPunct="1">
              <a:lnSpc>
                <a:spcPct val="150000"/>
              </a:lnSpc>
            </a:pPr>
            <a:r>
              <a:rPr lang="en-US" altLang="zh-CN" sz="1800" dirty="0" smtClean="0">
                <a:solidFill>
                  <a:srgbClr val="002060"/>
                </a:solidFill>
                <a:latin typeface="Times New Roman" pitchFamily="18" charset="0"/>
                <a:ea typeface="微软雅黑" pitchFamily="34" charset="-122"/>
                <a:cs typeface="Times New Roman" pitchFamily="18" charset="0"/>
              </a:rPr>
              <a:t>C</a:t>
            </a:r>
            <a:r>
              <a:rPr lang="zh-CN" altLang="en-US" sz="1800" dirty="0" smtClean="0">
                <a:solidFill>
                  <a:srgbClr val="002060"/>
                </a:solidFill>
                <a:latin typeface="Times New Roman" pitchFamily="18" charset="0"/>
                <a:ea typeface="微软雅黑" pitchFamily="34" charset="-122"/>
                <a:cs typeface="Times New Roman" pitchFamily="18" charset="0"/>
              </a:rPr>
              <a:t>．</a:t>
            </a:r>
            <a:r>
              <a:rPr lang="en-US" altLang="zh-CN" sz="1800" dirty="0" smtClean="0">
                <a:solidFill>
                  <a:srgbClr val="002060"/>
                </a:solidFill>
                <a:latin typeface="Times New Roman" pitchFamily="18" charset="0"/>
                <a:ea typeface="微软雅黑" pitchFamily="34" charset="-122"/>
                <a:cs typeface="Times New Roman" pitchFamily="18" charset="0"/>
              </a:rPr>
              <a:t> </a:t>
            </a:r>
            <a:r>
              <a:rPr lang="zh-CN" altLang="en-US" sz="1800" dirty="0" smtClean="0">
                <a:solidFill>
                  <a:srgbClr val="002060"/>
                </a:solidFill>
                <a:latin typeface="Times New Roman" pitchFamily="18" charset="0"/>
                <a:ea typeface="微软雅黑" pitchFamily="34" charset="-122"/>
                <a:cs typeface="Times New Roman" pitchFamily="18" charset="0"/>
              </a:rPr>
              <a:t>对格式条款有两种以上解释的，应当作出有利于提供格式条款一方的解释</a:t>
            </a:r>
          </a:p>
          <a:p>
            <a:pPr eaLnBrk="1" hangingPunct="1">
              <a:lnSpc>
                <a:spcPct val="150000"/>
              </a:lnSpc>
            </a:pPr>
            <a:r>
              <a:rPr lang="en-US" altLang="zh-CN" sz="1800" dirty="0" smtClean="0">
                <a:solidFill>
                  <a:srgbClr val="C00000"/>
                </a:solidFill>
                <a:latin typeface="Times New Roman" pitchFamily="18" charset="0"/>
                <a:ea typeface="微软雅黑" pitchFamily="34" charset="-122"/>
                <a:cs typeface="Times New Roman" pitchFamily="18" charset="0"/>
              </a:rPr>
              <a:t>D</a:t>
            </a:r>
            <a:r>
              <a:rPr lang="zh-CN" altLang="en-US" sz="1800" dirty="0" smtClean="0">
                <a:solidFill>
                  <a:srgbClr val="C00000"/>
                </a:solidFill>
                <a:latin typeface="Times New Roman" pitchFamily="18" charset="0"/>
                <a:ea typeface="微软雅黑" pitchFamily="34" charset="-122"/>
                <a:cs typeface="Times New Roman" pitchFamily="18" charset="0"/>
              </a:rPr>
              <a:t>．</a:t>
            </a:r>
            <a:r>
              <a:rPr lang="en-US" altLang="zh-CN" sz="1800" dirty="0" smtClean="0">
                <a:solidFill>
                  <a:srgbClr val="C00000"/>
                </a:solidFill>
                <a:latin typeface="Times New Roman" pitchFamily="18" charset="0"/>
                <a:ea typeface="微软雅黑" pitchFamily="34" charset="-122"/>
                <a:cs typeface="Times New Roman" pitchFamily="18" charset="0"/>
              </a:rPr>
              <a:t> </a:t>
            </a:r>
            <a:r>
              <a:rPr lang="zh-CN" altLang="en-US" sz="1800" dirty="0" smtClean="0">
                <a:solidFill>
                  <a:srgbClr val="C00000"/>
                </a:solidFill>
                <a:latin typeface="Times New Roman" pitchFamily="18" charset="0"/>
                <a:ea typeface="微软雅黑" pitchFamily="34" charset="-122"/>
                <a:cs typeface="Times New Roman" pitchFamily="18" charset="0"/>
              </a:rPr>
              <a:t>违反法律、行政法规强制性规定的格式条款无效</a:t>
            </a:r>
          </a:p>
          <a:p>
            <a:pPr eaLnBrk="1" hangingPunct="1">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E5AA80F-C5C0-4445-A0AD-8EA84F8ED84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．合同的生效</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zh-CN" sz="2200" b="1" dirty="0" smtClean="0">
                <a:solidFill>
                  <a:srgbClr val="002060"/>
                </a:solidFill>
                <a:latin typeface="Times New Roman" pitchFamily="18" charset="0"/>
                <a:ea typeface="华文仿宋" pitchFamily="2" charset="-122"/>
                <a:cs typeface="Times New Roman" pitchFamily="18" charset="0"/>
              </a:rPr>
              <a:t>《合同法》第</a:t>
            </a:r>
            <a:r>
              <a:rPr lang="en-US" altLang="zh-CN" sz="2200" b="1" dirty="0" smtClean="0">
                <a:solidFill>
                  <a:srgbClr val="002060"/>
                </a:solidFill>
                <a:latin typeface="Times New Roman" pitchFamily="18" charset="0"/>
                <a:ea typeface="华文仿宋" pitchFamily="2" charset="-122"/>
                <a:cs typeface="Times New Roman" pitchFamily="18" charset="0"/>
              </a:rPr>
              <a:t>44</a:t>
            </a:r>
            <a:r>
              <a:rPr lang="zh-CN" altLang="zh-CN" sz="2200" b="1" dirty="0" smtClean="0">
                <a:solidFill>
                  <a:srgbClr val="002060"/>
                </a:solidFill>
                <a:latin typeface="Times New Roman" pitchFamily="18" charset="0"/>
                <a:ea typeface="华文仿宋" pitchFamily="2" charset="-122"/>
                <a:cs typeface="Times New Roman" pitchFamily="18" charset="0"/>
              </a:rPr>
              <a:t>条：</a:t>
            </a:r>
            <a:r>
              <a:rPr lang="zh-CN" altLang="zh-CN" sz="2200" dirty="0" smtClean="0">
                <a:solidFill>
                  <a:srgbClr val="002060"/>
                </a:solidFill>
                <a:latin typeface="Times New Roman" pitchFamily="18" charset="0"/>
                <a:ea typeface="华文仿宋" pitchFamily="2" charset="-122"/>
                <a:cs typeface="Times New Roman" pitchFamily="18" charset="0"/>
              </a:rPr>
              <a:t>依法成立的合同，自成立时生效。法律、行政法规规定应当办理批准、登记等手续生效的，依照其规定。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中外合资经营合同、中外合作经营合同）</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专利法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转让专利申请权或者专利权的，当事人应当订立书面合同，并向国务院专利行政部门登记，由国务院专利行政部门予以公告。专利申请权或者专利权的转让自登记之日起生效。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专利权转让合同何时生效？</a:t>
            </a:r>
            <a:endParaRPr lang="en-US" altLang="zh-CN"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E3A74E2-FB14-4EBB-94B6-8EACCD61DBA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2010</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10</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王某与张某</a:t>
            </a:r>
            <a:r>
              <a:rPr lang="en-US" altLang="zh-CN" sz="2400" dirty="0" smtClean="0">
                <a:solidFill>
                  <a:srgbClr val="002060"/>
                </a:solidFill>
                <a:latin typeface="Times New Roman" pitchFamily="18" charset="0"/>
                <a:ea typeface="微软雅黑" pitchFamily="34" charset="-122"/>
                <a:cs typeface="Times New Roman" pitchFamily="18" charset="0"/>
              </a:rPr>
              <a:t>2010</a:t>
            </a:r>
            <a:r>
              <a:rPr lang="zh-CN" altLang="zh-CN" sz="2400" dirty="0" smtClean="0">
                <a:solidFill>
                  <a:srgbClr val="002060"/>
                </a:solidFill>
                <a:latin typeface="Times New Roman" pitchFamily="18" charset="0"/>
                <a:ea typeface="微软雅黑" pitchFamily="34" charset="-122"/>
                <a:cs typeface="Times New Roman" pitchFamily="18" charset="0"/>
              </a:rPr>
              <a:t>年</a:t>
            </a:r>
            <a:r>
              <a:rPr lang="en-US" altLang="zh-CN" sz="2400" dirty="0" smtClean="0">
                <a:solidFill>
                  <a:srgbClr val="002060"/>
                </a:solidFill>
                <a:latin typeface="Times New Roman" pitchFamily="18" charset="0"/>
                <a:ea typeface="微软雅黑" pitchFamily="34" charset="-122"/>
                <a:cs typeface="Times New Roman" pitchFamily="18" charset="0"/>
              </a:rPr>
              <a:t>11</a:t>
            </a:r>
            <a:r>
              <a:rPr lang="zh-CN" altLang="zh-CN" sz="2400" dirty="0" smtClean="0">
                <a:solidFill>
                  <a:srgbClr val="002060"/>
                </a:solidFill>
                <a:latin typeface="Times New Roman" pitchFamily="18" charset="0"/>
                <a:ea typeface="微软雅黑" pitchFamily="34" charset="-122"/>
                <a:cs typeface="Times New Roman" pitchFamily="18" charset="0"/>
              </a:rPr>
              <a:t>月</a:t>
            </a:r>
            <a:r>
              <a:rPr lang="en-US" altLang="zh-CN" sz="2400" dirty="0" smtClean="0">
                <a:solidFill>
                  <a:srgbClr val="002060"/>
                </a:solidFill>
                <a:latin typeface="Times New Roman" pitchFamily="18" charset="0"/>
                <a:ea typeface="微软雅黑" pitchFamily="34" charset="-122"/>
                <a:cs typeface="Times New Roman" pitchFamily="18" charset="0"/>
              </a:rPr>
              <a:t>1</a:t>
            </a:r>
            <a:r>
              <a:rPr lang="zh-CN" altLang="zh-CN" sz="2400" dirty="0" smtClean="0">
                <a:solidFill>
                  <a:srgbClr val="002060"/>
                </a:solidFill>
                <a:latin typeface="Times New Roman" pitchFamily="18" charset="0"/>
                <a:ea typeface="微软雅黑" pitchFamily="34" charset="-122"/>
                <a:cs typeface="Times New Roman" pitchFamily="18" charset="0"/>
              </a:rPr>
              <a:t>日签订了一份房屋租赁合同，双方约定</a:t>
            </a:r>
            <a:r>
              <a:rPr lang="en-US" altLang="zh-CN" sz="2400" dirty="0" smtClean="0">
                <a:solidFill>
                  <a:srgbClr val="002060"/>
                </a:solidFill>
                <a:latin typeface="Times New Roman" pitchFamily="18" charset="0"/>
                <a:ea typeface="微软雅黑" pitchFamily="34" charset="-122"/>
                <a:cs typeface="Times New Roman" pitchFamily="18" charset="0"/>
              </a:rPr>
              <a:t>2011</a:t>
            </a:r>
            <a:r>
              <a:rPr lang="zh-CN" altLang="zh-CN" sz="2400" dirty="0" smtClean="0">
                <a:solidFill>
                  <a:srgbClr val="002060"/>
                </a:solidFill>
                <a:latin typeface="Times New Roman" pitchFamily="18" charset="0"/>
                <a:ea typeface="微软雅黑" pitchFamily="34" charset="-122"/>
                <a:cs typeface="Times New Roman" pitchFamily="18" charset="0"/>
              </a:rPr>
              <a:t>年</a:t>
            </a:r>
            <a:r>
              <a:rPr lang="en-US" altLang="zh-CN" sz="2400" dirty="0" smtClean="0">
                <a:solidFill>
                  <a:srgbClr val="002060"/>
                </a:solidFill>
                <a:latin typeface="Times New Roman" pitchFamily="18" charset="0"/>
                <a:ea typeface="微软雅黑" pitchFamily="34" charset="-122"/>
                <a:cs typeface="Times New Roman" pitchFamily="18" charset="0"/>
              </a:rPr>
              <a:t>4</a:t>
            </a:r>
            <a:r>
              <a:rPr lang="zh-CN" altLang="zh-CN" sz="2400" dirty="0" smtClean="0">
                <a:solidFill>
                  <a:srgbClr val="002060"/>
                </a:solidFill>
                <a:latin typeface="Times New Roman" pitchFamily="18" charset="0"/>
                <a:ea typeface="微软雅黑" pitchFamily="34" charset="-122"/>
                <a:cs typeface="Times New Roman" pitchFamily="18" charset="0"/>
              </a:rPr>
              <a:t>月</a:t>
            </a:r>
            <a:r>
              <a:rPr lang="en-US" altLang="zh-CN" sz="2400" dirty="0" smtClean="0">
                <a:solidFill>
                  <a:srgbClr val="002060"/>
                </a:solidFill>
                <a:latin typeface="Times New Roman" pitchFamily="18" charset="0"/>
                <a:ea typeface="微软雅黑" pitchFamily="34" charset="-122"/>
                <a:cs typeface="Times New Roman" pitchFamily="18" charset="0"/>
              </a:rPr>
              <a:t>1</a:t>
            </a:r>
            <a:r>
              <a:rPr lang="zh-CN" altLang="zh-CN" sz="2400" dirty="0" smtClean="0">
                <a:solidFill>
                  <a:srgbClr val="002060"/>
                </a:solidFill>
                <a:latin typeface="Times New Roman" pitchFamily="18" charset="0"/>
                <a:ea typeface="微软雅黑" pitchFamily="34" charset="-122"/>
                <a:cs typeface="Times New Roman" pitchFamily="18" charset="0"/>
              </a:rPr>
              <a:t>日该房屋租赁合同生效。根据合同法及相关规定，下列关于该合同的说法哪些是正确的？</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该合同是附期限的合同</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该合同是附条件的合同</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2010</a:t>
            </a:r>
            <a:r>
              <a:rPr lang="zh-CN" altLang="zh-CN" sz="2400" dirty="0" smtClean="0">
                <a:solidFill>
                  <a:srgbClr val="002060"/>
                </a:solidFill>
                <a:latin typeface="Times New Roman" pitchFamily="18" charset="0"/>
                <a:ea typeface="微软雅黑" pitchFamily="34" charset="-122"/>
                <a:cs typeface="Times New Roman" pitchFamily="18" charset="0"/>
              </a:rPr>
              <a:t>年</a:t>
            </a:r>
            <a:r>
              <a:rPr lang="en-US" altLang="zh-CN" sz="2400" dirty="0" smtClean="0">
                <a:solidFill>
                  <a:srgbClr val="002060"/>
                </a:solidFill>
                <a:latin typeface="Times New Roman" pitchFamily="18" charset="0"/>
                <a:ea typeface="微软雅黑" pitchFamily="34" charset="-122"/>
                <a:cs typeface="Times New Roman" pitchFamily="18" charset="0"/>
              </a:rPr>
              <a:t>11</a:t>
            </a:r>
            <a:r>
              <a:rPr lang="zh-CN" altLang="zh-CN" sz="2400" dirty="0" smtClean="0">
                <a:solidFill>
                  <a:srgbClr val="002060"/>
                </a:solidFill>
                <a:latin typeface="Times New Roman" pitchFamily="18" charset="0"/>
                <a:ea typeface="微软雅黑" pitchFamily="34" charset="-122"/>
                <a:cs typeface="Times New Roman" pitchFamily="18" charset="0"/>
              </a:rPr>
              <a:t>月</a:t>
            </a:r>
            <a:r>
              <a:rPr lang="en-US" altLang="zh-CN" sz="2400" dirty="0" smtClean="0">
                <a:solidFill>
                  <a:srgbClr val="002060"/>
                </a:solidFill>
                <a:latin typeface="Times New Roman" pitchFamily="18" charset="0"/>
                <a:ea typeface="微软雅黑" pitchFamily="34" charset="-122"/>
                <a:cs typeface="Times New Roman" pitchFamily="18" charset="0"/>
              </a:rPr>
              <a:t>2</a:t>
            </a:r>
            <a:r>
              <a:rPr lang="zh-CN" altLang="zh-CN" sz="2400" dirty="0" smtClean="0">
                <a:solidFill>
                  <a:srgbClr val="002060"/>
                </a:solidFill>
                <a:latin typeface="Times New Roman" pitchFamily="18" charset="0"/>
                <a:ea typeface="微软雅黑" pitchFamily="34" charset="-122"/>
                <a:cs typeface="Times New Roman" pitchFamily="18" charset="0"/>
              </a:rPr>
              <a:t>日该合同已成立，已生效</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2010</a:t>
            </a:r>
            <a:r>
              <a:rPr lang="zh-CN" altLang="zh-CN" sz="2400" dirty="0" smtClean="0">
                <a:solidFill>
                  <a:srgbClr val="C00000"/>
                </a:solidFill>
                <a:latin typeface="Times New Roman" pitchFamily="18" charset="0"/>
                <a:ea typeface="微软雅黑" pitchFamily="34" charset="-122"/>
                <a:cs typeface="Times New Roman" pitchFamily="18" charset="0"/>
              </a:rPr>
              <a:t>年</a:t>
            </a:r>
            <a:r>
              <a:rPr lang="en-US" altLang="zh-CN" sz="2400" dirty="0" smtClean="0">
                <a:solidFill>
                  <a:srgbClr val="C00000"/>
                </a:solidFill>
                <a:latin typeface="Times New Roman" pitchFamily="18" charset="0"/>
                <a:ea typeface="微软雅黑" pitchFamily="34" charset="-122"/>
                <a:cs typeface="Times New Roman" pitchFamily="18" charset="0"/>
              </a:rPr>
              <a:t>11</a:t>
            </a:r>
            <a:r>
              <a:rPr lang="zh-CN" altLang="zh-CN" sz="2400" dirty="0" smtClean="0">
                <a:solidFill>
                  <a:srgbClr val="C00000"/>
                </a:solidFill>
                <a:latin typeface="Times New Roman" pitchFamily="18" charset="0"/>
                <a:ea typeface="微软雅黑" pitchFamily="34" charset="-122"/>
                <a:cs typeface="Times New Roman" pitchFamily="18" charset="0"/>
              </a:rPr>
              <a:t>月</a:t>
            </a:r>
            <a:r>
              <a:rPr lang="en-US" altLang="zh-CN" sz="2400" dirty="0" smtClean="0">
                <a:solidFill>
                  <a:srgbClr val="C00000"/>
                </a:solidFill>
                <a:latin typeface="Times New Roman" pitchFamily="18" charset="0"/>
                <a:ea typeface="微软雅黑" pitchFamily="34" charset="-122"/>
                <a:cs typeface="Times New Roman" pitchFamily="18" charset="0"/>
              </a:rPr>
              <a:t>2</a:t>
            </a:r>
            <a:r>
              <a:rPr lang="zh-CN" altLang="zh-CN" sz="2400" dirty="0" smtClean="0">
                <a:solidFill>
                  <a:srgbClr val="C00000"/>
                </a:solidFill>
                <a:latin typeface="Times New Roman" pitchFamily="18" charset="0"/>
                <a:ea typeface="微软雅黑" pitchFamily="34" charset="-122"/>
                <a:cs typeface="Times New Roman" pitchFamily="18" charset="0"/>
              </a:rPr>
              <a:t>日该合同已成立，但未生效</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DEA99DCD-CFCB-457D-9249-D2DEE49B3A9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内容占位符 4"/>
          <p:cNvSpPr>
            <a:spLocks noGrp="1"/>
          </p:cNvSpPr>
          <p:nvPr>
            <p:ph idx="1"/>
          </p:nvPr>
        </p:nvSpPr>
        <p:spPr>
          <a:xfrm>
            <a:off x="250825" y="549275"/>
            <a:ext cx="8713788"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．无效合同</a:t>
            </a:r>
            <a:r>
              <a:rPr lang="zh-CN" altLang="en-US" sz="2200" b="1" dirty="0" smtClean="0">
                <a:solidFill>
                  <a:srgbClr val="002060"/>
                </a:solidFill>
                <a:latin typeface="Times New Roman" pitchFamily="18" charset="0"/>
                <a:ea typeface="华文仿宋" pitchFamily="2" charset="-122"/>
                <a:cs typeface="Times New Roman" pitchFamily="18" charset="0"/>
              </a:rPr>
              <a:t>（合同法和民法通则的冲突）</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zh-CN" sz="2000" b="1" dirty="0" smtClean="0">
                <a:solidFill>
                  <a:srgbClr val="002060"/>
                </a:solidFill>
                <a:latin typeface="Times New Roman" pitchFamily="18" charset="0"/>
                <a:ea typeface="华文仿宋" pitchFamily="2" charset="-122"/>
                <a:cs typeface="Times New Roman" pitchFamily="18" charset="0"/>
              </a:rPr>
              <a:t>《合同法》第</a:t>
            </a:r>
            <a:r>
              <a:rPr lang="en-US" altLang="zh-CN" sz="2000" b="1" dirty="0" smtClean="0">
                <a:solidFill>
                  <a:srgbClr val="002060"/>
                </a:solidFill>
                <a:latin typeface="Times New Roman" pitchFamily="18" charset="0"/>
                <a:ea typeface="华文仿宋" pitchFamily="2" charset="-122"/>
                <a:cs typeface="Times New Roman" pitchFamily="18" charset="0"/>
              </a:rPr>
              <a:t>52</a:t>
            </a:r>
            <a:r>
              <a:rPr lang="zh-CN" altLang="zh-CN"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有下列情形之一的，合同无效：（一）一方以欺诈、胁迫的手段订立合同，损害国家利益；（二）恶意串通，损害国家、集体或者第三人利益；（三）以合法形式掩盖非法目的；（四）损害社会公共利益；（五）违反法律、行政法规的强制性规定。</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民法通则</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58</a:t>
            </a:r>
            <a:r>
              <a:rPr lang="zh-CN" altLang="en-US" sz="2000" b="1" dirty="0" smtClean="0">
                <a:solidFill>
                  <a:srgbClr val="002060"/>
                </a:solidFill>
                <a:latin typeface="Times New Roman" pitchFamily="18" charset="0"/>
                <a:ea typeface="华文仿宋" pitchFamily="2" charset="-122"/>
                <a:cs typeface="Times New Roman" pitchFamily="18" charset="0"/>
              </a:rPr>
              <a:t>条第</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款：</a:t>
            </a:r>
            <a:r>
              <a:rPr lang="zh-CN" altLang="en-US" sz="2000" dirty="0" smtClean="0">
                <a:solidFill>
                  <a:srgbClr val="002060"/>
                </a:solidFill>
                <a:latin typeface="Times New Roman" pitchFamily="18" charset="0"/>
                <a:ea typeface="华文仿宋" pitchFamily="2" charset="-122"/>
                <a:cs typeface="Times New Roman" pitchFamily="18" charset="0"/>
              </a:rPr>
              <a:t>下列民事行为无效：（一）无民事行为能力人实施的；（二）限制民事行为能力人依法不能独立实施的；（三）一方以欺诈、胁迫的手段或者乘人之危，使对方在违背真实意思的情况下所为的；（四）恶意串通，损害国家、集体或者第三人利益的；（五）违反法律或者社会公共利益的；（六）经济合同违反国家指令性计划的；（七）以合法形式掩盖非法目的的。</a:t>
            </a: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0ECF29E-D747-4178-8CDD-F780EE420FD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28</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根据合同法及相关规定，有下列哪些情形之一的，合同无效？</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一方以欺诈、胁迫的手段订立合同，损害对方利益</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恶意串通，损害第三人利益</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以合法形式掩盖非法目的</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在订立时显失公平</a:t>
            </a:r>
            <a:endParaRPr lang="zh-CN" altLang="en-US"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4DD6FA2-EF97-4295-AE5D-791DA8377EB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内容占位符 4"/>
          <p:cNvSpPr>
            <a:spLocks noGrp="1"/>
          </p:cNvSpPr>
          <p:nvPr>
            <p:ph idx="1"/>
          </p:nvPr>
        </p:nvSpPr>
        <p:spPr>
          <a:xfrm>
            <a:off x="457200" y="549275"/>
            <a:ext cx="8229600" cy="583247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．可变更、可撤销的合同</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下列合同，当事人一方有权请求人民法院或者仲裁机构变更或者撤销：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（一）因重大误解订立的；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（二）在订立合同时显失公平的。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一方以欺诈、胁迫的手段或者乘人之危，使对方在违背真实意思的情况下订立的合同，受损害方有权请求人民法院或者仲裁机构变更或者撤销。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当事人请求变更的，人民法院或者仲裁机构不得撤销。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当事人请求变更，为何法院或仲裁机构不得撤销？</a:t>
            </a:r>
          </a:p>
        </p:txBody>
      </p:sp>
      <p:sp>
        <p:nvSpPr>
          <p:cNvPr id="3" name="日期占位符 2"/>
          <p:cNvSpPr>
            <a:spLocks noGrp="1"/>
          </p:cNvSpPr>
          <p:nvPr>
            <p:ph type="dt" sz="half" idx="10"/>
          </p:nvPr>
        </p:nvSpPr>
        <p:spPr/>
        <p:txBody>
          <a:bodyPr/>
          <a:lstStyle/>
          <a:p>
            <a:fld id="{9640EE8B-F51B-4A5E-9E63-A5BC5E792C1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可撤销合同 </a:t>
            </a:r>
            <a:r>
              <a:rPr lang="en-US" altLang="zh-CN" sz="2200" b="1" dirty="0" smtClean="0">
                <a:solidFill>
                  <a:srgbClr val="002060"/>
                </a:solidFill>
                <a:latin typeface="Times New Roman" pitchFamily="18" charset="0"/>
                <a:ea typeface="华文仿宋" pitchFamily="2" charset="-122"/>
                <a:cs typeface="Times New Roman" pitchFamily="18" charset="0"/>
              </a:rPr>
              <a:t>VS </a:t>
            </a:r>
            <a:r>
              <a:rPr lang="zh-CN" altLang="en-US" sz="2200" b="1" dirty="0" smtClean="0">
                <a:solidFill>
                  <a:srgbClr val="002060"/>
                </a:solidFill>
                <a:latin typeface="Times New Roman" pitchFamily="18" charset="0"/>
                <a:ea typeface="华文仿宋" pitchFamily="2" charset="-122"/>
                <a:cs typeface="Times New Roman" pitchFamily="18" charset="0"/>
              </a:rPr>
              <a:t>无效合同</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a:t>
            </a:r>
            <a:r>
              <a:rPr lang="en-US" altLang="zh-CN" sz="2100" dirty="0" smtClean="0">
                <a:solidFill>
                  <a:srgbClr val="002060"/>
                </a:solidFill>
                <a:latin typeface="Times New Roman" pitchFamily="18" charset="0"/>
                <a:ea typeface="华文仿宋" pitchFamily="2" charset="-122"/>
                <a:cs typeface="Times New Roman" pitchFamily="18" charset="0"/>
              </a:rPr>
              <a:t>1</a:t>
            </a:r>
            <a:r>
              <a:rPr lang="zh-CN" altLang="en-US" sz="2100" dirty="0" smtClean="0">
                <a:solidFill>
                  <a:srgbClr val="002060"/>
                </a:solidFill>
                <a:latin typeface="Times New Roman" pitchFamily="18" charset="0"/>
                <a:ea typeface="华文仿宋" pitchFamily="2" charset="-122"/>
                <a:cs typeface="Times New Roman" pitchFamily="18" charset="0"/>
              </a:rPr>
              <a:t>）可撤销合同主要是涉及意思表示不真实的合同，而无效合同主要是违反法律的强制性规定和社会公共利益的合同；</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a:t>
            </a:r>
            <a:r>
              <a:rPr lang="en-US" altLang="zh-CN" sz="2100" dirty="0" smtClean="0">
                <a:solidFill>
                  <a:srgbClr val="002060"/>
                </a:solidFill>
                <a:latin typeface="Times New Roman" pitchFamily="18" charset="0"/>
                <a:ea typeface="华文仿宋" pitchFamily="2" charset="-122"/>
                <a:cs typeface="Times New Roman" pitchFamily="18" charset="0"/>
              </a:rPr>
              <a:t>2</a:t>
            </a:r>
            <a:r>
              <a:rPr lang="zh-CN" altLang="en-US" sz="2100" dirty="0" smtClean="0">
                <a:solidFill>
                  <a:srgbClr val="002060"/>
                </a:solidFill>
                <a:latin typeface="Times New Roman" pitchFamily="18" charset="0"/>
                <a:ea typeface="华文仿宋" pitchFamily="2" charset="-122"/>
                <a:cs typeface="Times New Roman" pitchFamily="18" charset="0"/>
              </a:rPr>
              <a:t>）可撤销合同在没有被撤销之前仍然是有效的，而无效合同是自始都不具有效力；</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a:t>
            </a:r>
            <a:r>
              <a:rPr lang="en-US" altLang="zh-CN" sz="2100" dirty="0" smtClean="0">
                <a:solidFill>
                  <a:srgbClr val="002060"/>
                </a:solidFill>
                <a:latin typeface="Times New Roman" pitchFamily="18" charset="0"/>
                <a:ea typeface="华文仿宋" pitchFamily="2" charset="-122"/>
                <a:cs typeface="Times New Roman" pitchFamily="18" charset="0"/>
              </a:rPr>
              <a:t>3</a:t>
            </a:r>
            <a:r>
              <a:rPr lang="zh-CN" altLang="en-US" sz="2100" dirty="0" smtClean="0">
                <a:solidFill>
                  <a:srgbClr val="002060"/>
                </a:solidFill>
                <a:latin typeface="Times New Roman" pitchFamily="18" charset="0"/>
                <a:ea typeface="华文仿宋" pitchFamily="2" charset="-122"/>
                <a:cs typeface="Times New Roman" pitchFamily="18" charset="0"/>
              </a:rPr>
              <a:t>）可撤销合同中的撤销权有时间限制，具有撤销权的当事人自知道或者应当知道撤销事由之日起一年内没有行使撤销权的，撤销权消灭。</a:t>
            </a:r>
            <a:r>
              <a:rPr lang="zh-CN" altLang="en-US" sz="2100" dirty="0" smtClean="0">
                <a:solidFill>
                  <a:srgbClr val="C00000"/>
                </a:solidFill>
                <a:latin typeface="Times New Roman" pitchFamily="18" charset="0"/>
                <a:ea typeface="华文仿宋" pitchFamily="2" charset="-122"/>
                <a:cs typeface="Times New Roman" pitchFamily="18" charset="0"/>
              </a:rPr>
              <a:t>（期限不可延长）</a:t>
            </a:r>
            <a:endParaRPr lang="en-US" altLang="zh-CN" sz="21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a:t>
            </a:r>
            <a:r>
              <a:rPr lang="en-US" altLang="zh-CN" sz="2100" dirty="0" smtClean="0">
                <a:solidFill>
                  <a:srgbClr val="002060"/>
                </a:solidFill>
                <a:latin typeface="Times New Roman" pitchFamily="18" charset="0"/>
                <a:ea typeface="华文仿宋" pitchFamily="2" charset="-122"/>
                <a:cs typeface="Times New Roman" pitchFamily="18" charset="0"/>
              </a:rPr>
              <a:t>4</a:t>
            </a:r>
            <a:r>
              <a:rPr lang="zh-CN" altLang="en-US" sz="2100" dirty="0" smtClean="0">
                <a:solidFill>
                  <a:srgbClr val="002060"/>
                </a:solidFill>
                <a:latin typeface="Times New Roman" pitchFamily="18" charset="0"/>
                <a:ea typeface="华文仿宋" pitchFamily="2" charset="-122"/>
                <a:cs typeface="Times New Roman" pitchFamily="18" charset="0"/>
              </a:rPr>
              <a:t>）可撤销合同中的撤销权人有选择的权利，可以申请撤销合同，也可以让合同继续有效，也可以申请变更合同，而无效合同是当然的无效，当事人无权进行选择。</a:t>
            </a:r>
          </a:p>
        </p:txBody>
      </p:sp>
      <p:sp>
        <p:nvSpPr>
          <p:cNvPr id="3" name="日期占位符 2"/>
          <p:cNvSpPr>
            <a:spLocks noGrp="1"/>
          </p:cNvSpPr>
          <p:nvPr>
            <p:ph type="dt" sz="half" idx="10"/>
          </p:nvPr>
        </p:nvSpPr>
        <p:spPr/>
        <p:txBody>
          <a:bodyPr/>
          <a:lstStyle/>
          <a:p>
            <a:fld id="{E3BDD85B-9358-49A8-8FBE-8C9E6963212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．效力待定的合同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）限制民事行为能力人依法不能独立订立的合同</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47</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限制民事行为能力人订立的合同，经法定代理人追认后，该合同有效，但纯获利益的合同或者与其年龄、智力、精神健康状况相适应而订立的合同，不必经法定代理人追认。</a:t>
            </a: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）表见代理以外的欠缺代理权而代理订立的合同</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合同法</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第</a:t>
            </a:r>
            <a:r>
              <a:rPr lang="en-US" altLang="zh-CN" sz="2200" dirty="0" smtClean="0">
                <a:solidFill>
                  <a:srgbClr val="002060"/>
                </a:solidFill>
                <a:latin typeface="Times New Roman" pitchFamily="18" charset="0"/>
                <a:ea typeface="华文仿宋" pitchFamily="2" charset="-122"/>
                <a:cs typeface="Times New Roman" pitchFamily="18" charset="0"/>
              </a:rPr>
              <a:t>48</a:t>
            </a:r>
            <a:r>
              <a:rPr lang="zh-CN" altLang="en-US" sz="2200" dirty="0" smtClean="0">
                <a:solidFill>
                  <a:srgbClr val="002060"/>
                </a:solidFill>
                <a:latin typeface="Times New Roman" pitchFamily="18" charset="0"/>
                <a:ea typeface="华文仿宋" pitchFamily="2" charset="-122"/>
                <a:cs typeface="Times New Roman" pitchFamily="18" charset="0"/>
              </a:rPr>
              <a:t>条第</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款：行为人没有代理权、超越代理权或者代理权终止后以被代理人名义订立的合同，未经被代理人追认，对被代理人不发生效力，由行为人承担责任。</a:t>
            </a:r>
          </a:p>
        </p:txBody>
      </p:sp>
      <p:sp>
        <p:nvSpPr>
          <p:cNvPr id="3" name="日期占位符 2"/>
          <p:cNvSpPr>
            <a:spLocks noGrp="1"/>
          </p:cNvSpPr>
          <p:nvPr>
            <p:ph type="dt" sz="half" idx="10"/>
          </p:nvPr>
        </p:nvSpPr>
        <p:spPr/>
        <p:txBody>
          <a:bodyPr/>
          <a:lstStyle/>
          <a:p>
            <a:fld id="{DA6C4FE7-7BCD-494F-AC32-78939F29ADF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b="1" smtClean="0">
                <a:solidFill>
                  <a:srgbClr val="002060"/>
                </a:solidFill>
                <a:latin typeface="Times New Roman" pitchFamily="18" charset="0"/>
                <a:ea typeface="华文仿宋" pitchFamily="2" charset="-122"/>
                <a:cs typeface="Times New Roman" pitchFamily="18" charset="0"/>
              </a:rPr>
              <a:t>（</a:t>
            </a:r>
            <a:r>
              <a:rPr lang="en-US" altLang="zh-CN" sz="2200" b="1" smtClean="0">
                <a:solidFill>
                  <a:srgbClr val="002060"/>
                </a:solidFill>
                <a:latin typeface="Times New Roman" pitchFamily="18" charset="0"/>
                <a:ea typeface="华文仿宋" pitchFamily="2" charset="-122"/>
                <a:cs typeface="Times New Roman" pitchFamily="18" charset="0"/>
              </a:rPr>
              <a:t>3</a:t>
            </a:r>
            <a:r>
              <a:rPr lang="zh-CN" altLang="en-US" sz="2200" b="1" smtClean="0">
                <a:solidFill>
                  <a:srgbClr val="002060"/>
                </a:solidFill>
                <a:latin typeface="Times New Roman" pitchFamily="18" charset="0"/>
                <a:ea typeface="华文仿宋" pitchFamily="2" charset="-122"/>
                <a:cs typeface="Times New Roman" pitchFamily="18" charset="0"/>
              </a:rPr>
              <a:t>）无权处分人订立的合同。</a:t>
            </a:r>
            <a:endParaRPr lang="en-US" altLang="zh-CN" sz="2200" b="1"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合同法</a:t>
            </a: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第</a:t>
            </a:r>
            <a:r>
              <a:rPr lang="en-US" altLang="zh-CN" sz="2200" b="1" smtClean="0">
                <a:solidFill>
                  <a:srgbClr val="002060"/>
                </a:solidFill>
                <a:latin typeface="Times New Roman" pitchFamily="18" charset="0"/>
                <a:ea typeface="华文仿宋" pitchFamily="2" charset="-122"/>
                <a:cs typeface="Times New Roman" pitchFamily="18" charset="0"/>
              </a:rPr>
              <a:t>51</a:t>
            </a:r>
            <a:r>
              <a:rPr lang="zh-CN" altLang="en-US" sz="2200" b="1" smtClean="0">
                <a:solidFill>
                  <a:srgbClr val="002060"/>
                </a:solidFill>
                <a:latin typeface="Times New Roman" pitchFamily="18" charset="0"/>
                <a:ea typeface="华文仿宋" pitchFamily="2" charset="-122"/>
                <a:cs typeface="Times New Roman" pitchFamily="18" charset="0"/>
              </a:rPr>
              <a:t>条：</a:t>
            </a:r>
            <a:r>
              <a:rPr lang="zh-CN" altLang="en-US" sz="2200" smtClean="0">
                <a:solidFill>
                  <a:srgbClr val="002060"/>
                </a:solidFill>
                <a:latin typeface="Times New Roman" pitchFamily="18" charset="0"/>
                <a:ea typeface="华文仿宋" pitchFamily="2" charset="-122"/>
                <a:cs typeface="Times New Roman" pitchFamily="18" charset="0"/>
              </a:rPr>
              <a:t>无处分权的人处分他人财产，经权利人追认或者无处分权的人订立合同后取得处分权的，该合同有效。</a:t>
            </a: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smtClean="0">
                <a:solidFill>
                  <a:srgbClr val="002060"/>
                </a:solidFill>
                <a:latin typeface="Times New Roman" pitchFamily="18" charset="0"/>
                <a:ea typeface="华文仿宋" pitchFamily="2" charset="-122"/>
                <a:cs typeface="Times New Roman" pitchFamily="18" charset="0"/>
              </a:rPr>
              <a:t>如何结束合同的效力待定状态？</a:t>
            </a:r>
            <a:endParaRPr lang="en-US" altLang="zh-CN" sz="2200" b="1"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相对人可以催告被追认人在</a:t>
            </a:r>
            <a:r>
              <a:rPr lang="en-US" altLang="zh-CN" sz="2200" smtClean="0">
                <a:solidFill>
                  <a:srgbClr val="002060"/>
                </a:solidFill>
                <a:latin typeface="Times New Roman" pitchFamily="18" charset="0"/>
                <a:ea typeface="华文仿宋" pitchFamily="2" charset="-122"/>
                <a:cs typeface="Times New Roman" pitchFamily="18" charset="0"/>
              </a:rPr>
              <a:t>1</a:t>
            </a:r>
            <a:r>
              <a:rPr lang="zh-CN" altLang="en-US" sz="2200" smtClean="0">
                <a:solidFill>
                  <a:srgbClr val="002060"/>
                </a:solidFill>
                <a:latin typeface="Times New Roman" pitchFamily="18" charset="0"/>
                <a:ea typeface="华文仿宋" pitchFamily="2" charset="-122"/>
                <a:cs typeface="Times New Roman" pitchFamily="18" charset="0"/>
              </a:rPr>
              <a:t>个月内予以追认。追认人未作表示的，视为拒绝追认。合同被追认后，自始有效。追认权人如拒绝追认，则合同自始无效。合同被追认以前，善意相对人有撤销的权利。撤销应当以通知的形式作出。</a:t>
            </a:r>
          </a:p>
          <a:p>
            <a:pPr eaLnBrk="1" hangingPunct="1">
              <a:lnSpc>
                <a:spcPct val="150000"/>
              </a:lnSpc>
            </a:pP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2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F68CC58-4F81-4950-8F2C-E5532E46AB4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根据合同法及相关规定，下列哪些说法是正确的？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．行为人没有代理权却以被代理人名义订立合同，未经被代理人追认的，对被代理人不发生效力，由行为人承担责任</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．行为人代理权终止后仍以被代理人名义订立合同，相对人有理由相信行为人有代理权的，该代理行为有效</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．限制民事行为能力人订立的任何合同均需经法定代理人追认后才有效</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．无处分权的人处分他人财产，经权利人追认或者无处分权的人订立合同后取得处分权的，该合同有效 </a:t>
            </a:r>
          </a:p>
        </p:txBody>
      </p:sp>
      <p:sp>
        <p:nvSpPr>
          <p:cNvPr id="3" name="日期占位符 2"/>
          <p:cNvSpPr>
            <a:spLocks noGrp="1"/>
          </p:cNvSpPr>
          <p:nvPr>
            <p:ph type="dt" sz="half" idx="10"/>
          </p:nvPr>
        </p:nvSpPr>
        <p:spPr/>
        <p:txBody>
          <a:bodyPr/>
          <a:lstStyle/>
          <a:p>
            <a:fld id="{79710AF8-0E49-4F9B-9F24-11DADF0D424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．合同无效或者被撤销的效力</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合同法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58</a:t>
            </a:r>
            <a:r>
              <a:rPr lang="zh-CN" altLang="en-US" sz="2000" b="1" dirty="0" smtClean="0">
                <a:solidFill>
                  <a:srgbClr val="002060"/>
                </a:solidFill>
                <a:latin typeface="Times New Roman" pitchFamily="18" charset="0"/>
                <a:ea typeface="华文仿宋" pitchFamily="2" charset="-122"/>
                <a:cs typeface="Times New Roman" pitchFamily="18" charset="0"/>
              </a:rPr>
              <a:t>条 ：</a:t>
            </a:r>
            <a:r>
              <a:rPr lang="en-US" altLang="zh-CN" sz="2000" b="1"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合同无效或者被撤销后，因该合同取得的财产，应当予以返还；不能返还或者没有必要返还的，应当折价补偿。有过错的一方应当赔偿对方因此所受到的损失，双方都有过错的，应当各自承担相应的责任。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专利法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47</a:t>
            </a:r>
            <a:r>
              <a:rPr lang="zh-CN" altLang="en-US" sz="2000" b="1" dirty="0" smtClean="0">
                <a:solidFill>
                  <a:srgbClr val="002060"/>
                </a:solidFill>
                <a:latin typeface="Times New Roman" pitchFamily="18" charset="0"/>
                <a:ea typeface="华文仿宋" pitchFamily="2" charset="-122"/>
                <a:cs typeface="Times New Roman" pitchFamily="18" charset="0"/>
              </a:rPr>
              <a:t>条： </a:t>
            </a:r>
            <a:r>
              <a:rPr lang="zh-CN" altLang="en-US" sz="2000" dirty="0" smtClean="0">
                <a:solidFill>
                  <a:srgbClr val="002060"/>
                </a:solidFill>
                <a:latin typeface="Times New Roman" pitchFamily="18" charset="0"/>
                <a:ea typeface="华文仿宋" pitchFamily="2" charset="-122"/>
                <a:cs typeface="Times New Roman" pitchFamily="18" charset="0"/>
              </a:rPr>
              <a:t>宣告无效的专利权视为自始即不存在。</a:t>
            </a:r>
          </a:p>
          <a:p>
            <a:pPr eaLnBrk="1" hangingPunct="1">
              <a:lnSpc>
                <a:spcPct val="125000"/>
              </a:lnSpc>
            </a:pPr>
            <a:r>
              <a:rPr lang="zh-CN" altLang="en-US" sz="2000" dirty="0" smtClean="0">
                <a:solidFill>
                  <a:srgbClr val="002060"/>
                </a:solidFill>
                <a:latin typeface="Times New Roman" pitchFamily="18" charset="0"/>
                <a:ea typeface="华文仿宋" pitchFamily="2" charset="-122"/>
                <a:cs typeface="Times New Roman" pitchFamily="18" charset="0"/>
              </a:rPr>
              <a:t>宣告专利权无效的决定，对在宣告专利权无效前人民法院作出并已执行的专利侵权的判决、调解书，已经履行或者强制执行的专利侵权纠纷处理决定，以及已经履行的专利实施许可合同和专利权转让合同，不具有追溯力。但是因专利权人的恶意给他人造成的损失，应当给予赔偿。</a:t>
            </a:r>
          </a:p>
          <a:p>
            <a:pPr eaLnBrk="1" hangingPunct="1">
              <a:lnSpc>
                <a:spcPct val="125000"/>
              </a:lnSpc>
            </a:pPr>
            <a:r>
              <a:rPr lang="zh-CN" altLang="en-US" sz="2000" dirty="0" smtClean="0">
                <a:solidFill>
                  <a:srgbClr val="002060"/>
                </a:solidFill>
                <a:latin typeface="Times New Roman" pitchFamily="18" charset="0"/>
                <a:ea typeface="华文仿宋" pitchFamily="2" charset="-122"/>
                <a:cs typeface="Times New Roman" pitchFamily="18" charset="0"/>
              </a:rPr>
              <a:t>依照前款规定不返还专利侵权赔偿金、专利使用费、专利权转让费，明显违反公平原则的，应当全部或者部分返还</a:t>
            </a:r>
            <a:r>
              <a:rPr lang="zh-CN" altLang="en-US" sz="2000" dirty="0" smtClean="0">
                <a:solidFill>
                  <a:srgbClr val="C00000"/>
                </a:solidFill>
                <a:latin typeface="Times New Roman" pitchFamily="18" charset="0"/>
                <a:ea typeface="华文仿宋" pitchFamily="2" charset="-122"/>
                <a:cs typeface="Times New Roman" pitchFamily="18" charset="0"/>
              </a:rPr>
              <a:t>。        区别何在？为什么会有这样的区别？</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buFont typeface="Times New Roman" pitchFamily="18" charset="0"/>
              <a:buNone/>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AB02372-055B-455C-A2C5-67D4E926EA0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内容占位符 4"/>
          <p:cNvSpPr>
            <a:spLocks noGrp="1"/>
          </p:cNvSpPr>
          <p:nvPr>
            <p:ph idx="1"/>
          </p:nvPr>
        </p:nvSpPr>
        <p:spPr>
          <a:xfrm>
            <a:off x="395288" y="620713"/>
            <a:ext cx="8445500" cy="57213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根据合同法及相关规定，下列说法哪些是正确的？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．无效合同自始没有法律约束力</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．合同部分无效，不影响其他部分效力的，其他部分依然有效</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．合同无效，不影响合同中独立存在的有关解决争议方法的条款的效力</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．合同无效后，因该合同取得的财产，一律收归国家所有</a:t>
            </a:r>
          </a:p>
        </p:txBody>
      </p:sp>
      <p:sp>
        <p:nvSpPr>
          <p:cNvPr id="3" name="日期占位符 2"/>
          <p:cNvSpPr>
            <a:spLocks noGrp="1"/>
          </p:cNvSpPr>
          <p:nvPr>
            <p:ph type="dt" sz="half" idx="10"/>
          </p:nvPr>
        </p:nvSpPr>
        <p:spPr/>
        <p:txBody>
          <a:bodyPr/>
          <a:lstStyle/>
          <a:p>
            <a:fld id="{2FB8E222-509A-46F2-89FB-811794450FC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．合同的履行的原则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全面履行和协作履行原则</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：当事人应当按照约定全面履行自己的义务。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当事人应当遵循诚实信用原则，根据合同的性质、目的和交易习惯履行通知、协助、保密等义务。</a:t>
            </a:r>
          </a:p>
        </p:txBody>
      </p:sp>
      <p:sp>
        <p:nvSpPr>
          <p:cNvPr id="3" name="日期占位符 2"/>
          <p:cNvSpPr>
            <a:spLocks noGrp="1"/>
          </p:cNvSpPr>
          <p:nvPr>
            <p:ph type="dt" sz="half" idx="10"/>
          </p:nvPr>
        </p:nvSpPr>
        <p:spPr/>
        <p:txBody>
          <a:bodyPr/>
          <a:lstStyle/>
          <a:p>
            <a:fld id="{C2C75464-7C58-4BFA-9A1E-2EEBE8F9926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．合同的补充协议</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zh-CN" sz="2200" b="1" dirty="0" smtClean="0">
                <a:solidFill>
                  <a:srgbClr val="002060"/>
                </a:solidFill>
                <a:latin typeface="Times New Roman" pitchFamily="18" charset="0"/>
                <a:ea typeface="华文仿宋" pitchFamily="2" charset="-122"/>
                <a:cs typeface="Times New Roman" pitchFamily="18" charset="0"/>
              </a:rPr>
              <a:t>《合同法》第</a:t>
            </a:r>
            <a:r>
              <a:rPr lang="en-US" altLang="zh-CN" sz="2200" b="1" dirty="0" smtClean="0">
                <a:solidFill>
                  <a:srgbClr val="002060"/>
                </a:solidFill>
                <a:latin typeface="Times New Roman" pitchFamily="18" charset="0"/>
                <a:ea typeface="华文仿宋" pitchFamily="2" charset="-122"/>
                <a:cs typeface="Times New Roman" pitchFamily="18" charset="0"/>
              </a:rPr>
              <a:t>61</a:t>
            </a:r>
            <a:r>
              <a:rPr lang="zh-CN" altLang="zh-CN" sz="2200" b="1" dirty="0" smtClean="0">
                <a:solidFill>
                  <a:srgbClr val="002060"/>
                </a:solidFill>
                <a:latin typeface="Times New Roman" pitchFamily="18" charset="0"/>
                <a:ea typeface="华文仿宋" pitchFamily="2" charset="-122"/>
                <a:cs typeface="Times New Roman" pitchFamily="18" charset="0"/>
              </a:rPr>
              <a:t>条：</a:t>
            </a:r>
            <a:r>
              <a:rPr lang="zh-CN" altLang="zh-CN" sz="2200" dirty="0" smtClean="0">
                <a:solidFill>
                  <a:srgbClr val="002060"/>
                </a:solidFill>
                <a:latin typeface="Times New Roman" pitchFamily="18" charset="0"/>
                <a:ea typeface="华文仿宋" pitchFamily="2" charset="-122"/>
                <a:cs typeface="Times New Roman" pitchFamily="18" charset="0"/>
              </a:rPr>
              <a:t>合同生效后，当事人就质量、价款或者报酬、履行地点等内容没有约定或者约定不明确的，可以协议补充；不能达成补充协议的</a:t>
            </a:r>
            <a:r>
              <a:rPr lang="zh-CN" altLang="en-US" sz="2200" dirty="0" smtClean="0">
                <a:solidFill>
                  <a:srgbClr val="002060"/>
                </a:solidFill>
                <a:latin typeface="Times New Roman" pitchFamily="18" charset="0"/>
                <a:ea typeface="华文仿宋" pitchFamily="2" charset="-122"/>
                <a:cs typeface="Times New Roman" pitchFamily="18" charset="0"/>
              </a:rPr>
              <a:t>，</a:t>
            </a:r>
            <a:r>
              <a:rPr lang="zh-CN" altLang="zh-CN" sz="2200" dirty="0" smtClean="0">
                <a:solidFill>
                  <a:srgbClr val="002060"/>
                </a:solidFill>
                <a:latin typeface="Times New Roman" pitchFamily="18" charset="0"/>
                <a:ea typeface="华文仿宋" pitchFamily="2" charset="-122"/>
                <a:cs typeface="Times New Roman" pitchFamily="18" charset="0"/>
              </a:rPr>
              <a:t>按照合同有关条款或者交易习惯确定。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合同的标的和数量约定不明，如何处理？</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为何是要协议补充而不是取消合同？</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C406FA7-C3FE-4589-AD0B-24859832A2D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湖南</a:t>
            </a: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工厂向四川</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公司购买一批物品，合同对付款地点和交货期限没有约定，事后未能达成补充协议，并且按照合同有关条款或交易习惯也不能确定。根据合同法的规定，下列哪些说法是正确的？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湖南</a:t>
            </a: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工厂付款给四川</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公司应在湖南履行</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湖南</a:t>
            </a: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工厂付款给四川</a:t>
            </a: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公司应在四川履行</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四川</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公司可以随时交货给湖南</a:t>
            </a: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工厂，</a:t>
            </a: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工厂不得有异议</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四川</a:t>
            </a: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公司可以随时交货给湖南</a:t>
            </a: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工厂，但是应当给该厂必要的准备时间</a:t>
            </a:r>
          </a:p>
        </p:txBody>
      </p:sp>
      <p:sp>
        <p:nvSpPr>
          <p:cNvPr id="3" name="日期占位符 2"/>
          <p:cNvSpPr>
            <a:spLocks noGrp="1"/>
          </p:cNvSpPr>
          <p:nvPr>
            <p:ph type="dt" sz="half" idx="10"/>
          </p:nvPr>
        </p:nvSpPr>
        <p:spPr/>
        <p:txBody>
          <a:bodyPr/>
          <a:lstStyle/>
          <a:p>
            <a:fld id="{5F338946-EE7D-4999-B7D9-E8E6C51BCB4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．合同的解释</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合同法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125</a:t>
            </a:r>
            <a:r>
              <a:rPr lang="zh-CN" altLang="en-US" sz="2000" b="1" dirty="0" smtClean="0">
                <a:solidFill>
                  <a:srgbClr val="002060"/>
                </a:solidFill>
                <a:latin typeface="Times New Roman" pitchFamily="18" charset="0"/>
                <a:ea typeface="华文仿宋" pitchFamily="2" charset="-122"/>
                <a:cs typeface="Times New Roman" pitchFamily="18" charset="0"/>
              </a:rPr>
              <a:t>条 ：</a:t>
            </a:r>
            <a:r>
              <a:rPr lang="en-US" altLang="zh-CN" sz="2000" b="1"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当事人对合同条款的理解有争议的，应当按照合同所使用的词句、合同的有关条款、合同的目的、交易习惯以及诚实信用原则，确定该条款的真实意思。</a:t>
            </a:r>
            <a:r>
              <a:rPr lang="zh-CN" altLang="en-US" sz="2000" dirty="0" smtClean="0">
                <a:solidFill>
                  <a:srgbClr val="C00000"/>
                </a:solidFill>
                <a:latin typeface="Times New Roman" pitchFamily="18" charset="0"/>
                <a:ea typeface="华文仿宋" pitchFamily="2" charset="-122"/>
                <a:cs typeface="Times New Roman" pitchFamily="18" charset="0"/>
              </a:rPr>
              <a:t>（语境，说明书解释权利要求）</a:t>
            </a: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合同文本采用两种以上文字订立并约定具有同等效力的，对各文本使用的词句推定具有相同含义。各文本使用的词句不一致的，应当根据合同的目的予以解释。</a:t>
            </a:r>
            <a:r>
              <a:rPr lang="zh-CN" altLang="en-US" sz="2000" dirty="0" smtClean="0">
                <a:solidFill>
                  <a:srgbClr val="C00000"/>
                </a:solidFill>
                <a:latin typeface="Times New Roman" pitchFamily="18" charset="0"/>
                <a:ea typeface="华文仿宋" pitchFamily="2" charset="-122"/>
                <a:cs typeface="Times New Roman" pitchFamily="18" charset="0"/>
              </a:rPr>
              <a:t>（合同的目的）</a:t>
            </a:r>
          </a:p>
        </p:txBody>
      </p:sp>
      <p:sp>
        <p:nvSpPr>
          <p:cNvPr id="3" name="日期占位符 2"/>
          <p:cNvSpPr>
            <a:spLocks noGrp="1"/>
          </p:cNvSpPr>
          <p:nvPr>
            <p:ph type="dt" sz="half" idx="10"/>
          </p:nvPr>
        </p:nvSpPr>
        <p:spPr/>
        <p:txBody>
          <a:bodyPr/>
          <a:lstStyle/>
          <a:p>
            <a:fld id="{FF12E224-BCCD-45AA-970D-113E82B80B3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．同时履行抗辩权</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66</a:t>
            </a:r>
            <a:r>
              <a:rPr lang="zh-CN" altLang="en-US" sz="2200" b="1" dirty="0" smtClean="0">
                <a:solidFill>
                  <a:srgbClr val="002060"/>
                </a:solidFill>
                <a:latin typeface="Times New Roman" pitchFamily="18" charset="0"/>
                <a:ea typeface="华文仿宋" pitchFamily="2" charset="-122"/>
                <a:cs typeface="Times New Roman" pitchFamily="18" charset="0"/>
              </a:rPr>
              <a:t>条 ：</a:t>
            </a:r>
            <a:r>
              <a:rPr lang="zh-CN" altLang="en-US" sz="2200" dirty="0" smtClean="0">
                <a:solidFill>
                  <a:srgbClr val="002060"/>
                </a:solidFill>
                <a:latin typeface="Times New Roman" pitchFamily="18" charset="0"/>
                <a:ea typeface="华文仿宋" pitchFamily="2" charset="-122"/>
                <a:cs typeface="Times New Roman" pitchFamily="18" charset="0"/>
              </a:rPr>
              <a:t>当事人互负债务，没有先后履行顺序的，应当同时履行。一方在对方履行之前有权拒绝其履行要求。一方在对方履行债务不符合约定时，有权拒绝其相应的履行要求。</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敌不动，我不动。</a:t>
            </a:r>
          </a:p>
        </p:txBody>
      </p:sp>
      <p:sp>
        <p:nvSpPr>
          <p:cNvPr id="3" name="日期占位符 2"/>
          <p:cNvSpPr>
            <a:spLocks noGrp="1"/>
          </p:cNvSpPr>
          <p:nvPr>
            <p:ph type="dt" sz="half" idx="10"/>
          </p:nvPr>
        </p:nvSpPr>
        <p:spPr/>
        <p:txBody>
          <a:bodyPr/>
          <a:lstStyle/>
          <a:p>
            <a:fld id="{5384F5E3-4ABA-4FC9-87E1-9EE916BA880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．不安抗辩权</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合同法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68</a:t>
            </a:r>
            <a:r>
              <a:rPr lang="zh-CN" altLang="en-US" sz="2000" b="1" dirty="0" smtClean="0">
                <a:solidFill>
                  <a:srgbClr val="002060"/>
                </a:solidFill>
                <a:latin typeface="Times New Roman" pitchFamily="18" charset="0"/>
                <a:ea typeface="华文仿宋" pitchFamily="2" charset="-122"/>
                <a:cs typeface="Times New Roman" pitchFamily="18" charset="0"/>
              </a:rPr>
              <a:t>条 ：</a:t>
            </a:r>
            <a:r>
              <a:rPr lang="en-US" altLang="zh-CN" sz="2000" b="1"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应当先履行债务的当事人，有确切证据证明对方有下列情形之一的，可以中止履行：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（一）经营状况严重恶化；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（二）转移财产、抽逃资金，以逃避债务；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（三）丧失商业信誉；</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（四）有丧失或者可能丧失履行债务能力的其他情形。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当事人没有确切证据中止履行的，应当承担违约责任。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先知会乘坐泰坦尼克号吗？</a:t>
            </a:r>
          </a:p>
        </p:txBody>
      </p:sp>
      <p:sp>
        <p:nvSpPr>
          <p:cNvPr id="3" name="日期占位符 2"/>
          <p:cNvSpPr>
            <a:spLocks noGrp="1"/>
          </p:cNvSpPr>
          <p:nvPr>
            <p:ph type="dt" sz="half" idx="10"/>
          </p:nvPr>
        </p:nvSpPr>
        <p:spPr/>
        <p:txBody>
          <a:bodyPr/>
          <a:lstStyle/>
          <a:p>
            <a:fld id="{02DC29ED-F1ED-49E5-9D73-E527234FE80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内容占位符 2"/>
          <p:cNvSpPr>
            <a:spLocks noGrp="1"/>
          </p:cNvSpPr>
          <p:nvPr>
            <p:ph idx="1"/>
          </p:nvPr>
        </p:nvSpPr>
        <p:spPr>
          <a:xfrm>
            <a:off x="395288" y="765175"/>
            <a:ext cx="8229600" cy="5289550"/>
          </a:xfrm>
        </p:spPr>
        <p:txBody>
          <a:bodyPr/>
          <a:lstStyle/>
          <a:p>
            <a:pPr eaLnBrk="1" hangingPunct="1">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50</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根据合同法及相关规定，应当先履行债务的当事人，有确切证据证明对方有下列哪些情形的，可以中止履行？</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抽逃资金逃避债务的</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转移财产逃避债务的</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丧失商业信誉的</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经营状况严重恶化的</a:t>
            </a:r>
          </a:p>
        </p:txBody>
      </p:sp>
      <p:sp>
        <p:nvSpPr>
          <p:cNvPr id="3" name="日期占位符 2"/>
          <p:cNvSpPr>
            <a:spLocks noGrp="1"/>
          </p:cNvSpPr>
          <p:nvPr>
            <p:ph type="dt" sz="half" idx="10"/>
          </p:nvPr>
        </p:nvSpPr>
        <p:spPr/>
        <p:txBody>
          <a:bodyPr/>
          <a:lstStyle/>
          <a:p>
            <a:fld id="{F9179E90-0C07-41DF-96CB-54754CCEE1D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33</a:t>
            </a:fld>
            <a:endParaRPr lang="en-US" altLang="zh-CN"/>
          </a:p>
        </p:txBody>
      </p:sp>
    </p:spTree>
  </p:cSld>
  <p:clrMapOvr>
    <a:masterClrMapping/>
  </p:clrMapOvr>
  <p:transition>
    <p:sndAc>
      <p:stSnd>
        <p:snd r:embed="rId2" name="chimes.wav"/>
      </p:stSnd>
    </p:sndAc>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．顺序履行抗辩权</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当事人互负债务，有先后履行顺序，先履行一方未履行的，后履行一方有权拒绝其履行要求。先履行一方履行债务不符合约定的，后履行一方有权拒绝其相应的履行要求。</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pPr>
            <a:r>
              <a:rPr lang="zh-CN" altLang="en-US" sz="2200" dirty="0" smtClean="0">
                <a:solidFill>
                  <a:srgbClr val="C00000"/>
                </a:solidFill>
                <a:latin typeface="Times New Roman" pitchFamily="18" charset="0"/>
                <a:ea typeface="华文仿宋" pitchFamily="2" charset="-122"/>
                <a:cs typeface="Times New Roman" pitchFamily="18" charset="0"/>
              </a:rPr>
              <a:t>不收钱不干事。</a:t>
            </a:r>
          </a:p>
        </p:txBody>
      </p:sp>
      <p:sp>
        <p:nvSpPr>
          <p:cNvPr id="3" name="日期占位符 2"/>
          <p:cNvSpPr>
            <a:spLocks noGrp="1"/>
          </p:cNvSpPr>
          <p:nvPr>
            <p:ph type="dt" sz="half" idx="10"/>
          </p:nvPr>
        </p:nvSpPr>
        <p:spPr/>
        <p:txBody>
          <a:bodyPr/>
          <a:lstStyle/>
          <a:p>
            <a:fld id="{29F8BEB2-8B51-4948-9254-18D72B589EA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内容占位符 2"/>
          <p:cNvSpPr>
            <a:spLocks noGrp="1"/>
          </p:cNvSpPr>
          <p:nvPr>
            <p:ph idx="1"/>
          </p:nvPr>
        </p:nvSpPr>
        <p:spPr>
          <a:xfrm>
            <a:off x="457200" y="620713"/>
            <a:ext cx="8229600" cy="5505450"/>
          </a:xfrm>
        </p:spPr>
        <p:txBody>
          <a:bodyPr/>
          <a:lstStyle/>
          <a:p>
            <a:pPr eaLnBrk="1" hangingPunct="1">
              <a:lnSpc>
                <a:spcPct val="150000"/>
              </a:lnSpc>
            </a:pPr>
            <a:r>
              <a:rPr lang="en-US" altLang="zh-CN" sz="2300" b="1" dirty="0" smtClean="0">
                <a:solidFill>
                  <a:srgbClr val="002060"/>
                </a:solidFill>
                <a:latin typeface="Times New Roman" pitchFamily="18" charset="0"/>
                <a:ea typeface="微软雅黑" pitchFamily="34" charset="-122"/>
                <a:cs typeface="Times New Roman" pitchFamily="18" charset="0"/>
              </a:rPr>
              <a:t>【2012</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88</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根据合同法及相关规定，下列关于合同履行的哪些说法是正确的？</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A</a:t>
            </a:r>
            <a:r>
              <a:rPr lang="zh-CN" altLang="en-US" sz="2300" dirty="0" smtClean="0">
                <a:solidFill>
                  <a:srgbClr val="C00000"/>
                </a:solidFill>
                <a:latin typeface="Times New Roman" pitchFamily="18" charset="0"/>
                <a:ea typeface="微软雅黑" pitchFamily="34" charset="-122"/>
                <a:cs typeface="Times New Roman" pitchFamily="18" charset="0"/>
              </a:rPr>
              <a:t>．当事人应当按照约定全面履行自己的义务</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．当事人互负债务，没有先后履行顺序的，应当同时履行</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．当事人互负债务，有先后履行顺序，先履行一方未履行的，后履行一方有权拒绝其履行要求</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．当事人互负债务，有先后履行顺序，应当先履行债务的当事人，有确切证据证明对方经营状况严重恶化的，可以中止履行</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C9575737-9787-4F9B-8868-AF7524C2982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35</a:t>
            </a:fld>
            <a:endParaRPr lang="en-US" altLang="zh-CN"/>
          </a:p>
        </p:txBody>
      </p:sp>
    </p:spTree>
  </p:cSld>
  <p:clrMapOvr>
    <a:masterClrMapping/>
  </p:clrMapOvr>
  <p:transition>
    <p:sndAc>
      <p:stSnd>
        <p:snd r:embed="rId2" name="chimes.wav"/>
      </p:st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．代位权</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因债务人怠于行使其到期债权，对债权人造成损害的，债权人可以向人民法院请求以自己的名义代位行使债务人的债权，但该债权专属于债务人自身的除外。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代位权的行使范围以债权人的债权为限。债权人行使代位权的必要费用，由债务人负担。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代位权和代理权有什么区别？</a:t>
            </a:r>
          </a:p>
        </p:txBody>
      </p:sp>
      <p:sp>
        <p:nvSpPr>
          <p:cNvPr id="3" name="日期占位符 2"/>
          <p:cNvSpPr>
            <a:spLocks noGrp="1"/>
          </p:cNvSpPr>
          <p:nvPr>
            <p:ph type="dt" sz="half" idx="10"/>
          </p:nvPr>
        </p:nvSpPr>
        <p:spPr/>
        <p:txBody>
          <a:bodyPr/>
          <a:lstStyle/>
          <a:p>
            <a:fld id="{A173DC00-240A-49C7-9304-498DBA535EC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内容占位符 4"/>
          <p:cNvSpPr>
            <a:spLocks noGrp="1"/>
          </p:cNvSpPr>
          <p:nvPr>
            <p:ph idx="1"/>
          </p:nvPr>
        </p:nvSpPr>
        <p:spPr>
          <a:xfrm>
            <a:off x="457200" y="765175"/>
            <a:ext cx="8229600" cy="5360988"/>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甲对乙享有</a:t>
            </a:r>
            <a:r>
              <a:rPr lang="en-US" altLang="zh-CN" sz="2200" dirty="0" smtClean="0">
                <a:solidFill>
                  <a:srgbClr val="002060"/>
                </a:solidFill>
                <a:latin typeface="Times New Roman" pitchFamily="18" charset="0"/>
                <a:ea typeface="微软雅黑" pitchFamily="34" charset="-122"/>
                <a:cs typeface="Times New Roman" pitchFamily="18" charset="0"/>
              </a:rPr>
              <a:t>5</a:t>
            </a:r>
            <a:r>
              <a:rPr lang="zh-CN" altLang="en-US" sz="2200" dirty="0" smtClean="0">
                <a:solidFill>
                  <a:srgbClr val="002060"/>
                </a:solidFill>
                <a:latin typeface="Times New Roman" pitchFamily="18" charset="0"/>
                <a:ea typeface="微软雅黑" pitchFamily="34" charset="-122"/>
                <a:cs typeface="Times New Roman" pitchFamily="18" charset="0"/>
              </a:rPr>
              <a:t>万元的到期债权；同时乙对丙享有</a:t>
            </a:r>
            <a:r>
              <a:rPr lang="en-US" altLang="zh-CN" sz="2200" dirty="0" smtClean="0">
                <a:solidFill>
                  <a:srgbClr val="002060"/>
                </a:solidFill>
                <a:latin typeface="Times New Roman" pitchFamily="18" charset="0"/>
                <a:ea typeface="微软雅黑" pitchFamily="34" charset="-122"/>
                <a:cs typeface="Times New Roman" pitchFamily="18" charset="0"/>
              </a:rPr>
              <a:t>5</a:t>
            </a:r>
            <a:r>
              <a:rPr lang="zh-CN" altLang="en-US" sz="2200" dirty="0" smtClean="0">
                <a:solidFill>
                  <a:srgbClr val="002060"/>
                </a:solidFill>
                <a:latin typeface="Times New Roman" pitchFamily="18" charset="0"/>
                <a:ea typeface="微软雅黑" pitchFamily="34" charset="-122"/>
                <a:cs typeface="Times New Roman" pitchFamily="18" charset="0"/>
              </a:rPr>
              <a:t>万元的到期债权，但乙怠于行使其到期债权。甲为了保证自己债权的实现，向人民法院依法提起代位权诉讼，请求以自己的名义代位行使乙对丙的到期债权。根据合同法及相关规定，下列说法哪些是正确的？</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该案件由丙住所地的人民法院管辖</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丙不认为乙有怠于行使其到期债权情况的，应当承担举证责任</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丙对乙的抗辩，可以向甲主张</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甲行使代位权的必要费用，由乙负担</a:t>
            </a:r>
            <a:endParaRPr lang="zh-CN" altLang="en-US"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335F909-E4BE-47EE-9252-7705A3B1DB2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内容占位符 4"/>
          <p:cNvSpPr>
            <a:spLocks noGrp="1"/>
          </p:cNvSpPr>
          <p:nvPr>
            <p:ph idx="1"/>
          </p:nvPr>
        </p:nvSpPr>
        <p:spPr>
          <a:xfrm>
            <a:off x="457200" y="765175"/>
            <a:ext cx="8229600" cy="5688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撤销权</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因债务人放弃其到期债权或者无偿转让财产，对债权人造成损害的，债权人可以请求人民法院撤销债务人的行为。债务人以明显不合理的低价转让财产，对债权人造成损害，并且受让人知道该情形的，债权人也可以请求人民法院撤销债务人的行为。</a:t>
            </a:r>
            <a:r>
              <a:rPr lang="zh-CN" altLang="en-US" sz="28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C00000"/>
                </a:solidFill>
                <a:latin typeface="Times New Roman" pitchFamily="18" charset="0"/>
                <a:ea typeface="华文仿宋" pitchFamily="2" charset="-122"/>
                <a:cs typeface="Times New Roman" pitchFamily="18" charset="0"/>
              </a:rPr>
              <a:t>（ 前者为何没有知道这一限制？）</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撤销权的行使范围以债权人的债权为限。债权人行使撤销权的必要费用，由债务人负担。 </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撤销权自债权人知道或者应当知道撤销事由之日起一年内行使。</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代位权和撤销权产生基础的异同？</a:t>
            </a:r>
          </a:p>
        </p:txBody>
      </p:sp>
      <p:sp>
        <p:nvSpPr>
          <p:cNvPr id="3" name="日期占位符 2"/>
          <p:cNvSpPr>
            <a:spLocks noGrp="1"/>
          </p:cNvSpPr>
          <p:nvPr>
            <p:ph type="dt" sz="half" idx="10"/>
          </p:nvPr>
        </p:nvSpPr>
        <p:spPr/>
        <p:txBody>
          <a:bodyPr/>
          <a:lstStyle/>
          <a:p>
            <a:fld id="{D2975B37-5712-4D56-878A-812F9A8DFB7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内容占位符 2"/>
          <p:cNvSpPr>
            <a:spLocks noGrp="1"/>
          </p:cNvSpPr>
          <p:nvPr>
            <p:ph idx="1"/>
          </p:nvPr>
        </p:nvSpPr>
        <p:spPr>
          <a:xfrm>
            <a:off x="457200" y="620713"/>
            <a:ext cx="8229600" cy="5505450"/>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【2006</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78</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对于下列债务人给债权人造成损害的哪些行为，债权人可以请求人民法院撤销？</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．债务人怠于行使其到期债权</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．债务人放弃其到期债权</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．债务人无偿转让财产</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．债务人以明显不合理的低价转让财产，且受让人知道该情形</a:t>
            </a:r>
          </a:p>
        </p:txBody>
      </p:sp>
      <p:sp>
        <p:nvSpPr>
          <p:cNvPr id="3" name="日期占位符 2"/>
          <p:cNvSpPr>
            <a:spLocks noGrp="1"/>
          </p:cNvSpPr>
          <p:nvPr>
            <p:ph type="dt" sz="half" idx="10"/>
          </p:nvPr>
        </p:nvSpPr>
        <p:spPr/>
        <p:txBody>
          <a:bodyPr/>
          <a:lstStyle/>
          <a:p>
            <a:fld id="{0921BBA4-C900-470F-9DA1-4BF24EB0BEE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800" b="1" dirty="0" smtClean="0">
                <a:solidFill>
                  <a:srgbClr val="002060"/>
                </a:solidFill>
                <a:latin typeface="Times New Roman" pitchFamily="18" charset="0"/>
                <a:ea typeface="微软雅黑" pitchFamily="34" charset="-122"/>
                <a:cs typeface="Times New Roman" pitchFamily="18" charset="0"/>
              </a:rPr>
              <a:t>21</a:t>
            </a:r>
            <a:r>
              <a:rPr lang="zh-CN" altLang="en-US" sz="2800" b="1" dirty="0" smtClean="0">
                <a:solidFill>
                  <a:srgbClr val="002060"/>
                </a:solidFill>
                <a:latin typeface="Times New Roman" pitchFamily="18" charset="0"/>
                <a:ea typeface="微软雅黑" pitchFamily="34" charset="-122"/>
                <a:cs typeface="Times New Roman" pitchFamily="18" charset="0"/>
              </a:rPr>
              <a:t>．合同的变更</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）当事人协商一致，可以变更合同。</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意思自治</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变更内容约定不明，推定为未变更。</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签订合同时约定不明则应予以解释，变更时约定不明为何推定为未变更？ </a:t>
            </a:r>
          </a:p>
        </p:txBody>
      </p:sp>
      <p:sp>
        <p:nvSpPr>
          <p:cNvPr id="3" name="日期占位符 2"/>
          <p:cNvSpPr>
            <a:spLocks noGrp="1"/>
          </p:cNvSpPr>
          <p:nvPr>
            <p:ph type="dt" sz="half" idx="10"/>
          </p:nvPr>
        </p:nvSpPr>
        <p:spPr/>
        <p:txBody>
          <a:bodyPr/>
          <a:lstStyle/>
          <a:p>
            <a:fld id="{F0DC630D-FDFA-4682-8FD5-A872C455103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800" b="1" dirty="0" smtClean="0">
                <a:solidFill>
                  <a:srgbClr val="002060"/>
                </a:solidFill>
                <a:latin typeface="Times New Roman" pitchFamily="18" charset="0"/>
                <a:ea typeface="微软雅黑" pitchFamily="34" charset="-122"/>
                <a:cs typeface="Times New Roman" pitchFamily="18" charset="0"/>
              </a:rPr>
              <a:t>22</a:t>
            </a:r>
            <a:r>
              <a:rPr lang="zh-CN" altLang="en-US" sz="2800" b="1" dirty="0" smtClean="0">
                <a:solidFill>
                  <a:srgbClr val="002060"/>
                </a:solidFill>
                <a:latin typeface="Times New Roman" pitchFamily="18" charset="0"/>
                <a:ea typeface="微软雅黑" pitchFamily="34" charset="-122"/>
                <a:cs typeface="Times New Roman" pitchFamily="18" charset="0"/>
              </a:rPr>
              <a:t>．合同的转让</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）合同权利的转让</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79</a:t>
            </a:r>
            <a:r>
              <a:rPr lang="zh-CN" altLang="en-US" sz="2200" b="1" dirty="0" smtClean="0">
                <a:solidFill>
                  <a:srgbClr val="002060"/>
                </a:solidFill>
                <a:latin typeface="Times New Roman" pitchFamily="18" charset="0"/>
                <a:ea typeface="华文仿宋" pitchFamily="2" charset="-122"/>
                <a:cs typeface="Times New Roman" pitchFamily="18" charset="0"/>
              </a:rPr>
              <a:t>条 </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债权人可以将合同的权利全部或者部分转让给第三人，但有下列情形之一的除外：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（一）根据合同性质不得转让；</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（二）按照当事人约定不得转让；</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（三）依照法律规定不得转让。</a:t>
            </a:r>
          </a:p>
        </p:txBody>
      </p:sp>
      <p:sp>
        <p:nvSpPr>
          <p:cNvPr id="3" name="日期占位符 2"/>
          <p:cNvSpPr>
            <a:spLocks noGrp="1"/>
          </p:cNvSpPr>
          <p:nvPr>
            <p:ph type="dt" sz="half" idx="10"/>
          </p:nvPr>
        </p:nvSpPr>
        <p:spPr/>
        <p:txBody>
          <a:bodyPr/>
          <a:lstStyle/>
          <a:p>
            <a:fld id="{6F97335A-5C76-4980-8EC4-37CA9E5BA5D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80</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债权人转让权利的，应当通知债务人。未经通知，该转让对债务人不发生效力。</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债权人转让权利的通知不得撤销，但经受让人同意的除外。</a:t>
            </a:r>
          </a:p>
          <a:p>
            <a:pPr eaLnBrk="1" hangingPunct="1">
              <a:lnSpc>
                <a:spcPct val="150000"/>
              </a:lnSpc>
              <a:spcBef>
                <a:spcPts val="1800"/>
              </a:spcBef>
            </a:pP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 合同义务的转移</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84</a:t>
            </a:r>
            <a:r>
              <a:rPr lang="zh-CN" altLang="en-US" sz="2200" b="1" dirty="0" smtClean="0">
                <a:solidFill>
                  <a:srgbClr val="002060"/>
                </a:solidFill>
                <a:latin typeface="Times New Roman" pitchFamily="18" charset="0"/>
                <a:ea typeface="华文仿宋" pitchFamily="2" charset="-122"/>
                <a:cs typeface="Times New Roman" pitchFamily="18" charset="0"/>
              </a:rPr>
              <a:t>条 ：</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债务人将合同的义务全部或者部分转移给第三人的，应当经债权人同意。</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债权转让是通知，债务转移为何是同意？</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46D530A-F8BA-41F9-9865-1BF330BF06F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根据合同法的规定，下列关于合同义务转让的哪些说法是正确的？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债务人将合同的义务部分转让给第三人的，可以不经债权人同意</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债务人将合同的义务全部转让给第三人的，应当经债权人同意</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债务人转移义务的，新债务人可以主张原债务人对债权人的抗辩</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债务人转移义务的，新债务人应当承担所有与主债务有关的从债务</a:t>
            </a:r>
          </a:p>
        </p:txBody>
      </p:sp>
      <p:sp>
        <p:nvSpPr>
          <p:cNvPr id="3" name="日期占位符 2"/>
          <p:cNvSpPr>
            <a:spLocks noGrp="1"/>
          </p:cNvSpPr>
          <p:nvPr>
            <p:ph type="dt" sz="half" idx="10"/>
          </p:nvPr>
        </p:nvSpPr>
        <p:spPr/>
        <p:txBody>
          <a:bodyPr/>
          <a:lstStyle/>
          <a:p>
            <a:fld id="{FEF8D0EA-4503-4850-85A4-87BC1EBDF3A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内容占位符 4"/>
          <p:cNvSpPr>
            <a:spLocks noGrp="1"/>
          </p:cNvSpPr>
          <p:nvPr>
            <p:ph idx="1"/>
          </p:nvPr>
        </p:nvSpPr>
        <p:spPr>
          <a:xfrm>
            <a:off x="457200" y="476250"/>
            <a:ext cx="8229600" cy="6048375"/>
          </a:xfrm>
        </p:spPr>
        <p:txBody>
          <a:bodyPr/>
          <a:lstStyle/>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3</a:t>
            </a: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 </a:t>
            </a:r>
            <a:r>
              <a:rPr lang="zh-CN" altLang="en-US" sz="2800" b="1" dirty="0" smtClean="0">
                <a:solidFill>
                  <a:srgbClr val="002060"/>
                </a:solidFill>
                <a:latin typeface="Times New Roman" pitchFamily="18" charset="0"/>
                <a:ea typeface="华文仿宋" pitchFamily="2" charset="-122"/>
                <a:cs typeface="Times New Roman" pitchFamily="18" charset="0"/>
              </a:rPr>
              <a:t>合同权利和义务的一并转让</a:t>
            </a: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当事人通过订立合同而发生</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当事人一方经对方同意，可以将自己在合同中的权利和义务一并转让给第三人。　　　</a:t>
            </a:r>
            <a:r>
              <a:rPr lang="zh-CN" altLang="en-US" sz="2200" dirty="0" smtClean="0">
                <a:solidFill>
                  <a:srgbClr val="C00000"/>
                </a:solidFill>
                <a:latin typeface="Times New Roman" pitchFamily="18" charset="0"/>
                <a:ea typeface="华文仿宋" pitchFamily="2" charset="-122"/>
                <a:cs typeface="Times New Roman" pitchFamily="18" charset="0"/>
              </a:rPr>
              <a:t>问题：一并转让为何不采用低标准的“通知”？</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）根据法律的规定直接发生</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订立合同后合并的，由合并后的法人或者其他组织行使合同权利，履行合同义务。当事人订立合同后分立的，除债权人和债务人另有约定的以外，由分立的法人或者其他组织对合同的权利和义务享有连带债权，承担连带债务。</a:t>
            </a:r>
          </a:p>
          <a:p>
            <a:pPr eaLnBrk="1" hangingPunct="1">
              <a:lnSpc>
                <a:spcPct val="150000"/>
              </a:lnSpc>
              <a:spcBef>
                <a:spcPts val="1200"/>
              </a:spcBef>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E67CB2E-4AE6-48E6-8669-A6B13C51657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内容占位符 4"/>
          <p:cNvSpPr>
            <a:spLocks noGrp="1"/>
          </p:cNvSpPr>
          <p:nvPr>
            <p:ph idx="1"/>
          </p:nvPr>
        </p:nvSpPr>
        <p:spPr>
          <a:xfrm>
            <a:off x="457200" y="765175"/>
            <a:ext cx="8229600" cy="5360988"/>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甲公司和乙公司签订一份食用油买卖合同，现甲公司拟将其合同中全部权利义务一并转让给丙公司。根据合同法及相关规定，下列说法哪些是正确的？</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转让须经乙公司同意才能够进行</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转让只需要通知乙公司就可进行</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转让后，若丙公司违约，甲公司仍须承担连带责任</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转让后，乙公司有权向丙公司主张其对甲公司的抗辩</a:t>
            </a:r>
          </a:p>
        </p:txBody>
      </p:sp>
      <p:sp>
        <p:nvSpPr>
          <p:cNvPr id="3" name="日期占位符 2"/>
          <p:cNvSpPr>
            <a:spLocks noGrp="1"/>
          </p:cNvSpPr>
          <p:nvPr>
            <p:ph type="dt" sz="half" idx="10"/>
          </p:nvPr>
        </p:nvSpPr>
        <p:spPr/>
        <p:txBody>
          <a:bodyPr/>
          <a:lstStyle/>
          <a:p>
            <a:fld id="{80AD47AC-1204-4EBC-A70C-7F664E7FB20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23</a:t>
            </a:r>
            <a:r>
              <a:rPr lang="zh-CN" altLang="en-US" sz="2600" b="1" dirty="0" smtClean="0">
                <a:solidFill>
                  <a:srgbClr val="002060"/>
                </a:solidFill>
                <a:latin typeface="Times New Roman" pitchFamily="18" charset="0"/>
                <a:ea typeface="微软雅黑" pitchFamily="34" charset="-122"/>
                <a:cs typeface="Times New Roman" pitchFamily="18" charset="0"/>
              </a:rPr>
              <a:t>．合同终止的法定事由</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91</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合同的权利义务终止：（一）债务已经按照约定履行；（二）合同解除；（三）债务相互抵销；（四）债务人依法将标的物提存；（五）债权人免除债务；（六）债权债务同归于一人；（七）法律规定或者当事人约定终止的其他情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民法通则：债消灭的法律事实：清偿、抵销、提存、混同、免除、解除</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D27FA26-FC26-4726-A5BE-4D471ACD71F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内容占位符 4"/>
          <p:cNvSpPr>
            <a:spLocks noGrp="1"/>
          </p:cNvSpPr>
          <p:nvPr>
            <p:ph idx="1"/>
          </p:nvPr>
        </p:nvSpPr>
        <p:spPr>
          <a:xfrm>
            <a:off x="457200" y="981075"/>
            <a:ext cx="8229600" cy="51450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．合同终止后当事人的义务</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92</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合同的权利义务终止后，当事人应当遵循诚实信用原则，根据交易习惯履行通知、协助、保密等义务。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生意不成都要仁义在何况生意成了。</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384D019-9F6C-4831-B471-83BE6E2852B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．合同解除</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）协议解除（约定解除）</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93</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当事人协商一致，可以解除合同。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当事人可以约定一方解除合同的条件。解除合同的条件成就时，解除权人可以解除合同。</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5975A86-B76D-4034-90F7-EAB1B0DA305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）单方解除（法定解除）</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合同法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94</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有下列情形之一的，当事人可以解除合同：</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（一）因不可抗力致使不能实现合同目的；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（二）在履行期限届满之前，当事人一方明确表示或者以自己的行为表明不履行主要债务；</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（三）当事人一方迟延履行主要债务，经催告后在合理期限内仍未履行；</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（四）当事人一方迟延履行债务或者有其他违约行为致使不能实现合同目的；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（五）法律规定的其他情形。</a:t>
            </a:r>
            <a:endParaRPr lang="en-US" altLang="zh-CN" sz="20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51FB02A-DA46-4C0F-8E21-CE022E5E6EF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3</a:t>
            </a: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 </a:t>
            </a:r>
            <a:r>
              <a:rPr lang="zh-CN" altLang="en-US" sz="2800" b="1" dirty="0" smtClean="0">
                <a:solidFill>
                  <a:srgbClr val="002060"/>
                </a:solidFill>
                <a:latin typeface="Times New Roman" pitchFamily="18" charset="0"/>
                <a:ea typeface="华文仿宋" pitchFamily="2" charset="-122"/>
                <a:cs typeface="Times New Roman" pitchFamily="18" charset="0"/>
              </a:rPr>
              <a:t>合同解除的效力</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合同解除后，尚未履行的，终止履行；已经履行的，根据履行情况和合同性质，当事人可以要求恢复原状、采取其他补救措施，并有权要求赔偿损失。</a:t>
            </a:r>
            <a:r>
              <a:rPr lang="zh-CN" altLang="en-US" sz="2200" dirty="0" smtClean="0">
                <a:solidFill>
                  <a:srgbClr val="C00000"/>
                </a:solidFill>
                <a:latin typeface="Times New Roman" pitchFamily="18" charset="0"/>
                <a:ea typeface="华文仿宋" pitchFamily="2" charset="-122"/>
                <a:cs typeface="Times New Roman" pitchFamily="18" charset="0"/>
              </a:rPr>
              <a:t>（溯及既往）</a:t>
            </a:r>
            <a:br>
              <a:rPr lang="zh-CN" altLang="en-US" sz="2200" dirty="0" smtClean="0">
                <a:solidFill>
                  <a:srgbClr val="C00000"/>
                </a:solidFill>
                <a:latin typeface="Times New Roman" pitchFamily="18" charset="0"/>
                <a:ea typeface="华文仿宋" pitchFamily="2" charset="-122"/>
                <a:cs typeface="Times New Roman" pitchFamily="18" charset="0"/>
              </a:rPr>
            </a:b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合同的权利义务终止，不影响合同中结算和清理条款的效力。</a:t>
            </a:r>
            <a:r>
              <a:rPr lang="zh-CN" altLang="en-US" sz="2200" dirty="0" smtClean="0">
                <a:solidFill>
                  <a:srgbClr val="C00000"/>
                </a:solidFill>
                <a:latin typeface="Times New Roman" pitchFamily="18" charset="0"/>
                <a:ea typeface="华文仿宋" pitchFamily="2" charset="-122"/>
                <a:cs typeface="Times New Roman" pitchFamily="18" charset="0"/>
              </a:rPr>
              <a:t>（条款独立）</a:t>
            </a:r>
            <a:endParaRPr lang="en-US" altLang="zh-CN" sz="2200" b="1"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0F93B2A-417B-42D0-A641-976B018E1ED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内容占位符 4"/>
          <p:cNvSpPr>
            <a:spLocks noGrp="1"/>
          </p:cNvSpPr>
          <p:nvPr>
            <p:ph idx="1"/>
          </p:nvPr>
        </p:nvSpPr>
        <p:spPr>
          <a:xfrm>
            <a:off x="457200" y="620713"/>
            <a:ext cx="8229600" cy="5505450"/>
          </a:xfrm>
        </p:spPr>
        <p:txBody>
          <a:bodyPr/>
          <a:lstStyle/>
          <a:p>
            <a:pPr eaLnBrk="1" hangingPunct="1">
              <a:lnSpc>
                <a:spcPct val="135000"/>
              </a:lnSpc>
            </a:pP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99</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根据合同法及相关规定，有下列哪些情形的，当事人可以解除合同</a:t>
            </a:r>
            <a:r>
              <a:rPr lang="en-US" altLang="zh-CN" sz="2400" dirty="0" smtClean="0">
                <a:solidFill>
                  <a:srgbClr val="002060"/>
                </a:solidFill>
                <a:latin typeface="Times New Roman" pitchFamily="18" charset="0"/>
                <a:ea typeface="微软雅黑" pitchFamily="34" charset="-122"/>
                <a:cs typeface="Times New Roman" pitchFamily="18" charset="0"/>
              </a:rPr>
              <a:t>?</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．因不可抗力致使不能实现合同目的</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．因作为技术开发合同标的的技术已经由他人公开，致使技术开发合同的履行没有意义</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．当事人一方迟延履行主要债务，经催告后在合理期限内仍未履行</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．在履行期限届满之前，当事人一方明确表示不履行主要债务</a:t>
            </a:r>
          </a:p>
        </p:txBody>
      </p:sp>
      <p:sp>
        <p:nvSpPr>
          <p:cNvPr id="3" name="日期占位符 2"/>
          <p:cNvSpPr>
            <a:spLocks noGrp="1"/>
          </p:cNvSpPr>
          <p:nvPr>
            <p:ph type="dt" sz="half" idx="10"/>
          </p:nvPr>
        </p:nvSpPr>
        <p:spPr/>
        <p:txBody>
          <a:bodyPr/>
          <a:lstStyle/>
          <a:p>
            <a:fld id="{AB244479-3426-49A4-98D4-A4E564A0A4D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800" b="1" dirty="0" smtClean="0">
                <a:solidFill>
                  <a:srgbClr val="002060"/>
                </a:solidFill>
                <a:latin typeface="Times New Roman" pitchFamily="18" charset="0"/>
                <a:ea typeface="微软雅黑" pitchFamily="34" charset="-122"/>
                <a:cs typeface="Times New Roman" pitchFamily="18" charset="0"/>
              </a:rPr>
              <a:t>26</a:t>
            </a:r>
            <a:r>
              <a:rPr lang="zh-CN" altLang="en-US" sz="2800" b="1" dirty="0" smtClean="0">
                <a:solidFill>
                  <a:srgbClr val="002060"/>
                </a:solidFill>
                <a:latin typeface="Times New Roman" pitchFamily="18" charset="0"/>
                <a:ea typeface="微软雅黑" pitchFamily="34" charset="-122"/>
                <a:cs typeface="Times New Roman" pitchFamily="18" charset="0"/>
              </a:rPr>
              <a:t>．抵销</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法定抵销</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当事人互负到期债务，该债务的标的物种类、品质相同的，任何一方可以将自己的债务与对方的债务抵销，但依照法律规定或者按照合同性质不得抵销的除外。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当事人主张抵销的，应当通知对方。通知自到达对方时生效。抵销不得附条件或者附期限。</a:t>
            </a: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6CD8421-83CB-4D89-BDB7-A415C328374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约定抵销</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当事人互负债务，标的物种类、品质不相同的，经双方协商一致，也可以抵销。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注意：不要求债务到期</a:t>
            </a:r>
          </a:p>
        </p:txBody>
      </p:sp>
      <p:sp>
        <p:nvSpPr>
          <p:cNvPr id="3" name="日期占位符 2"/>
          <p:cNvSpPr>
            <a:spLocks noGrp="1"/>
          </p:cNvSpPr>
          <p:nvPr>
            <p:ph type="dt" sz="half" idx="10"/>
          </p:nvPr>
        </p:nvSpPr>
        <p:spPr/>
        <p:txBody>
          <a:bodyPr/>
          <a:lstStyle/>
          <a:p>
            <a:fld id="{B4632CC6-BA6A-4A38-8FDC-76EB8B04EA4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内容占位符 2"/>
          <p:cNvSpPr>
            <a:spLocks noGrp="1"/>
          </p:cNvSpPr>
          <p:nvPr>
            <p:ph idx="1"/>
          </p:nvPr>
        </p:nvSpPr>
        <p:spPr>
          <a:xfrm>
            <a:off x="457200" y="836613"/>
            <a:ext cx="8229600" cy="5289550"/>
          </a:xfrm>
        </p:spPr>
        <p:txBody>
          <a:bodyPr/>
          <a:lstStyle/>
          <a:p>
            <a:pPr eaLnBrk="1" hangingPunct="1">
              <a:lnSpc>
                <a:spcPct val="135000"/>
              </a:lnSpc>
            </a:pP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19</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甲公司与乙公司互负债务，但标的物种类、品质不相同。根据合同法及相关规定，下列哪种说法是正确的？</a:t>
            </a:r>
          </a:p>
          <a:p>
            <a:pPr eaLnBrk="1" hangingPunct="1">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．这两项债务不可能抵销</a:t>
            </a:r>
          </a:p>
          <a:p>
            <a:pPr eaLnBrk="1" hangingPunct="1">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．这两项债务可自然抵销</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．经双方协商一致，这两项债务可以抵销</a:t>
            </a:r>
          </a:p>
          <a:p>
            <a:pPr eaLnBrk="1" hangingPunct="1">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．经任何一方主张，这两项债务即可抵销</a:t>
            </a:r>
          </a:p>
        </p:txBody>
      </p:sp>
      <p:sp>
        <p:nvSpPr>
          <p:cNvPr id="3" name="日期占位符 2"/>
          <p:cNvSpPr>
            <a:spLocks noGrp="1"/>
          </p:cNvSpPr>
          <p:nvPr>
            <p:ph type="dt" sz="half" idx="10"/>
          </p:nvPr>
        </p:nvSpPr>
        <p:spPr/>
        <p:txBody>
          <a:bodyPr/>
          <a:lstStyle/>
          <a:p>
            <a:fld id="{0732799B-58F3-4264-BA8F-3A6AA18B1C8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54</a:t>
            </a:fld>
            <a:endParaRPr lang="en-US" altLang="zh-CN"/>
          </a:p>
        </p:txBody>
      </p:sp>
    </p:spTree>
  </p:cSld>
  <p:clrMapOvr>
    <a:masterClrMapping/>
  </p:clrMapOvr>
  <p:transition>
    <p:sndAc>
      <p:stSnd>
        <p:snd r:embed="rId2" name="chimes.wav"/>
      </p:stSnd>
    </p:sndAc>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27</a:t>
            </a:r>
            <a:r>
              <a:rPr lang="zh-CN" altLang="en-US" sz="2600" b="1" dirty="0" smtClean="0">
                <a:solidFill>
                  <a:srgbClr val="002060"/>
                </a:solidFill>
                <a:latin typeface="Times New Roman" pitchFamily="18" charset="0"/>
                <a:ea typeface="微软雅黑" pitchFamily="34" charset="-122"/>
                <a:cs typeface="Times New Roman" pitchFamily="18" charset="0"/>
              </a:rPr>
              <a:t>．提存</a:t>
            </a: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101</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有下列情形之一，难以履行债务的，债务人可以将标的物提存：（一）债权人无正当理由拒绝受领；（二）债权人下落不明；（三）债权人死亡未确定继承人或者丧失民事行为能力未确定监护人；（四）法律规定的其他情形。</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标的物不适于提存或者提存费用过高的，债务人依法可以拍卖或者变卖标的物，提存所得的价款。</a:t>
            </a:r>
          </a:p>
        </p:txBody>
      </p:sp>
      <p:sp>
        <p:nvSpPr>
          <p:cNvPr id="3" name="日期占位符 2"/>
          <p:cNvSpPr>
            <a:spLocks noGrp="1"/>
          </p:cNvSpPr>
          <p:nvPr>
            <p:ph type="dt" sz="half" idx="10"/>
          </p:nvPr>
        </p:nvSpPr>
        <p:spPr/>
        <p:txBody>
          <a:bodyPr/>
          <a:lstStyle/>
          <a:p>
            <a:fld id="{0E2D0E03-1597-4265-9C7A-B08FD2E8E0F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内容占位符 2"/>
          <p:cNvSpPr>
            <a:spLocks noGrp="1"/>
          </p:cNvSpPr>
          <p:nvPr>
            <p:ph idx="1"/>
          </p:nvPr>
        </p:nvSpPr>
        <p:spPr>
          <a:xfrm>
            <a:off x="457200" y="692150"/>
            <a:ext cx="8229600" cy="5434013"/>
          </a:xfrm>
        </p:spPr>
        <p:txBody>
          <a:bodyPr/>
          <a:lstStyle/>
          <a:p>
            <a:pPr eaLnBrk="1" hangingPunct="1">
              <a:lnSpc>
                <a:spcPct val="135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18</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根据合同法及相关规定，下列关于提存的说法哪些是正确的？</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标的物提存费用过高的，债务人依法可以拍卖或者变卖标的物，提存所得的价款</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标的物不适于提存的，债务人依法可以拍卖或者变卖标的物，提存所得的价款</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标的物提存后，毁损、灭失的风险由债权人承担</a:t>
            </a:r>
          </a:p>
          <a:p>
            <a:pPr eaLnBrk="1" hangingPunct="1">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提存期间，标的物的孳息归债务人所有，提存费用由债务人负担</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421D2CD-C1F0-44E0-928E-33E9F095EEC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56</a:t>
            </a:fld>
            <a:endParaRPr lang="en-US" altLang="zh-CN"/>
          </a:p>
        </p:txBody>
      </p:sp>
    </p:spTree>
  </p:cSld>
  <p:clrMapOvr>
    <a:masterClrMapping/>
  </p:clrMapOvr>
  <p:transition>
    <p:sndAc>
      <p:stSnd>
        <p:snd r:embed="rId2" name="chimes.wav"/>
      </p:stSnd>
    </p:sndAc>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28</a:t>
            </a:r>
            <a:r>
              <a:rPr lang="zh-CN" altLang="en-US" sz="2600" b="1" dirty="0" smtClean="0">
                <a:solidFill>
                  <a:srgbClr val="002060"/>
                </a:solidFill>
                <a:latin typeface="Times New Roman" pitchFamily="18" charset="0"/>
                <a:ea typeface="微软雅黑" pitchFamily="34" charset="-122"/>
                <a:cs typeface="Times New Roman" pitchFamily="18" charset="0"/>
              </a:rPr>
              <a:t>．混同</a:t>
            </a: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106</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债权和债务同归于一人的，合同的权利义务终止，但涉及第三人利益的除外。</a:t>
            </a:r>
            <a:endParaRPr lang="en-US" altLang="zh-CN" sz="2400" dirty="0" smtClean="0">
              <a:solidFill>
                <a:srgbClr val="002060"/>
              </a:solidFill>
              <a:ea typeface="华文仿宋" pitchFamily="2" charset="-122"/>
              <a:cs typeface="Times New Roman" pitchFamily="18" charset="0"/>
            </a:endParaRPr>
          </a:p>
          <a:p>
            <a:pPr eaLnBrk="1" hangingPunct="1">
              <a:lnSpc>
                <a:spcPct val="15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甲和乙签订房屋预售合同，甲缴纳预付款后取得了对预售房屋的权利，随后甲将该预售房屋抵押给了丙。半年后，甲乙两公司</a:t>
            </a:r>
            <a:r>
              <a:rPr lang="zh-CN" altLang="en-US" sz="2000" smtClean="0">
                <a:solidFill>
                  <a:srgbClr val="C00000"/>
                </a:solidFill>
                <a:latin typeface="Times New Roman" pitchFamily="18" charset="0"/>
                <a:ea typeface="华文仿宋" pitchFamily="2" charset="-122"/>
                <a:cs typeface="Times New Roman" pitchFamily="18" charset="0"/>
              </a:rPr>
              <a:t>合并</a:t>
            </a:r>
            <a:r>
              <a:rPr lang="zh-CN" altLang="en-US" sz="2000" smtClean="0">
                <a:solidFill>
                  <a:srgbClr val="C00000"/>
                </a:solidFill>
                <a:latin typeface="Times New Roman" pitchFamily="18" charset="0"/>
                <a:ea typeface="华文仿宋" pitchFamily="2" charset="-122"/>
                <a:cs typeface="Times New Roman" pitchFamily="18" charset="0"/>
              </a:rPr>
              <a:t>，</a:t>
            </a:r>
            <a:r>
              <a:rPr lang="zh-CN" altLang="en-US" sz="2000" smtClean="0">
                <a:solidFill>
                  <a:srgbClr val="C00000"/>
                </a:solidFill>
                <a:ea typeface="华文仿宋" pitchFamily="2" charset="-122"/>
                <a:cs typeface="Times New Roman" pitchFamily="18" charset="0"/>
              </a:rPr>
              <a:t>如果</a:t>
            </a:r>
            <a:r>
              <a:rPr lang="zh-CN" altLang="en-US" sz="2000" smtClean="0">
                <a:solidFill>
                  <a:srgbClr val="C00000"/>
                </a:solidFill>
                <a:latin typeface="Times New Roman" pitchFamily="18" charset="0"/>
                <a:ea typeface="华文仿宋" pitchFamily="2" charset="-122"/>
                <a:cs typeface="Times New Roman" pitchFamily="18" charset="0"/>
              </a:rPr>
              <a:t>此时</a:t>
            </a:r>
            <a:r>
              <a:rPr lang="zh-CN" altLang="en-US" sz="2000" dirty="0" smtClean="0">
                <a:solidFill>
                  <a:srgbClr val="C00000"/>
                </a:solidFill>
                <a:latin typeface="Times New Roman" pitchFamily="18" charset="0"/>
                <a:ea typeface="华文仿宋" pitchFamily="2" charset="-122"/>
                <a:cs typeface="Times New Roman" pitchFamily="18" charset="0"/>
              </a:rPr>
              <a:t>合同终止，甲不必取得对于预售房屋的所有权，就会损害抵押权人丙的利益。</a:t>
            </a:r>
            <a:endParaRPr lang="en-US" altLang="zh-CN"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6FA60AD-53A8-4B73-A73B-349A8DAA39D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29</a:t>
            </a:r>
            <a:r>
              <a:rPr lang="zh-CN" altLang="en-US" sz="2600" b="1" dirty="0" smtClean="0">
                <a:solidFill>
                  <a:srgbClr val="002060"/>
                </a:solidFill>
                <a:latin typeface="Times New Roman" pitchFamily="18" charset="0"/>
                <a:ea typeface="微软雅黑" pitchFamily="34" charset="-122"/>
                <a:cs typeface="Times New Roman" pitchFamily="18" charset="0"/>
              </a:rPr>
              <a:t>．债务的免除</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合同法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债权人免除债务人部分或者全部债务的，合同的权利义务部分或全部终止。</a:t>
            </a:r>
          </a:p>
          <a:p>
            <a:pPr eaLnBrk="1" hangingPunct="1">
              <a:lnSpc>
                <a:spcPct val="150000"/>
              </a:lnSpc>
            </a:pPr>
            <a:endParaRPr lang="zh-CN" altLang="en-US"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6021F7A-FF05-4345-BF2E-3B47CB547D2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30</a:t>
            </a:r>
            <a:r>
              <a:rPr lang="zh-CN" altLang="en-US" sz="2600" b="1" dirty="0" smtClean="0">
                <a:solidFill>
                  <a:srgbClr val="002060"/>
                </a:solidFill>
                <a:latin typeface="Times New Roman" pitchFamily="18" charset="0"/>
                <a:ea typeface="微软雅黑" pitchFamily="34" charset="-122"/>
                <a:cs typeface="Times New Roman" pitchFamily="18" charset="0"/>
              </a:rPr>
              <a:t>．违约行为</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预期违约</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当事人一方明确表示或者以自己的行为表明不履行合同义务的，对方可以在履行期限届满之前要求其承担违约责任。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实际违约</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拒绝履行、迟延履行、不适当履行、部分履行</a:t>
            </a:r>
          </a:p>
          <a:p>
            <a:pPr eaLnBrk="1" hangingPunct="1">
              <a:lnSpc>
                <a:spcPct val="150000"/>
              </a:lnSpc>
            </a:pPr>
            <a:endParaRPr lang="zh-CN" altLang="en-US"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8302C3E-D98B-400E-A8FE-20B20E24DBC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内容占位符 4"/>
          <p:cNvSpPr>
            <a:spLocks noGrp="1"/>
          </p:cNvSpPr>
          <p:nvPr>
            <p:ph idx="1"/>
          </p:nvPr>
        </p:nvSpPr>
        <p:spPr>
          <a:xfrm>
            <a:off x="338138" y="765175"/>
            <a:ext cx="8534400" cy="55594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32</a:t>
            </a:r>
            <a:r>
              <a:rPr lang="zh-CN" altLang="en-US" sz="2600" b="1" dirty="0" smtClean="0">
                <a:solidFill>
                  <a:srgbClr val="002060"/>
                </a:solidFill>
                <a:latin typeface="Times New Roman" pitchFamily="18" charset="0"/>
                <a:ea typeface="微软雅黑" pitchFamily="34" charset="-122"/>
                <a:cs typeface="Times New Roman" pitchFamily="18" charset="0"/>
              </a:rPr>
              <a:t>．违约责任</a:t>
            </a: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合同法</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第</a:t>
            </a:r>
            <a:r>
              <a:rPr lang="en-US" altLang="zh-CN" sz="2200" dirty="0" smtClean="0">
                <a:solidFill>
                  <a:srgbClr val="002060"/>
                </a:solidFill>
                <a:latin typeface="Times New Roman" pitchFamily="18" charset="0"/>
                <a:ea typeface="华文仿宋" pitchFamily="2" charset="-122"/>
                <a:cs typeface="Times New Roman" pitchFamily="18" charset="0"/>
              </a:rPr>
              <a:t>107</a:t>
            </a:r>
            <a:r>
              <a:rPr lang="zh-CN" altLang="en-US" sz="2200" dirty="0" smtClean="0">
                <a:solidFill>
                  <a:srgbClr val="002060"/>
                </a:solidFill>
                <a:latin typeface="Times New Roman" pitchFamily="18" charset="0"/>
                <a:ea typeface="华文仿宋" pitchFamily="2" charset="-122"/>
                <a:cs typeface="Times New Roman" pitchFamily="18" charset="0"/>
              </a:rPr>
              <a:t>条：当事人一方不履行合同义务或者履行合同义务不符合约定的，应当承担继续履行、采取补救措施或者赔偿损失等违约责任。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继续履行：</a:t>
            </a:r>
            <a:r>
              <a:rPr lang="zh-CN" altLang="en-US" sz="2200" dirty="0" smtClean="0">
                <a:solidFill>
                  <a:srgbClr val="002060"/>
                </a:solidFill>
                <a:latin typeface="Times New Roman" pitchFamily="18" charset="0"/>
                <a:ea typeface="华文仿宋" pitchFamily="2" charset="-122"/>
                <a:cs typeface="Times New Roman" pitchFamily="18" charset="0"/>
              </a:rPr>
              <a:t>没履行或者履行不符合约定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采取补救措施：</a:t>
            </a:r>
            <a:r>
              <a:rPr lang="zh-CN" altLang="en-US" sz="2200" dirty="0" smtClean="0">
                <a:solidFill>
                  <a:srgbClr val="002060"/>
                </a:solidFill>
                <a:latin typeface="Times New Roman" pitchFamily="18" charset="0"/>
                <a:ea typeface="华文仿宋" pitchFamily="2" charset="-122"/>
                <a:cs typeface="Times New Roman" pitchFamily="18" charset="0"/>
              </a:rPr>
              <a:t>质量不符合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赔偿损失：</a:t>
            </a:r>
            <a:r>
              <a:rPr lang="zh-CN" altLang="en-US" sz="2200" dirty="0" smtClean="0">
                <a:solidFill>
                  <a:srgbClr val="002060"/>
                </a:solidFill>
                <a:latin typeface="Times New Roman" pitchFamily="18" charset="0"/>
                <a:ea typeface="华文仿宋" pitchFamily="2" charset="-122"/>
                <a:cs typeface="Times New Roman" pitchFamily="18" charset="0"/>
              </a:rPr>
              <a:t>受损害方最基本的保障</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支付违约金：</a:t>
            </a:r>
            <a:r>
              <a:rPr lang="zh-CN" altLang="en-US" sz="2200" dirty="0" smtClean="0">
                <a:solidFill>
                  <a:srgbClr val="002060"/>
                </a:solidFill>
                <a:latin typeface="Times New Roman" pitchFamily="18" charset="0"/>
                <a:ea typeface="华文仿宋" pitchFamily="2" charset="-122"/>
                <a:cs typeface="Times New Roman" pitchFamily="18" charset="0"/>
              </a:rPr>
              <a:t>合同约定了违约金</a:t>
            </a:r>
            <a:endParaRPr lang="zh-CN" altLang="en-US"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C43EF46-A64A-4E77-83F2-B5D9F186E05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内容占位符 4"/>
          <p:cNvSpPr>
            <a:spLocks noGrp="1"/>
          </p:cNvSpPr>
          <p:nvPr>
            <p:ph idx="1"/>
          </p:nvPr>
        </p:nvSpPr>
        <p:spPr>
          <a:xfrm>
            <a:off x="250825" y="692150"/>
            <a:ext cx="8497888" cy="5561013"/>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86</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根据合同法及相关规定，下列说法哪些是正确的？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当事人一方在约定的履行期限届满前明确表示不履行合同义务的，对方当事人只能在该期限届满后才能要求其承担违约责任</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当事人一方履行合同义务不符合约定的，在履行义务或者采取补救措施后，对方还有其他损失的，应当赔偿损失</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当事人可以约定一方违约时应当根据违约情况向对方支付一定数额的违约金，也可以约定因违约产生的损失赔偿额的计算方法</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当事人就迟延履行约定违约金的，违约方支付该违约金后，还应当履行债务</a:t>
            </a:r>
          </a:p>
        </p:txBody>
      </p:sp>
      <p:sp>
        <p:nvSpPr>
          <p:cNvPr id="3" name="日期占位符 2"/>
          <p:cNvSpPr>
            <a:spLocks noGrp="1"/>
          </p:cNvSpPr>
          <p:nvPr>
            <p:ph type="dt" sz="half" idx="10"/>
          </p:nvPr>
        </p:nvSpPr>
        <p:spPr/>
        <p:txBody>
          <a:bodyPr/>
          <a:lstStyle/>
          <a:p>
            <a:fld id="{BD102D2B-A02D-4154-A76C-3AA7368CC08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33</a:t>
            </a:r>
            <a:r>
              <a:rPr lang="zh-CN" altLang="en-US" sz="2600" b="1" dirty="0" smtClean="0">
                <a:solidFill>
                  <a:srgbClr val="002060"/>
                </a:solidFill>
                <a:latin typeface="Times New Roman" pitchFamily="18" charset="0"/>
                <a:ea typeface="微软雅黑" pitchFamily="34" charset="-122"/>
                <a:cs typeface="Times New Roman" pitchFamily="18" charset="0"/>
              </a:rPr>
              <a:t>．技术合同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技术开发合同：</a:t>
            </a:r>
            <a:r>
              <a:rPr lang="zh-CN" altLang="en-US" sz="2200" dirty="0" smtClean="0">
                <a:solidFill>
                  <a:srgbClr val="002060"/>
                </a:solidFill>
                <a:latin typeface="Times New Roman" pitchFamily="18" charset="0"/>
                <a:ea typeface="华文仿宋" pitchFamily="2" charset="-122"/>
                <a:cs typeface="Times New Roman" pitchFamily="18" charset="0"/>
              </a:rPr>
              <a:t>当事人在订立合同时尚未掌握的技术   </a:t>
            </a:r>
            <a:r>
              <a:rPr lang="zh-CN" altLang="en-US" sz="2200" dirty="0" smtClean="0">
                <a:solidFill>
                  <a:srgbClr val="C00000"/>
                </a:solidFill>
                <a:latin typeface="Times New Roman" pitchFamily="18" charset="0"/>
                <a:ea typeface="华文仿宋" pitchFamily="2" charset="-122"/>
                <a:cs typeface="Times New Roman" pitchFamily="18" charset="0"/>
              </a:rPr>
              <a:t>（书面形式）</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技术转让合同：</a:t>
            </a:r>
            <a:r>
              <a:rPr lang="zh-CN" altLang="en-US" sz="2200" dirty="0" smtClean="0">
                <a:solidFill>
                  <a:srgbClr val="002060"/>
                </a:solidFill>
                <a:latin typeface="Times New Roman" pitchFamily="18" charset="0"/>
                <a:ea typeface="华文仿宋" pitchFamily="2" charset="-122"/>
                <a:cs typeface="Times New Roman" pitchFamily="18" charset="0"/>
              </a:rPr>
              <a:t>专利权转让、专利申请权转让、技术秘密转让、专利实施许可合同    </a:t>
            </a:r>
            <a:r>
              <a:rPr lang="zh-CN" altLang="en-US" sz="2200" dirty="0" smtClean="0">
                <a:solidFill>
                  <a:srgbClr val="C00000"/>
                </a:solidFill>
                <a:latin typeface="Times New Roman" pitchFamily="18" charset="0"/>
                <a:ea typeface="华文仿宋" pitchFamily="2" charset="-122"/>
                <a:cs typeface="Times New Roman" pitchFamily="18" charset="0"/>
              </a:rPr>
              <a:t>（书面形式）</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技术咨询合同：</a:t>
            </a:r>
            <a:r>
              <a:rPr lang="zh-CN" altLang="en-US" sz="2200" dirty="0" smtClean="0">
                <a:solidFill>
                  <a:srgbClr val="002060"/>
                </a:solidFill>
                <a:latin typeface="Times New Roman" pitchFamily="18" charset="0"/>
                <a:ea typeface="华文仿宋" pitchFamily="2" charset="-122"/>
                <a:cs typeface="Times New Roman" pitchFamily="18" charset="0"/>
              </a:rPr>
              <a:t>就特定技术项目提供可行性论证、技术预测、专题技术调查、分析评价报告等合同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技术服务合同：</a:t>
            </a:r>
            <a:r>
              <a:rPr lang="zh-CN" altLang="en-US" sz="2200" dirty="0" smtClean="0">
                <a:solidFill>
                  <a:srgbClr val="002060"/>
                </a:solidFill>
                <a:latin typeface="Times New Roman" pitchFamily="18" charset="0"/>
                <a:ea typeface="华文仿宋" pitchFamily="2" charset="-122"/>
                <a:cs typeface="Times New Roman" pitchFamily="18" charset="0"/>
              </a:rPr>
              <a:t>当事人一方以技术知识为另一方解决特定技术问题所订立的合同，不包括建设工程合同和承揽合同</a:t>
            </a: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5536699-4372-4D21-A3CF-487618235CC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内容占位符 2"/>
          <p:cNvSpPr>
            <a:spLocks noGrp="1"/>
          </p:cNvSpPr>
          <p:nvPr>
            <p:ph idx="1"/>
          </p:nvPr>
        </p:nvSpPr>
        <p:spPr>
          <a:xfrm>
            <a:off x="457200" y="476250"/>
            <a:ext cx="8229600" cy="5976938"/>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39</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甲方与乙方于</a:t>
            </a:r>
            <a:r>
              <a:rPr lang="en-US" altLang="zh-CN" sz="2000" dirty="0" smtClean="0">
                <a:solidFill>
                  <a:srgbClr val="002060"/>
                </a:solidFill>
                <a:latin typeface="Times New Roman" pitchFamily="18" charset="0"/>
                <a:ea typeface="微软雅黑" pitchFamily="34" charset="-122"/>
                <a:cs typeface="Times New Roman" pitchFamily="18" charset="0"/>
              </a:rPr>
              <a:t>2004</a:t>
            </a:r>
            <a:r>
              <a:rPr lang="zh-CN" altLang="en-US"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8</a:t>
            </a:r>
            <a:r>
              <a:rPr lang="zh-CN" altLang="en-US"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26</a:t>
            </a:r>
            <a:r>
              <a:rPr lang="zh-CN" altLang="en-US" sz="2000" dirty="0" smtClean="0">
                <a:solidFill>
                  <a:srgbClr val="002060"/>
                </a:solidFill>
                <a:latin typeface="Times New Roman" pitchFamily="18" charset="0"/>
                <a:ea typeface="微软雅黑" pitchFamily="34" charset="-122"/>
                <a:cs typeface="Times New Roman" pitchFamily="18" charset="0"/>
              </a:rPr>
              <a:t>日签订了一份技术开发合同。合同约定，甲方委托乙方研究开发汽车减震装置。双方约定，研发费用由甲方支付，对研制出的成果甲方可以免费使用。</a:t>
            </a:r>
            <a:r>
              <a:rPr lang="en-US" altLang="zh-CN" sz="2000" dirty="0" smtClean="0">
                <a:solidFill>
                  <a:srgbClr val="002060"/>
                </a:solidFill>
                <a:latin typeface="Times New Roman" pitchFamily="18" charset="0"/>
                <a:ea typeface="微软雅黑" pitchFamily="34" charset="-122"/>
                <a:cs typeface="Times New Roman" pitchFamily="18" charset="0"/>
              </a:rPr>
              <a:t>4</a:t>
            </a:r>
            <a:r>
              <a:rPr lang="zh-CN" altLang="en-US" sz="2000" dirty="0" smtClean="0">
                <a:solidFill>
                  <a:srgbClr val="002060"/>
                </a:solidFill>
                <a:latin typeface="Times New Roman" pitchFamily="18" charset="0"/>
                <a:ea typeface="微软雅黑" pitchFamily="34" charset="-122"/>
                <a:cs typeface="Times New Roman" pitchFamily="18" charset="0"/>
              </a:rPr>
              <a:t>个月后，乙方研制成功，甲方按约定支付研制费，同时依约定使用该技术成果。</a:t>
            </a:r>
            <a:r>
              <a:rPr lang="en-US" altLang="zh-CN" sz="2000" dirty="0" smtClean="0">
                <a:solidFill>
                  <a:srgbClr val="002060"/>
                </a:solidFill>
                <a:latin typeface="Times New Roman" pitchFamily="18" charset="0"/>
                <a:ea typeface="微软雅黑" pitchFamily="34" charset="-122"/>
                <a:cs typeface="Times New Roman" pitchFamily="18" charset="0"/>
              </a:rPr>
              <a:t>2005</a:t>
            </a:r>
            <a:r>
              <a:rPr lang="zh-CN" altLang="en-US"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1</a:t>
            </a:r>
            <a:r>
              <a:rPr lang="zh-CN" altLang="en-US"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10</a:t>
            </a:r>
            <a:r>
              <a:rPr lang="zh-CN" altLang="en-US" sz="2000" dirty="0" smtClean="0">
                <a:solidFill>
                  <a:srgbClr val="002060"/>
                </a:solidFill>
                <a:latin typeface="Times New Roman" pitchFamily="18" charset="0"/>
                <a:ea typeface="微软雅黑" pitchFamily="34" charset="-122"/>
                <a:cs typeface="Times New Roman" pitchFamily="18" charset="0"/>
              </a:rPr>
              <a:t>日乙方就该技术成果向国家知识产权局申请发明专利。甲方得知后也就该技术申请发明专利。对此，根据合同法的规定，下列说法哪些是正确的？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．申请专利的权利属于甲方和乙方共有，如果甲方不同意申请专利，乙方不得单独提出专利申请</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．申请专利的权利属于乙方</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．如果乙方转让该专利申请权，甲方在同等条件下有权优先受让</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．如果乙方取得专利权，甲方可以免费实施该专利</a:t>
            </a:r>
          </a:p>
        </p:txBody>
      </p:sp>
      <p:sp>
        <p:nvSpPr>
          <p:cNvPr id="3" name="日期占位符 2"/>
          <p:cNvSpPr>
            <a:spLocks noGrp="1"/>
          </p:cNvSpPr>
          <p:nvPr>
            <p:ph type="dt" sz="half" idx="10"/>
          </p:nvPr>
        </p:nvSpPr>
        <p:spPr/>
        <p:txBody>
          <a:bodyPr/>
          <a:lstStyle/>
          <a:p>
            <a:fld id="{5199388B-5070-4D57-BEB1-6721E5E2AEB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63</a:t>
            </a:fld>
            <a:endParaRPr lang="en-US" altLang="zh-CN"/>
          </a:p>
        </p:txBody>
      </p:sp>
    </p:spTree>
  </p:cSld>
  <p:clrMapOvr>
    <a:masterClrMapping/>
  </p:clrMapOvr>
  <p:transition>
    <p:sndAc>
      <p:stSnd>
        <p:snd r:embed="rId2" name="chimes.wav"/>
      </p:stSnd>
    </p:sndAc>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内容占位符 2"/>
          <p:cNvSpPr>
            <a:spLocks noGrp="1"/>
          </p:cNvSpPr>
          <p:nvPr>
            <p:ph idx="1"/>
          </p:nvPr>
        </p:nvSpPr>
        <p:spPr>
          <a:xfrm>
            <a:off x="457200" y="836613"/>
            <a:ext cx="8229600" cy="5289550"/>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根据合同法及相关规定，下列关于技术转让合同的哪些说法是正确的？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技术秘密转让合同应当采用书面形式</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技术秘密转让合同的当事人未就使用技术秘密后续改进技术成果的分享办法作出约定的，一方后续改进的技术成果，其他各方均有权分享</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专利实施许可合同的被许可人应当按照约定的范围和期限，对让与人提供的技术中尚未公开的秘密部分，承担保密义务</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专利实施许可合同只在该专利权的存续期间内有效</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3D7587AE-6E50-4283-9EDF-B529ED99220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64</a:t>
            </a:fld>
            <a:endParaRPr lang="en-US" altLang="zh-CN"/>
          </a:p>
        </p:txBody>
      </p:sp>
    </p:spTree>
  </p:cSld>
  <p:clrMapOvr>
    <a:masterClrMapping/>
  </p:clrMapOvr>
  <p:transition>
    <p:sndAc>
      <p:stSnd>
        <p:snd r:embed="rId2" name="chimes.wav"/>
      </p:stSnd>
    </p:sndAc>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34</a:t>
            </a:r>
            <a:r>
              <a:rPr lang="zh-CN" altLang="en-US" sz="2600" b="1" dirty="0" smtClean="0">
                <a:solidFill>
                  <a:srgbClr val="002060"/>
                </a:solidFill>
                <a:latin typeface="Times New Roman" pitchFamily="18" charset="0"/>
                <a:ea typeface="微软雅黑" pitchFamily="34" charset="-122"/>
                <a:cs typeface="Times New Roman" pitchFamily="18" charset="0"/>
              </a:rPr>
              <a:t>．委托合同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396</a:t>
            </a:r>
            <a:r>
              <a:rPr lang="zh-CN" altLang="en-US" sz="2200" b="1" dirty="0" smtClean="0">
                <a:solidFill>
                  <a:srgbClr val="002060"/>
                </a:solidFill>
                <a:latin typeface="Times New Roman" pitchFamily="18" charset="0"/>
                <a:ea typeface="华文仿宋" pitchFamily="2" charset="-122"/>
                <a:cs typeface="Times New Roman" pitchFamily="18" charset="0"/>
              </a:rPr>
              <a:t>条 ：</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委托合同是委托人和受托人约定，由受托人处理委托人事务的合同。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合同法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397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委托人可以特别委托受托人处理一项或者数项事务，也可以概括委托受托人处理一切事务。</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602C65B-65FA-4775-ACBE-111099969D7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713"/>
            <a:ext cx="8229600" cy="5505450"/>
          </a:xfrm>
        </p:spPr>
        <p:txBody>
          <a:bodyPr/>
          <a:lstStyle/>
          <a:p>
            <a:pPr eaLnBrk="1" hangingPunct="1">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78</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甲公司委托姚某购买一批化肥。在甲公司的授权范围内，姚某以自己的名义与乙公司签订了一份化肥买卖合同，并在订立合同的过程中，将他与甲公司之间的代理关系告诉了乙公司。根据合同法及相关规定，下列关于该买卖合同的说法哪些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该合同直接约束姚某和乙公司，但有确切证据证明该合同只约束甲公司和乙公司的除外</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该合同直接约束甲公司和乙公司，但有确切证据证明该合同只约束姚某和乙公司的除外</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该合同直接约束甲公司、乙公司和姚某</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该合同无效，对甲公司、乙公司和姚某均没有约束力</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030088B5-ACE1-49B3-A04B-8A66C23F8DF3}"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66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内容占位符 2"/>
          <p:cNvSpPr>
            <a:spLocks noGrp="1"/>
          </p:cNvSpPr>
          <p:nvPr>
            <p:ph idx="1"/>
          </p:nvPr>
        </p:nvSpPr>
        <p:spPr>
          <a:xfrm>
            <a:off x="323850" y="620713"/>
            <a:ext cx="8496300" cy="5434012"/>
          </a:xfrm>
        </p:spPr>
        <p:txBody>
          <a:bodyPr/>
          <a:lstStyle/>
          <a:p>
            <a:pPr eaLnBrk="1" hangingPunct="1">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92</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王某委托胡某销售一批货物，双方约定胡某不收取报酬。根据合同法及相关规定，下列说法哪些是正确的？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胡某有权请求王某偿还为处理委托事务垫付的必要费用及其利息</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胡某因为故意给王某造成损失的，王某可以要求胡某赔偿</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胡某因为重大过失给王某造成损失的，王某可以要求胡某赔偿</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如果胡某转委托第三人处理王某委托的事务，应经过王某同意</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B719F60-A5CF-437C-A659-A378177E4B3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2011</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66</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甲公司有偿委托乙公司代为销售其产品。根据合同法及相关规定，下列说法哪些是正确的？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除不可归责于当事人的事由以外，甲、乙不得解除该委托合同</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乙超越委托权限给甲造成损失的，应当赔偿损失</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因乙的过错给甲带来损失的，甲可以要求乙赔偿</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经甲同意，乙可以转委托</a:t>
            </a:r>
          </a:p>
        </p:txBody>
      </p:sp>
      <p:sp>
        <p:nvSpPr>
          <p:cNvPr id="3" name="日期占位符 2"/>
          <p:cNvSpPr>
            <a:spLocks noGrp="1"/>
          </p:cNvSpPr>
          <p:nvPr>
            <p:ph type="dt" sz="half" idx="10"/>
          </p:nvPr>
        </p:nvSpPr>
        <p:spPr/>
        <p:txBody>
          <a:bodyPr/>
          <a:lstStyle/>
          <a:p>
            <a:fld id="{89D96F66-90F2-4363-99E0-4D27F55E477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68</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外国人黄某在中国没有住所，但在海口有一处房产，其加入外国国籍前住所在南宁。中国公民温某与黄某在长沙签订货物买卖合同，约定交货地点为深圳。后黄某因货源紧张，未按照合同约定交货。如果温某向人民法院起诉，则下列哪些地方的人民法院有权管辖？</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长沙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深圳            </a:t>
            </a: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海口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．南宁</a:t>
            </a:r>
          </a:p>
        </p:txBody>
      </p:sp>
      <p:sp>
        <p:nvSpPr>
          <p:cNvPr id="3" name="日期占位符 2"/>
          <p:cNvSpPr>
            <a:spLocks noGrp="1"/>
          </p:cNvSpPr>
          <p:nvPr>
            <p:ph type="dt" sz="half" idx="10"/>
          </p:nvPr>
        </p:nvSpPr>
        <p:spPr/>
        <p:txBody>
          <a:bodyPr/>
          <a:lstStyle/>
          <a:p>
            <a:fld id="{7821891C-9C6F-47C5-A667-D2094831891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专属管辖</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266</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因在中华人民共和国履行中外合资经营企业合同、中外合作经营企业合同、中外合作勘探开发自然资源合同发生纠纷提起的诉讼，由中华人民共和国人民法院管辖。</a:t>
            </a:r>
          </a:p>
        </p:txBody>
      </p:sp>
      <p:sp>
        <p:nvSpPr>
          <p:cNvPr id="3" name="日期占位符 2"/>
          <p:cNvSpPr>
            <a:spLocks noGrp="1"/>
          </p:cNvSpPr>
          <p:nvPr>
            <p:ph type="dt" sz="half" idx="10"/>
          </p:nvPr>
        </p:nvSpPr>
        <p:spPr/>
        <p:txBody>
          <a:bodyPr/>
          <a:lstStyle/>
          <a:p>
            <a:fld id="{6D075D14-C642-4ADF-8415-DB89A0EA636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2116</TotalTime>
  <Words>6256</Words>
  <Application>Microsoft Office PowerPoint</Application>
  <PresentationFormat>全屏显示(4:3)</PresentationFormat>
  <Paragraphs>520</Paragraphs>
  <Slides>70</Slides>
  <Notes>57</Notes>
  <HiddenSlides>0</HiddenSlides>
  <MMClips>0</MMClips>
  <ScaleCrop>false</ScaleCrop>
  <HeadingPairs>
    <vt:vector size="4" baseType="variant">
      <vt:variant>
        <vt:lpstr>主题</vt:lpstr>
      </vt:variant>
      <vt:variant>
        <vt:i4>1</vt:i4>
      </vt:variant>
      <vt:variant>
        <vt:lpstr>幻灯片标题</vt:lpstr>
      </vt:variant>
      <vt:variant>
        <vt:i4>70</vt:i4>
      </vt:variant>
    </vt:vector>
  </HeadingPairs>
  <TitlesOfParts>
    <vt:vector size="71" baseType="lpstr">
      <vt:lpstr>Office 主题</vt:lpstr>
      <vt:lpstr>合同法串讲</vt:lpstr>
      <vt:lpstr>讲师简介</vt:lpstr>
      <vt:lpstr>基本宗旨</vt:lpstr>
      <vt:lpstr>二、合同法串讲</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相关法串讲</dc:title>
  <dc:creator>yang</dc:creator>
  <cp:lastModifiedBy>bj</cp:lastModifiedBy>
  <cp:revision>211</cp:revision>
  <dcterms:created xsi:type="dcterms:W3CDTF">2014-06-22T08:44:46Z</dcterms:created>
  <dcterms:modified xsi:type="dcterms:W3CDTF">2014-09-11T08:57:21Z</dcterms:modified>
</cp:coreProperties>
</file>