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7" r:id="rId2"/>
    <p:sldId id="985" r:id="rId3"/>
    <p:sldId id="987" r:id="rId4"/>
    <p:sldId id="356" r:id="rId5"/>
    <p:sldId id="395" r:id="rId6"/>
    <p:sldId id="394" r:id="rId7"/>
    <p:sldId id="396" r:id="rId8"/>
    <p:sldId id="401" r:id="rId9"/>
    <p:sldId id="398" r:id="rId10"/>
    <p:sldId id="399" r:id="rId11"/>
    <p:sldId id="357" r:id="rId12"/>
    <p:sldId id="405" r:id="rId13"/>
    <p:sldId id="402" r:id="rId14"/>
    <p:sldId id="359" r:id="rId15"/>
    <p:sldId id="360" r:id="rId16"/>
    <p:sldId id="407" r:id="rId17"/>
    <p:sldId id="409" r:id="rId18"/>
    <p:sldId id="439" r:id="rId19"/>
    <p:sldId id="443" r:id="rId20"/>
    <p:sldId id="633" r:id="rId21"/>
    <p:sldId id="445" r:id="rId22"/>
    <p:sldId id="634" r:id="rId23"/>
    <p:sldId id="447" r:id="rId24"/>
    <p:sldId id="450" r:id="rId25"/>
    <p:sldId id="451" r:id="rId26"/>
    <p:sldId id="453" r:id="rId27"/>
    <p:sldId id="455" r:id="rId28"/>
    <p:sldId id="456" r:id="rId29"/>
    <p:sldId id="457" r:id="rId30"/>
    <p:sldId id="458" r:id="rId31"/>
    <p:sldId id="459" r:id="rId32"/>
    <p:sldId id="460" r:id="rId33"/>
    <p:sldId id="461" r:id="rId34"/>
    <p:sldId id="635" r:id="rId35"/>
    <p:sldId id="463" r:id="rId36"/>
    <p:sldId id="636" r:id="rId37"/>
    <p:sldId id="464" r:id="rId38"/>
    <p:sldId id="465" r:id="rId39"/>
    <p:sldId id="466" r:id="rId40"/>
    <p:sldId id="467" r:id="rId41"/>
    <p:sldId id="473" r:id="rId42"/>
    <p:sldId id="474" r:id="rId43"/>
    <p:sldId id="475" r:id="rId44"/>
    <p:sldId id="478" r:id="rId45"/>
    <p:sldId id="479" r:id="rId46"/>
    <p:sldId id="480" r:id="rId47"/>
    <p:sldId id="481" r:id="rId48"/>
    <p:sldId id="482" r:id="rId49"/>
    <p:sldId id="484" r:id="rId50"/>
    <p:sldId id="638" r:id="rId51"/>
    <p:sldId id="485" r:id="rId52"/>
    <p:sldId id="637" r:id="rId53"/>
    <p:sldId id="487" r:id="rId54"/>
    <p:sldId id="639" r:id="rId55"/>
    <p:sldId id="488" r:id="rId56"/>
    <p:sldId id="489" r:id="rId57"/>
    <p:sldId id="491" r:id="rId58"/>
    <p:sldId id="492" r:id="rId59"/>
    <p:sldId id="641" r:id="rId60"/>
    <p:sldId id="643" r:id="rId61"/>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Times New Roman" pitchFamily="18" charset="0"/>
        <a:ea typeface="宋体" pitchFamily="2" charset="-122"/>
        <a:cs typeface="+mn-cs"/>
      </a:defRPr>
    </a:lvl1pPr>
    <a:lvl2pPr marL="457200" algn="l" rtl="0" fontAlgn="base">
      <a:spcBef>
        <a:spcPct val="0"/>
      </a:spcBef>
      <a:spcAft>
        <a:spcPct val="0"/>
      </a:spcAft>
      <a:defRPr kern="1200">
        <a:solidFill>
          <a:schemeClr val="tx1"/>
        </a:solidFill>
        <a:latin typeface="Times New Roman" pitchFamily="18" charset="0"/>
        <a:ea typeface="宋体" pitchFamily="2" charset="-122"/>
        <a:cs typeface="+mn-cs"/>
      </a:defRPr>
    </a:lvl2pPr>
    <a:lvl3pPr marL="914400" algn="l" rtl="0" fontAlgn="base">
      <a:spcBef>
        <a:spcPct val="0"/>
      </a:spcBef>
      <a:spcAft>
        <a:spcPct val="0"/>
      </a:spcAft>
      <a:defRPr kern="1200">
        <a:solidFill>
          <a:schemeClr val="tx1"/>
        </a:solidFill>
        <a:latin typeface="Times New Roman" pitchFamily="18" charset="0"/>
        <a:ea typeface="宋体" pitchFamily="2" charset="-122"/>
        <a:cs typeface="+mn-cs"/>
      </a:defRPr>
    </a:lvl3pPr>
    <a:lvl4pPr marL="1371600" algn="l" rtl="0" fontAlgn="base">
      <a:spcBef>
        <a:spcPct val="0"/>
      </a:spcBef>
      <a:spcAft>
        <a:spcPct val="0"/>
      </a:spcAft>
      <a:defRPr kern="1200">
        <a:solidFill>
          <a:schemeClr val="tx1"/>
        </a:solidFill>
        <a:latin typeface="Times New Roman" pitchFamily="18" charset="0"/>
        <a:ea typeface="宋体" pitchFamily="2" charset="-122"/>
        <a:cs typeface="+mn-cs"/>
      </a:defRPr>
    </a:lvl4pPr>
    <a:lvl5pPr marL="1828800" algn="l" rtl="0" fontAlgn="base">
      <a:spcBef>
        <a:spcPct val="0"/>
      </a:spcBef>
      <a:spcAft>
        <a:spcPct val="0"/>
      </a:spcAft>
      <a:defRPr kern="1200">
        <a:solidFill>
          <a:schemeClr val="tx1"/>
        </a:solidFill>
        <a:latin typeface="Times New Roman" pitchFamily="18" charset="0"/>
        <a:ea typeface="宋体" pitchFamily="2" charset="-122"/>
        <a:cs typeface="+mn-cs"/>
      </a:defRPr>
    </a:lvl5pPr>
    <a:lvl6pPr marL="2286000" algn="l" defTabSz="914400" rtl="0" eaLnBrk="1" latinLnBrk="0" hangingPunct="1">
      <a:defRPr kern="1200">
        <a:solidFill>
          <a:schemeClr val="tx1"/>
        </a:solidFill>
        <a:latin typeface="Times New Roman" pitchFamily="18" charset="0"/>
        <a:ea typeface="宋体" pitchFamily="2" charset="-122"/>
        <a:cs typeface="+mn-cs"/>
      </a:defRPr>
    </a:lvl6pPr>
    <a:lvl7pPr marL="2743200" algn="l" defTabSz="914400" rtl="0" eaLnBrk="1" latinLnBrk="0" hangingPunct="1">
      <a:defRPr kern="1200">
        <a:solidFill>
          <a:schemeClr val="tx1"/>
        </a:solidFill>
        <a:latin typeface="Times New Roman" pitchFamily="18" charset="0"/>
        <a:ea typeface="宋体" pitchFamily="2" charset="-122"/>
        <a:cs typeface="+mn-cs"/>
      </a:defRPr>
    </a:lvl7pPr>
    <a:lvl8pPr marL="3200400" algn="l" defTabSz="914400" rtl="0" eaLnBrk="1" latinLnBrk="0" hangingPunct="1">
      <a:defRPr kern="1200">
        <a:solidFill>
          <a:schemeClr val="tx1"/>
        </a:solidFill>
        <a:latin typeface="Times New Roman" pitchFamily="18" charset="0"/>
        <a:ea typeface="宋体" pitchFamily="2" charset="-122"/>
        <a:cs typeface="+mn-cs"/>
      </a:defRPr>
    </a:lvl8pPr>
    <a:lvl9pPr marL="3657600" algn="l" defTabSz="914400" rtl="0" eaLnBrk="1" latinLnBrk="0" hangingPunct="1">
      <a:defRPr kern="1200">
        <a:solidFill>
          <a:schemeClr val="tx1"/>
        </a:solidFill>
        <a:latin typeface="Times New Roman" pitchFamily="18"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9" autoAdjust="0"/>
  </p:normalViewPr>
  <p:slideViewPr>
    <p:cSldViewPr>
      <p:cViewPr varScale="1">
        <p:scale>
          <a:sx n="67" d="100"/>
          <a:sy n="67" d="100"/>
        </p:scale>
        <p:origin x="-1470" y="-102"/>
      </p:cViewPr>
      <p:guideLst>
        <p:guide orient="horz" pos="2160"/>
        <p:guide pos="2880"/>
      </p:guideLst>
    </p:cSldViewPr>
  </p:slideViewPr>
  <p:outlineViewPr>
    <p:cViewPr>
      <p:scale>
        <a:sx n="33" d="100"/>
        <a:sy n="33" d="100"/>
      </p:scale>
      <p:origin x="0" y="34305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4A61844-4AD9-4181-9178-72997C6EE054}" type="datetimeFigureOut">
              <a:rPr lang="zh-CN" altLang="en-US"/>
              <a:pPr/>
              <a:t>2014-9-5</a:t>
            </a:fld>
            <a:endParaRPr lang="en-US" altLang="zh-CN"/>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D86E052-8F53-4A41-B48D-E2068DB8B1F4}"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幻灯片图像占位符 1"/>
          <p:cNvSpPr>
            <a:spLocks noGrp="1" noRot="1" noChangeAspect="1" noTextEdit="1"/>
          </p:cNvSpPr>
          <p:nvPr>
            <p:ph type="sldImg"/>
          </p:nvPr>
        </p:nvSpPr>
        <p:spPr bwMode="auto">
          <a:noFill/>
          <a:ln>
            <a:solidFill>
              <a:srgbClr val="000000"/>
            </a:solidFill>
            <a:miter lim="800000"/>
            <a:headEnd/>
            <a:tailEnd/>
          </a:ln>
        </p:spPr>
      </p:sp>
      <p:sp>
        <p:nvSpPr>
          <p:cNvPr id="3655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37924" name="灯片编号占位符 3"/>
          <p:cNvSpPr>
            <a:spLocks noGrp="1"/>
          </p:cNvSpPr>
          <p:nvPr>
            <p:ph type="sldNum" sz="quarter" idx="5"/>
          </p:nvPr>
        </p:nvSpPr>
        <p:spPr bwMode="auto">
          <a:ln>
            <a:miter lim="800000"/>
            <a:headEnd/>
            <a:tailEnd/>
          </a:ln>
        </p:spPr>
        <p:txBody>
          <a:bodyPr/>
          <a:lstStyle/>
          <a:p>
            <a:fld id="{62899086-46B3-4AD5-B9D8-A87D1E7FC90E}" type="slidenum">
              <a:rPr lang="en-US" altLang="zh-CN"/>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幻灯片图像占位符 1"/>
          <p:cNvSpPr>
            <a:spLocks noGrp="1" noRot="1" noChangeAspect="1" noTextEdit="1"/>
          </p:cNvSpPr>
          <p:nvPr>
            <p:ph type="sldImg"/>
          </p:nvPr>
        </p:nvSpPr>
        <p:spPr bwMode="auto">
          <a:noFill/>
          <a:ln>
            <a:solidFill>
              <a:srgbClr val="000000"/>
            </a:solidFill>
            <a:miter lim="800000"/>
            <a:headEnd/>
            <a:tailEnd/>
          </a:ln>
        </p:spPr>
      </p:sp>
      <p:sp>
        <p:nvSpPr>
          <p:cNvPr id="3665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38948" name="灯片编号占位符 3"/>
          <p:cNvSpPr>
            <a:spLocks noGrp="1"/>
          </p:cNvSpPr>
          <p:nvPr>
            <p:ph type="sldNum" sz="quarter" idx="5"/>
          </p:nvPr>
        </p:nvSpPr>
        <p:spPr bwMode="auto">
          <a:ln>
            <a:miter lim="800000"/>
            <a:headEnd/>
            <a:tailEnd/>
          </a:ln>
        </p:spPr>
        <p:txBody>
          <a:bodyPr/>
          <a:lstStyle/>
          <a:p>
            <a:fld id="{245FFE7E-1385-448D-ACE8-369980201790}" type="slidenum">
              <a:rPr lang="zh-CN" altLang="en-US"/>
              <a:pPr/>
              <a:t>4</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幻灯片图像占位符 1"/>
          <p:cNvSpPr>
            <a:spLocks noGrp="1" noRot="1" noChangeAspect="1" noTextEdit="1"/>
          </p:cNvSpPr>
          <p:nvPr>
            <p:ph type="sldImg"/>
          </p:nvPr>
        </p:nvSpPr>
        <p:spPr bwMode="auto">
          <a:noFill/>
          <a:ln>
            <a:solidFill>
              <a:srgbClr val="000000"/>
            </a:solidFill>
            <a:miter lim="800000"/>
            <a:headEnd/>
            <a:tailEnd/>
          </a:ln>
        </p:spPr>
      </p:sp>
      <p:sp>
        <p:nvSpPr>
          <p:cNvPr id="3676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39972" name="灯片编号占位符 3"/>
          <p:cNvSpPr>
            <a:spLocks noGrp="1"/>
          </p:cNvSpPr>
          <p:nvPr>
            <p:ph type="sldNum" sz="quarter" idx="5"/>
          </p:nvPr>
        </p:nvSpPr>
        <p:spPr bwMode="auto">
          <a:ln>
            <a:miter lim="800000"/>
            <a:headEnd/>
            <a:tailEnd/>
          </a:ln>
        </p:spPr>
        <p:txBody>
          <a:bodyPr/>
          <a:lstStyle/>
          <a:p>
            <a:fld id="{F05932EC-D21E-44C9-86B5-79CEFA46294B}" type="slidenum">
              <a:rPr lang="zh-CN" altLang="en-US"/>
              <a:pPr/>
              <a:t>5</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幻灯片图像占位符 1"/>
          <p:cNvSpPr>
            <a:spLocks noGrp="1" noRot="1" noChangeAspect="1" noTextEdit="1"/>
          </p:cNvSpPr>
          <p:nvPr>
            <p:ph type="sldImg"/>
          </p:nvPr>
        </p:nvSpPr>
        <p:spPr bwMode="auto">
          <a:noFill/>
          <a:ln>
            <a:solidFill>
              <a:srgbClr val="000000"/>
            </a:solidFill>
            <a:miter lim="800000"/>
            <a:headEnd/>
            <a:tailEnd/>
          </a:ln>
        </p:spPr>
      </p:sp>
      <p:sp>
        <p:nvSpPr>
          <p:cNvPr id="3686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40996" name="灯片编号占位符 3"/>
          <p:cNvSpPr>
            <a:spLocks noGrp="1"/>
          </p:cNvSpPr>
          <p:nvPr>
            <p:ph type="sldNum" sz="quarter" idx="5"/>
          </p:nvPr>
        </p:nvSpPr>
        <p:spPr bwMode="auto">
          <a:ln>
            <a:miter lim="800000"/>
            <a:headEnd/>
            <a:tailEnd/>
          </a:ln>
        </p:spPr>
        <p:txBody>
          <a:bodyPr/>
          <a:lstStyle/>
          <a:p>
            <a:fld id="{DB96C565-97AF-451A-903E-E3557A62EC8F}" type="slidenum">
              <a:rPr lang="zh-CN" altLang="en-US"/>
              <a:pPr/>
              <a:t>11</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幻灯片图像占位符 1"/>
          <p:cNvSpPr>
            <a:spLocks noGrp="1" noRot="1" noChangeAspect="1" noTextEdit="1"/>
          </p:cNvSpPr>
          <p:nvPr>
            <p:ph type="sldImg"/>
          </p:nvPr>
        </p:nvSpPr>
        <p:spPr bwMode="auto">
          <a:noFill/>
          <a:ln>
            <a:solidFill>
              <a:srgbClr val="000000"/>
            </a:solidFill>
            <a:miter lim="800000"/>
            <a:headEnd/>
            <a:tailEnd/>
          </a:ln>
        </p:spPr>
      </p:sp>
      <p:sp>
        <p:nvSpPr>
          <p:cNvPr id="3696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42020" name="灯片编号占位符 3"/>
          <p:cNvSpPr>
            <a:spLocks noGrp="1"/>
          </p:cNvSpPr>
          <p:nvPr>
            <p:ph type="sldNum" sz="quarter" idx="5"/>
          </p:nvPr>
        </p:nvSpPr>
        <p:spPr bwMode="auto">
          <a:ln>
            <a:miter lim="800000"/>
            <a:headEnd/>
            <a:tailEnd/>
          </a:ln>
        </p:spPr>
        <p:txBody>
          <a:bodyPr/>
          <a:lstStyle/>
          <a:p>
            <a:fld id="{D30601C4-4F87-4458-8EDC-E211AA38E0C5}" type="slidenum">
              <a:rPr lang="zh-CN" altLang="en-US"/>
              <a:pPr/>
              <a:t>12</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幻灯片图像占位符 1"/>
          <p:cNvSpPr>
            <a:spLocks noGrp="1" noRot="1" noChangeAspect="1" noTextEdit="1"/>
          </p:cNvSpPr>
          <p:nvPr>
            <p:ph type="sldImg"/>
          </p:nvPr>
        </p:nvSpPr>
        <p:spPr bwMode="auto">
          <a:noFill/>
          <a:ln>
            <a:solidFill>
              <a:srgbClr val="000000"/>
            </a:solidFill>
            <a:miter lim="800000"/>
            <a:headEnd/>
            <a:tailEnd/>
          </a:ln>
        </p:spPr>
      </p:sp>
      <p:sp>
        <p:nvSpPr>
          <p:cNvPr id="3717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44068" name="灯片编号占位符 3"/>
          <p:cNvSpPr>
            <a:spLocks noGrp="1"/>
          </p:cNvSpPr>
          <p:nvPr>
            <p:ph type="sldNum" sz="quarter" idx="5"/>
          </p:nvPr>
        </p:nvSpPr>
        <p:spPr bwMode="auto">
          <a:ln>
            <a:miter lim="800000"/>
            <a:headEnd/>
            <a:tailEnd/>
          </a:ln>
        </p:spPr>
        <p:txBody>
          <a:bodyPr/>
          <a:lstStyle/>
          <a:p>
            <a:fld id="{433A3576-BC29-4C65-BC08-14AEFD9087DA}" type="slidenum">
              <a:rPr lang="zh-CN" altLang="en-US"/>
              <a:pPr/>
              <a:t>13</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幻灯片图像占位符 1"/>
          <p:cNvSpPr>
            <a:spLocks noGrp="1" noRot="1" noChangeAspect="1" noTextEdit="1"/>
          </p:cNvSpPr>
          <p:nvPr>
            <p:ph type="sldImg"/>
          </p:nvPr>
        </p:nvSpPr>
        <p:spPr bwMode="auto">
          <a:noFill/>
          <a:ln>
            <a:solidFill>
              <a:srgbClr val="000000"/>
            </a:solidFill>
            <a:miter lim="800000"/>
            <a:headEnd/>
            <a:tailEnd/>
          </a:ln>
        </p:spPr>
      </p:sp>
      <p:sp>
        <p:nvSpPr>
          <p:cNvPr id="3727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45092" name="灯片编号占位符 3"/>
          <p:cNvSpPr>
            <a:spLocks noGrp="1"/>
          </p:cNvSpPr>
          <p:nvPr>
            <p:ph type="sldNum" sz="quarter" idx="5"/>
          </p:nvPr>
        </p:nvSpPr>
        <p:spPr bwMode="auto">
          <a:ln>
            <a:miter lim="800000"/>
            <a:headEnd/>
            <a:tailEnd/>
          </a:ln>
        </p:spPr>
        <p:txBody>
          <a:bodyPr/>
          <a:lstStyle/>
          <a:p>
            <a:fld id="{B6E8149A-3351-4B83-B83A-0B3881362F54}" type="slidenum">
              <a:rPr lang="zh-CN" altLang="en-US"/>
              <a:pPr/>
              <a:t>14</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幻灯片图像占位符 1"/>
          <p:cNvSpPr>
            <a:spLocks noGrp="1" noRot="1" noChangeAspect="1" noTextEdit="1"/>
          </p:cNvSpPr>
          <p:nvPr>
            <p:ph type="sldImg"/>
          </p:nvPr>
        </p:nvSpPr>
        <p:spPr bwMode="auto">
          <a:noFill/>
          <a:ln>
            <a:solidFill>
              <a:srgbClr val="000000"/>
            </a:solidFill>
            <a:miter lim="800000"/>
            <a:headEnd/>
            <a:tailEnd/>
          </a:ln>
        </p:spPr>
      </p:sp>
      <p:sp>
        <p:nvSpPr>
          <p:cNvPr id="3737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46116" name="灯片编号占位符 3"/>
          <p:cNvSpPr>
            <a:spLocks noGrp="1"/>
          </p:cNvSpPr>
          <p:nvPr>
            <p:ph type="sldNum" sz="quarter" idx="5"/>
          </p:nvPr>
        </p:nvSpPr>
        <p:spPr bwMode="auto">
          <a:ln>
            <a:miter lim="800000"/>
            <a:headEnd/>
            <a:tailEnd/>
          </a:ln>
        </p:spPr>
        <p:txBody>
          <a:bodyPr/>
          <a:lstStyle/>
          <a:p>
            <a:fld id="{DF521F7D-743E-478B-A3E9-49273BF1AC95}" type="slidenum">
              <a:rPr lang="zh-CN" altLang="en-US"/>
              <a:pPr/>
              <a:t>15</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幻灯片图像占位符 1"/>
          <p:cNvSpPr>
            <a:spLocks noGrp="1" noRot="1" noChangeAspect="1" noTextEdit="1"/>
          </p:cNvSpPr>
          <p:nvPr>
            <p:ph type="sldImg"/>
          </p:nvPr>
        </p:nvSpPr>
        <p:spPr bwMode="auto">
          <a:noFill/>
          <a:ln>
            <a:solidFill>
              <a:srgbClr val="000000"/>
            </a:solidFill>
            <a:miter lim="800000"/>
            <a:headEnd/>
            <a:tailEnd/>
          </a:ln>
        </p:spPr>
      </p:sp>
      <p:sp>
        <p:nvSpPr>
          <p:cNvPr id="3747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47140" name="灯片编号占位符 3"/>
          <p:cNvSpPr>
            <a:spLocks noGrp="1"/>
          </p:cNvSpPr>
          <p:nvPr>
            <p:ph type="sldNum" sz="quarter" idx="5"/>
          </p:nvPr>
        </p:nvSpPr>
        <p:spPr bwMode="auto">
          <a:ln>
            <a:miter lim="800000"/>
            <a:headEnd/>
            <a:tailEnd/>
          </a:ln>
        </p:spPr>
        <p:txBody>
          <a:bodyPr/>
          <a:lstStyle/>
          <a:p>
            <a:fld id="{7F359367-DF04-4D9B-AD0A-A23875BF4BFD}" type="slidenum">
              <a:rPr lang="zh-CN" altLang="en-US"/>
              <a:pPr/>
              <a:t>16</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幻灯片图像占位符 1"/>
          <p:cNvSpPr>
            <a:spLocks noGrp="1" noRot="1" noChangeAspect="1" noTextEdit="1"/>
          </p:cNvSpPr>
          <p:nvPr>
            <p:ph type="sldImg"/>
          </p:nvPr>
        </p:nvSpPr>
        <p:spPr bwMode="auto">
          <a:noFill/>
          <a:ln>
            <a:solidFill>
              <a:srgbClr val="000000"/>
            </a:solidFill>
            <a:miter lim="800000"/>
            <a:headEnd/>
            <a:tailEnd/>
          </a:ln>
        </p:spPr>
      </p:sp>
      <p:sp>
        <p:nvSpPr>
          <p:cNvPr id="3758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48164" name="灯片编号占位符 3"/>
          <p:cNvSpPr>
            <a:spLocks noGrp="1"/>
          </p:cNvSpPr>
          <p:nvPr>
            <p:ph type="sldNum" sz="quarter" idx="5"/>
          </p:nvPr>
        </p:nvSpPr>
        <p:spPr bwMode="auto">
          <a:ln>
            <a:miter lim="800000"/>
            <a:headEnd/>
            <a:tailEnd/>
          </a:ln>
        </p:spPr>
        <p:txBody>
          <a:bodyPr/>
          <a:lstStyle/>
          <a:p>
            <a:fld id="{25805C3E-5CC7-40B7-9C64-F38703A60E23}" type="slidenum">
              <a:rPr lang="en-US" altLang="zh-CN"/>
              <a:pPr/>
              <a:t>18</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幻灯片图像占位符 1"/>
          <p:cNvSpPr>
            <a:spLocks noGrp="1" noRot="1" noChangeAspect="1" noTextEdit="1"/>
          </p:cNvSpPr>
          <p:nvPr>
            <p:ph type="sldImg"/>
          </p:nvPr>
        </p:nvSpPr>
        <p:spPr bwMode="auto">
          <a:noFill/>
          <a:ln>
            <a:solidFill>
              <a:srgbClr val="000000"/>
            </a:solidFill>
            <a:miter lim="800000"/>
            <a:headEnd/>
            <a:tailEnd/>
          </a:ln>
        </p:spPr>
      </p:sp>
      <p:sp>
        <p:nvSpPr>
          <p:cNvPr id="3768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49188" name="灯片编号占位符 3"/>
          <p:cNvSpPr>
            <a:spLocks noGrp="1"/>
          </p:cNvSpPr>
          <p:nvPr>
            <p:ph type="sldNum" sz="quarter" idx="5"/>
          </p:nvPr>
        </p:nvSpPr>
        <p:spPr bwMode="auto">
          <a:ln>
            <a:miter lim="800000"/>
            <a:headEnd/>
            <a:tailEnd/>
          </a:ln>
        </p:spPr>
        <p:txBody>
          <a:bodyPr/>
          <a:lstStyle/>
          <a:p>
            <a:fld id="{82CDA101-1666-478A-958F-D7A15589F740}" type="slidenum">
              <a:rPr lang="en-US" altLang="zh-CN"/>
              <a:pPr/>
              <a:t>19</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幻灯片图像占位符 1"/>
          <p:cNvSpPr>
            <a:spLocks noGrp="1" noRot="1" noChangeAspect="1" noTextEdit="1"/>
          </p:cNvSpPr>
          <p:nvPr>
            <p:ph type="sldImg"/>
          </p:nvPr>
        </p:nvSpPr>
        <p:spPr bwMode="auto">
          <a:noFill/>
          <a:ln>
            <a:solidFill>
              <a:srgbClr val="000000"/>
            </a:solidFill>
            <a:miter lim="800000"/>
            <a:headEnd/>
            <a:tailEnd/>
          </a:ln>
        </p:spPr>
      </p:sp>
      <p:sp>
        <p:nvSpPr>
          <p:cNvPr id="3778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50212" name="灯片编号占位符 3"/>
          <p:cNvSpPr>
            <a:spLocks noGrp="1"/>
          </p:cNvSpPr>
          <p:nvPr>
            <p:ph type="sldNum" sz="quarter" idx="5"/>
          </p:nvPr>
        </p:nvSpPr>
        <p:spPr bwMode="auto">
          <a:ln>
            <a:miter lim="800000"/>
            <a:headEnd/>
            <a:tailEnd/>
          </a:ln>
        </p:spPr>
        <p:txBody>
          <a:bodyPr/>
          <a:lstStyle/>
          <a:p>
            <a:fld id="{AA45D00C-5FAE-4C9F-82BE-0916294CC9BC}" type="slidenum">
              <a:rPr lang="en-US" altLang="zh-CN"/>
              <a:pPr/>
              <a:t>20</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幻灯片图像占位符 1"/>
          <p:cNvSpPr>
            <a:spLocks noGrp="1" noRot="1" noChangeAspect="1" noTextEdit="1"/>
          </p:cNvSpPr>
          <p:nvPr>
            <p:ph type="sldImg"/>
          </p:nvPr>
        </p:nvSpPr>
        <p:spPr bwMode="auto">
          <a:noFill/>
          <a:ln>
            <a:solidFill>
              <a:srgbClr val="000000"/>
            </a:solidFill>
            <a:miter lim="800000"/>
            <a:headEnd/>
            <a:tailEnd/>
          </a:ln>
        </p:spPr>
      </p:sp>
      <p:sp>
        <p:nvSpPr>
          <p:cNvPr id="3788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51236" name="灯片编号占位符 3"/>
          <p:cNvSpPr>
            <a:spLocks noGrp="1"/>
          </p:cNvSpPr>
          <p:nvPr>
            <p:ph type="sldNum" sz="quarter" idx="5"/>
          </p:nvPr>
        </p:nvSpPr>
        <p:spPr bwMode="auto">
          <a:ln>
            <a:miter lim="800000"/>
            <a:headEnd/>
            <a:tailEnd/>
          </a:ln>
        </p:spPr>
        <p:txBody>
          <a:bodyPr/>
          <a:lstStyle/>
          <a:p>
            <a:fld id="{9EBE7F20-BA9C-4E44-88EE-73430E2393E0}" type="slidenum">
              <a:rPr lang="en-US" altLang="zh-CN"/>
              <a:pPr/>
              <a:t>21</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幻灯片图像占位符 1"/>
          <p:cNvSpPr>
            <a:spLocks noGrp="1" noRot="1" noChangeAspect="1" noTextEdit="1"/>
          </p:cNvSpPr>
          <p:nvPr>
            <p:ph type="sldImg"/>
          </p:nvPr>
        </p:nvSpPr>
        <p:spPr bwMode="auto">
          <a:noFill/>
          <a:ln>
            <a:solidFill>
              <a:srgbClr val="000000"/>
            </a:solidFill>
            <a:miter lim="800000"/>
            <a:headEnd/>
            <a:tailEnd/>
          </a:ln>
        </p:spPr>
      </p:sp>
      <p:sp>
        <p:nvSpPr>
          <p:cNvPr id="3799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52260" name="灯片编号占位符 3"/>
          <p:cNvSpPr>
            <a:spLocks noGrp="1"/>
          </p:cNvSpPr>
          <p:nvPr>
            <p:ph type="sldNum" sz="quarter" idx="5"/>
          </p:nvPr>
        </p:nvSpPr>
        <p:spPr bwMode="auto">
          <a:ln>
            <a:miter lim="800000"/>
            <a:headEnd/>
            <a:tailEnd/>
          </a:ln>
        </p:spPr>
        <p:txBody>
          <a:bodyPr/>
          <a:lstStyle/>
          <a:p>
            <a:fld id="{E9AB4954-8228-4749-BDC1-92AFD1D3AFC7}" type="slidenum">
              <a:rPr lang="en-US" altLang="zh-CN"/>
              <a:pPr/>
              <a:t>23</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幻灯片图像占位符 1"/>
          <p:cNvSpPr>
            <a:spLocks noGrp="1" noRot="1" noChangeAspect="1" noTextEdit="1"/>
          </p:cNvSpPr>
          <p:nvPr>
            <p:ph type="sldImg"/>
          </p:nvPr>
        </p:nvSpPr>
        <p:spPr bwMode="auto">
          <a:noFill/>
          <a:ln>
            <a:solidFill>
              <a:srgbClr val="000000"/>
            </a:solidFill>
            <a:miter lim="800000"/>
            <a:headEnd/>
            <a:tailEnd/>
          </a:ln>
        </p:spPr>
      </p:sp>
      <p:sp>
        <p:nvSpPr>
          <p:cNvPr id="3809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53284" name="灯片编号占位符 3"/>
          <p:cNvSpPr>
            <a:spLocks noGrp="1"/>
          </p:cNvSpPr>
          <p:nvPr>
            <p:ph type="sldNum" sz="quarter" idx="5"/>
          </p:nvPr>
        </p:nvSpPr>
        <p:spPr bwMode="auto">
          <a:ln>
            <a:miter lim="800000"/>
            <a:headEnd/>
            <a:tailEnd/>
          </a:ln>
        </p:spPr>
        <p:txBody>
          <a:bodyPr/>
          <a:lstStyle/>
          <a:p>
            <a:fld id="{CA7D34F2-FD85-4665-90C4-FCA801ECB6D3}" type="slidenum">
              <a:rPr lang="en-US" altLang="zh-CN"/>
              <a:pPr/>
              <a:t>24</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幻灯片图像占位符 1"/>
          <p:cNvSpPr>
            <a:spLocks noGrp="1" noRot="1" noChangeAspect="1" noTextEdit="1"/>
          </p:cNvSpPr>
          <p:nvPr>
            <p:ph type="sldImg"/>
          </p:nvPr>
        </p:nvSpPr>
        <p:spPr bwMode="auto">
          <a:noFill/>
          <a:ln>
            <a:solidFill>
              <a:srgbClr val="000000"/>
            </a:solidFill>
            <a:miter lim="800000"/>
            <a:headEnd/>
            <a:tailEnd/>
          </a:ln>
        </p:spPr>
      </p:sp>
      <p:sp>
        <p:nvSpPr>
          <p:cNvPr id="3819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54308" name="灯片编号占位符 3"/>
          <p:cNvSpPr>
            <a:spLocks noGrp="1"/>
          </p:cNvSpPr>
          <p:nvPr>
            <p:ph type="sldNum" sz="quarter" idx="5"/>
          </p:nvPr>
        </p:nvSpPr>
        <p:spPr bwMode="auto">
          <a:ln>
            <a:miter lim="800000"/>
            <a:headEnd/>
            <a:tailEnd/>
          </a:ln>
        </p:spPr>
        <p:txBody>
          <a:bodyPr/>
          <a:lstStyle/>
          <a:p>
            <a:fld id="{FC728C28-2528-4FBB-987A-921C6AAA75BE}" type="slidenum">
              <a:rPr lang="en-US" altLang="zh-CN"/>
              <a:pPr/>
              <a:t>25</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幻灯片图像占位符 1"/>
          <p:cNvSpPr>
            <a:spLocks noGrp="1" noRot="1" noChangeAspect="1" noTextEdit="1"/>
          </p:cNvSpPr>
          <p:nvPr>
            <p:ph type="sldImg"/>
          </p:nvPr>
        </p:nvSpPr>
        <p:spPr bwMode="auto">
          <a:noFill/>
          <a:ln>
            <a:solidFill>
              <a:srgbClr val="000000"/>
            </a:solidFill>
            <a:miter lim="800000"/>
            <a:headEnd/>
            <a:tailEnd/>
          </a:ln>
        </p:spPr>
      </p:sp>
      <p:sp>
        <p:nvSpPr>
          <p:cNvPr id="3829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55332" name="灯片编号占位符 3"/>
          <p:cNvSpPr>
            <a:spLocks noGrp="1"/>
          </p:cNvSpPr>
          <p:nvPr>
            <p:ph type="sldNum" sz="quarter" idx="5"/>
          </p:nvPr>
        </p:nvSpPr>
        <p:spPr bwMode="auto">
          <a:ln>
            <a:miter lim="800000"/>
            <a:headEnd/>
            <a:tailEnd/>
          </a:ln>
        </p:spPr>
        <p:txBody>
          <a:bodyPr/>
          <a:lstStyle/>
          <a:p>
            <a:fld id="{044C0EB6-F947-47C0-82ED-F6B30285D43F}" type="slidenum">
              <a:rPr lang="en-US" altLang="zh-CN"/>
              <a:pPr/>
              <a:t>26</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幻灯片图像占位符 1"/>
          <p:cNvSpPr>
            <a:spLocks noGrp="1" noRot="1" noChangeAspect="1" noTextEdit="1"/>
          </p:cNvSpPr>
          <p:nvPr>
            <p:ph type="sldImg"/>
          </p:nvPr>
        </p:nvSpPr>
        <p:spPr bwMode="auto">
          <a:noFill/>
          <a:ln>
            <a:solidFill>
              <a:srgbClr val="000000"/>
            </a:solidFill>
            <a:miter lim="800000"/>
            <a:headEnd/>
            <a:tailEnd/>
          </a:ln>
        </p:spPr>
      </p:sp>
      <p:sp>
        <p:nvSpPr>
          <p:cNvPr id="3840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56356" name="灯片编号占位符 3"/>
          <p:cNvSpPr>
            <a:spLocks noGrp="1"/>
          </p:cNvSpPr>
          <p:nvPr>
            <p:ph type="sldNum" sz="quarter" idx="5"/>
          </p:nvPr>
        </p:nvSpPr>
        <p:spPr bwMode="auto">
          <a:ln>
            <a:miter lim="800000"/>
            <a:headEnd/>
            <a:tailEnd/>
          </a:ln>
        </p:spPr>
        <p:txBody>
          <a:bodyPr/>
          <a:lstStyle/>
          <a:p>
            <a:fld id="{574F9A3E-8765-4CD7-9CBE-0AD155B31467}" type="slidenum">
              <a:rPr lang="en-US" altLang="zh-CN"/>
              <a:pPr/>
              <a:t>27</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幻灯片图像占位符 1"/>
          <p:cNvSpPr>
            <a:spLocks noGrp="1" noRot="1" noChangeAspect="1" noTextEdit="1"/>
          </p:cNvSpPr>
          <p:nvPr>
            <p:ph type="sldImg"/>
          </p:nvPr>
        </p:nvSpPr>
        <p:spPr bwMode="auto">
          <a:noFill/>
          <a:ln>
            <a:solidFill>
              <a:srgbClr val="000000"/>
            </a:solidFill>
            <a:miter lim="800000"/>
            <a:headEnd/>
            <a:tailEnd/>
          </a:ln>
        </p:spPr>
      </p:sp>
      <p:sp>
        <p:nvSpPr>
          <p:cNvPr id="3850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57380" name="灯片编号占位符 3"/>
          <p:cNvSpPr>
            <a:spLocks noGrp="1"/>
          </p:cNvSpPr>
          <p:nvPr>
            <p:ph type="sldNum" sz="quarter" idx="5"/>
          </p:nvPr>
        </p:nvSpPr>
        <p:spPr bwMode="auto">
          <a:ln>
            <a:miter lim="800000"/>
            <a:headEnd/>
            <a:tailEnd/>
          </a:ln>
        </p:spPr>
        <p:txBody>
          <a:bodyPr/>
          <a:lstStyle/>
          <a:p>
            <a:fld id="{B6A728F6-AD3D-4102-A4AC-130161867895}" type="slidenum">
              <a:rPr lang="en-US" altLang="zh-CN"/>
              <a:pPr/>
              <a:t>28</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幻灯片图像占位符 1"/>
          <p:cNvSpPr>
            <a:spLocks noGrp="1" noRot="1" noChangeAspect="1" noTextEdit="1"/>
          </p:cNvSpPr>
          <p:nvPr>
            <p:ph type="sldImg"/>
          </p:nvPr>
        </p:nvSpPr>
        <p:spPr bwMode="auto">
          <a:noFill/>
          <a:ln>
            <a:solidFill>
              <a:srgbClr val="000000"/>
            </a:solidFill>
            <a:miter lim="800000"/>
            <a:headEnd/>
            <a:tailEnd/>
          </a:ln>
        </p:spPr>
      </p:sp>
      <p:sp>
        <p:nvSpPr>
          <p:cNvPr id="3860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58404" name="灯片编号占位符 3"/>
          <p:cNvSpPr>
            <a:spLocks noGrp="1"/>
          </p:cNvSpPr>
          <p:nvPr>
            <p:ph type="sldNum" sz="quarter" idx="5"/>
          </p:nvPr>
        </p:nvSpPr>
        <p:spPr bwMode="auto">
          <a:ln>
            <a:miter lim="800000"/>
            <a:headEnd/>
            <a:tailEnd/>
          </a:ln>
        </p:spPr>
        <p:txBody>
          <a:bodyPr/>
          <a:lstStyle/>
          <a:p>
            <a:fld id="{A82FFA06-88AE-4D55-804C-54D1A6930A28}" type="slidenum">
              <a:rPr lang="en-US" altLang="zh-CN"/>
              <a:pPr/>
              <a:t>29</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幻灯片图像占位符 1"/>
          <p:cNvSpPr>
            <a:spLocks noGrp="1" noRot="1" noChangeAspect="1" noTextEdit="1"/>
          </p:cNvSpPr>
          <p:nvPr>
            <p:ph type="sldImg"/>
          </p:nvPr>
        </p:nvSpPr>
        <p:spPr bwMode="auto">
          <a:noFill/>
          <a:ln>
            <a:solidFill>
              <a:srgbClr val="000000"/>
            </a:solidFill>
            <a:miter lim="800000"/>
            <a:headEnd/>
            <a:tailEnd/>
          </a:ln>
        </p:spPr>
      </p:sp>
      <p:sp>
        <p:nvSpPr>
          <p:cNvPr id="3870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59428" name="灯片编号占位符 3"/>
          <p:cNvSpPr>
            <a:spLocks noGrp="1"/>
          </p:cNvSpPr>
          <p:nvPr>
            <p:ph type="sldNum" sz="quarter" idx="5"/>
          </p:nvPr>
        </p:nvSpPr>
        <p:spPr bwMode="auto">
          <a:ln>
            <a:miter lim="800000"/>
            <a:headEnd/>
            <a:tailEnd/>
          </a:ln>
        </p:spPr>
        <p:txBody>
          <a:bodyPr/>
          <a:lstStyle/>
          <a:p>
            <a:fld id="{DE651323-831B-4B01-9CDF-AC202785B3A5}" type="slidenum">
              <a:rPr lang="en-US" altLang="zh-CN"/>
              <a:pPr/>
              <a:t>30</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幻灯片图像占位符 1"/>
          <p:cNvSpPr>
            <a:spLocks noGrp="1" noRot="1" noChangeAspect="1" noTextEdit="1"/>
          </p:cNvSpPr>
          <p:nvPr>
            <p:ph type="sldImg"/>
          </p:nvPr>
        </p:nvSpPr>
        <p:spPr bwMode="auto">
          <a:noFill/>
          <a:ln>
            <a:solidFill>
              <a:srgbClr val="000000"/>
            </a:solidFill>
            <a:miter lim="800000"/>
            <a:headEnd/>
            <a:tailEnd/>
          </a:ln>
        </p:spPr>
      </p:sp>
      <p:sp>
        <p:nvSpPr>
          <p:cNvPr id="388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60452" name="灯片编号占位符 3"/>
          <p:cNvSpPr>
            <a:spLocks noGrp="1"/>
          </p:cNvSpPr>
          <p:nvPr>
            <p:ph type="sldNum" sz="quarter" idx="5"/>
          </p:nvPr>
        </p:nvSpPr>
        <p:spPr bwMode="auto">
          <a:ln>
            <a:miter lim="800000"/>
            <a:headEnd/>
            <a:tailEnd/>
          </a:ln>
        </p:spPr>
        <p:txBody>
          <a:bodyPr/>
          <a:lstStyle/>
          <a:p>
            <a:fld id="{0AD05FC7-2E16-4B03-B59F-C48FFAC91A3E}" type="slidenum">
              <a:rPr lang="en-US" altLang="zh-CN"/>
              <a:pPr/>
              <a:t>31</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61476" name="灯片编号占位符 3"/>
          <p:cNvSpPr>
            <a:spLocks noGrp="1"/>
          </p:cNvSpPr>
          <p:nvPr>
            <p:ph type="sldNum" sz="quarter" idx="5"/>
          </p:nvPr>
        </p:nvSpPr>
        <p:spPr bwMode="auto">
          <a:ln>
            <a:miter lim="800000"/>
            <a:headEnd/>
            <a:tailEnd/>
          </a:ln>
        </p:spPr>
        <p:txBody>
          <a:bodyPr/>
          <a:lstStyle/>
          <a:p>
            <a:fld id="{6E1A9497-1DE3-44AC-A214-796CC953BB2C}" type="slidenum">
              <a:rPr lang="en-US" altLang="zh-CN"/>
              <a:pPr/>
              <a:t>32</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幻灯片图像占位符 1"/>
          <p:cNvSpPr>
            <a:spLocks noGrp="1" noRot="1" noChangeAspect="1" noTextEdit="1"/>
          </p:cNvSpPr>
          <p:nvPr>
            <p:ph type="sldImg"/>
          </p:nvPr>
        </p:nvSpPr>
        <p:spPr bwMode="auto">
          <a:noFill/>
          <a:ln>
            <a:solidFill>
              <a:srgbClr val="000000"/>
            </a:solidFill>
            <a:miter lim="800000"/>
            <a:headEnd/>
            <a:tailEnd/>
          </a:ln>
        </p:spPr>
      </p:sp>
      <p:sp>
        <p:nvSpPr>
          <p:cNvPr id="3901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62500" name="灯片编号占位符 3"/>
          <p:cNvSpPr>
            <a:spLocks noGrp="1"/>
          </p:cNvSpPr>
          <p:nvPr>
            <p:ph type="sldNum" sz="quarter" idx="5"/>
          </p:nvPr>
        </p:nvSpPr>
        <p:spPr bwMode="auto">
          <a:ln>
            <a:miter lim="800000"/>
            <a:headEnd/>
            <a:tailEnd/>
          </a:ln>
        </p:spPr>
        <p:txBody>
          <a:bodyPr/>
          <a:lstStyle/>
          <a:p>
            <a:fld id="{6C71452A-44C3-4715-A512-CD6AA9B230CC}" type="slidenum">
              <a:rPr lang="en-US" altLang="zh-CN"/>
              <a:pPr/>
              <a:t>33</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幻灯片图像占位符 1"/>
          <p:cNvSpPr>
            <a:spLocks noGrp="1" noRot="1" noChangeAspect="1" noTextEdit="1"/>
          </p:cNvSpPr>
          <p:nvPr>
            <p:ph type="sldImg"/>
          </p:nvPr>
        </p:nvSpPr>
        <p:spPr bwMode="auto">
          <a:noFill/>
          <a:ln>
            <a:solidFill>
              <a:srgbClr val="000000"/>
            </a:solidFill>
            <a:miter lim="800000"/>
            <a:headEnd/>
            <a:tailEnd/>
          </a:ln>
        </p:spPr>
      </p:sp>
      <p:sp>
        <p:nvSpPr>
          <p:cNvPr id="3921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64548" name="灯片编号占位符 3"/>
          <p:cNvSpPr>
            <a:spLocks noGrp="1"/>
          </p:cNvSpPr>
          <p:nvPr>
            <p:ph type="sldNum" sz="quarter" idx="5"/>
          </p:nvPr>
        </p:nvSpPr>
        <p:spPr bwMode="auto">
          <a:ln>
            <a:miter lim="800000"/>
            <a:headEnd/>
            <a:tailEnd/>
          </a:ln>
        </p:spPr>
        <p:txBody>
          <a:bodyPr/>
          <a:lstStyle/>
          <a:p>
            <a:fld id="{C19CC16E-690C-48DA-BBC1-DB32FBC5412C}" type="slidenum">
              <a:rPr lang="en-US" altLang="zh-CN"/>
              <a:pPr/>
              <a:t>35</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幻灯片图像占位符 1"/>
          <p:cNvSpPr>
            <a:spLocks noGrp="1" noRot="1" noChangeAspect="1" noTextEdit="1"/>
          </p:cNvSpPr>
          <p:nvPr>
            <p:ph type="sldImg"/>
          </p:nvPr>
        </p:nvSpPr>
        <p:spPr bwMode="auto">
          <a:noFill/>
          <a:ln>
            <a:solidFill>
              <a:srgbClr val="000000"/>
            </a:solidFill>
            <a:miter lim="800000"/>
            <a:headEnd/>
            <a:tailEnd/>
          </a:ln>
        </p:spPr>
      </p:sp>
      <p:sp>
        <p:nvSpPr>
          <p:cNvPr id="3932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65572" name="灯片编号占位符 3"/>
          <p:cNvSpPr>
            <a:spLocks noGrp="1"/>
          </p:cNvSpPr>
          <p:nvPr>
            <p:ph type="sldNum" sz="quarter" idx="5"/>
          </p:nvPr>
        </p:nvSpPr>
        <p:spPr bwMode="auto">
          <a:ln>
            <a:miter lim="800000"/>
            <a:headEnd/>
            <a:tailEnd/>
          </a:ln>
        </p:spPr>
        <p:txBody>
          <a:bodyPr/>
          <a:lstStyle/>
          <a:p>
            <a:fld id="{02944AC2-5E5A-4AFB-B434-814EE60A1D1C}" type="slidenum">
              <a:rPr lang="en-US" altLang="zh-CN"/>
              <a:pPr/>
              <a:t>37</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幻灯片图像占位符 1"/>
          <p:cNvSpPr>
            <a:spLocks noGrp="1" noRot="1" noChangeAspect="1" noTextEdit="1"/>
          </p:cNvSpPr>
          <p:nvPr>
            <p:ph type="sldImg"/>
          </p:nvPr>
        </p:nvSpPr>
        <p:spPr bwMode="auto">
          <a:noFill/>
          <a:ln>
            <a:solidFill>
              <a:srgbClr val="000000"/>
            </a:solidFill>
            <a:miter lim="800000"/>
            <a:headEnd/>
            <a:tailEnd/>
          </a:ln>
        </p:spPr>
      </p:sp>
      <p:sp>
        <p:nvSpPr>
          <p:cNvPr id="3942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66596" name="灯片编号占位符 3"/>
          <p:cNvSpPr>
            <a:spLocks noGrp="1"/>
          </p:cNvSpPr>
          <p:nvPr>
            <p:ph type="sldNum" sz="quarter" idx="5"/>
          </p:nvPr>
        </p:nvSpPr>
        <p:spPr bwMode="auto">
          <a:ln>
            <a:miter lim="800000"/>
            <a:headEnd/>
            <a:tailEnd/>
          </a:ln>
        </p:spPr>
        <p:txBody>
          <a:bodyPr/>
          <a:lstStyle/>
          <a:p>
            <a:fld id="{5BA54B6E-38A1-4AE5-B536-F7C00616DC49}" type="slidenum">
              <a:rPr lang="en-US" altLang="zh-CN"/>
              <a:pPr/>
              <a:t>38</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幻灯片图像占位符 1"/>
          <p:cNvSpPr>
            <a:spLocks noGrp="1" noRot="1" noChangeAspect="1" noTextEdit="1"/>
          </p:cNvSpPr>
          <p:nvPr>
            <p:ph type="sldImg"/>
          </p:nvPr>
        </p:nvSpPr>
        <p:spPr bwMode="auto">
          <a:noFill/>
          <a:ln>
            <a:solidFill>
              <a:srgbClr val="000000"/>
            </a:solidFill>
            <a:miter lim="800000"/>
            <a:headEnd/>
            <a:tailEnd/>
          </a:ln>
        </p:spPr>
      </p:sp>
      <p:sp>
        <p:nvSpPr>
          <p:cNvPr id="3952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67620" name="灯片编号占位符 3"/>
          <p:cNvSpPr>
            <a:spLocks noGrp="1"/>
          </p:cNvSpPr>
          <p:nvPr>
            <p:ph type="sldNum" sz="quarter" idx="5"/>
          </p:nvPr>
        </p:nvSpPr>
        <p:spPr bwMode="auto">
          <a:ln>
            <a:miter lim="800000"/>
            <a:headEnd/>
            <a:tailEnd/>
          </a:ln>
        </p:spPr>
        <p:txBody>
          <a:bodyPr/>
          <a:lstStyle/>
          <a:p>
            <a:fld id="{D332762F-9A55-4C37-A452-77ADA9279DD8}" type="slidenum">
              <a:rPr lang="en-US" altLang="zh-CN"/>
              <a:pPr/>
              <a:t>39</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幻灯片图像占位符 1"/>
          <p:cNvSpPr>
            <a:spLocks noGrp="1" noRot="1" noChangeAspect="1" noTextEdit="1"/>
          </p:cNvSpPr>
          <p:nvPr>
            <p:ph type="sldImg"/>
          </p:nvPr>
        </p:nvSpPr>
        <p:spPr bwMode="auto">
          <a:noFill/>
          <a:ln>
            <a:solidFill>
              <a:srgbClr val="000000"/>
            </a:solidFill>
            <a:miter lim="800000"/>
            <a:headEnd/>
            <a:tailEnd/>
          </a:ln>
        </p:spPr>
      </p:sp>
      <p:sp>
        <p:nvSpPr>
          <p:cNvPr id="3962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68644" name="灯片编号占位符 3"/>
          <p:cNvSpPr>
            <a:spLocks noGrp="1"/>
          </p:cNvSpPr>
          <p:nvPr>
            <p:ph type="sldNum" sz="quarter" idx="5"/>
          </p:nvPr>
        </p:nvSpPr>
        <p:spPr bwMode="auto">
          <a:ln>
            <a:miter lim="800000"/>
            <a:headEnd/>
            <a:tailEnd/>
          </a:ln>
        </p:spPr>
        <p:txBody>
          <a:bodyPr/>
          <a:lstStyle/>
          <a:p>
            <a:fld id="{8D862E85-EE4E-43D8-9C96-0FE3B70675FD}" type="slidenum">
              <a:rPr lang="en-US" altLang="zh-CN"/>
              <a:pPr/>
              <a:t>40</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幻灯片图像占位符 1"/>
          <p:cNvSpPr>
            <a:spLocks noGrp="1" noRot="1" noChangeAspect="1" noTextEdit="1"/>
          </p:cNvSpPr>
          <p:nvPr>
            <p:ph type="sldImg"/>
          </p:nvPr>
        </p:nvSpPr>
        <p:spPr bwMode="auto">
          <a:noFill/>
          <a:ln>
            <a:solidFill>
              <a:srgbClr val="000000"/>
            </a:solidFill>
            <a:miter lim="800000"/>
            <a:headEnd/>
            <a:tailEnd/>
          </a:ln>
        </p:spPr>
      </p:sp>
      <p:sp>
        <p:nvSpPr>
          <p:cNvPr id="3973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69668" name="灯片编号占位符 3"/>
          <p:cNvSpPr>
            <a:spLocks noGrp="1"/>
          </p:cNvSpPr>
          <p:nvPr>
            <p:ph type="sldNum" sz="quarter" idx="5"/>
          </p:nvPr>
        </p:nvSpPr>
        <p:spPr bwMode="auto">
          <a:ln>
            <a:miter lim="800000"/>
            <a:headEnd/>
            <a:tailEnd/>
          </a:ln>
        </p:spPr>
        <p:txBody>
          <a:bodyPr/>
          <a:lstStyle/>
          <a:p>
            <a:fld id="{A518906F-F902-4F26-9A88-AE395B4AC740}" type="slidenum">
              <a:rPr lang="en-US" altLang="zh-CN"/>
              <a:pPr/>
              <a:t>41</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幻灯片图像占位符 1"/>
          <p:cNvSpPr>
            <a:spLocks noGrp="1" noRot="1" noChangeAspect="1" noTextEdit="1"/>
          </p:cNvSpPr>
          <p:nvPr>
            <p:ph type="sldImg"/>
          </p:nvPr>
        </p:nvSpPr>
        <p:spPr bwMode="auto">
          <a:noFill/>
          <a:ln>
            <a:solidFill>
              <a:srgbClr val="000000"/>
            </a:solidFill>
            <a:miter lim="800000"/>
            <a:headEnd/>
            <a:tailEnd/>
          </a:ln>
        </p:spPr>
      </p:sp>
      <p:sp>
        <p:nvSpPr>
          <p:cNvPr id="3983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70692" name="灯片编号占位符 3"/>
          <p:cNvSpPr>
            <a:spLocks noGrp="1"/>
          </p:cNvSpPr>
          <p:nvPr>
            <p:ph type="sldNum" sz="quarter" idx="5"/>
          </p:nvPr>
        </p:nvSpPr>
        <p:spPr bwMode="auto">
          <a:ln>
            <a:miter lim="800000"/>
            <a:headEnd/>
            <a:tailEnd/>
          </a:ln>
        </p:spPr>
        <p:txBody>
          <a:bodyPr/>
          <a:lstStyle/>
          <a:p>
            <a:fld id="{BE791D48-2CD6-470C-BF3E-2E39BADC5D21}" type="slidenum">
              <a:rPr lang="en-US" altLang="zh-CN"/>
              <a:pPr/>
              <a:t>42</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幻灯片图像占位符 1"/>
          <p:cNvSpPr>
            <a:spLocks noGrp="1" noRot="1" noChangeAspect="1" noTextEdit="1"/>
          </p:cNvSpPr>
          <p:nvPr>
            <p:ph type="sldImg"/>
          </p:nvPr>
        </p:nvSpPr>
        <p:spPr bwMode="auto">
          <a:noFill/>
          <a:ln>
            <a:solidFill>
              <a:srgbClr val="000000"/>
            </a:solidFill>
            <a:miter lim="800000"/>
            <a:headEnd/>
            <a:tailEnd/>
          </a:ln>
        </p:spPr>
      </p:sp>
      <p:sp>
        <p:nvSpPr>
          <p:cNvPr id="3993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71716" name="灯片编号占位符 3"/>
          <p:cNvSpPr>
            <a:spLocks noGrp="1"/>
          </p:cNvSpPr>
          <p:nvPr>
            <p:ph type="sldNum" sz="quarter" idx="5"/>
          </p:nvPr>
        </p:nvSpPr>
        <p:spPr bwMode="auto">
          <a:ln>
            <a:miter lim="800000"/>
            <a:headEnd/>
            <a:tailEnd/>
          </a:ln>
        </p:spPr>
        <p:txBody>
          <a:bodyPr/>
          <a:lstStyle/>
          <a:p>
            <a:fld id="{1A81CCFE-7A28-4763-BF82-697728C9F9E9}" type="slidenum">
              <a:rPr lang="en-US" altLang="zh-CN"/>
              <a:pPr/>
              <a:t>43</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幻灯片图像占位符 1"/>
          <p:cNvSpPr>
            <a:spLocks noGrp="1" noRot="1" noChangeAspect="1" noTextEdit="1"/>
          </p:cNvSpPr>
          <p:nvPr>
            <p:ph type="sldImg"/>
          </p:nvPr>
        </p:nvSpPr>
        <p:spPr bwMode="auto">
          <a:noFill/>
          <a:ln>
            <a:solidFill>
              <a:srgbClr val="000000"/>
            </a:solidFill>
            <a:miter lim="800000"/>
            <a:headEnd/>
            <a:tailEnd/>
          </a:ln>
        </p:spPr>
      </p:sp>
      <p:sp>
        <p:nvSpPr>
          <p:cNvPr id="4003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72740" name="灯片编号占位符 3"/>
          <p:cNvSpPr>
            <a:spLocks noGrp="1"/>
          </p:cNvSpPr>
          <p:nvPr>
            <p:ph type="sldNum" sz="quarter" idx="5"/>
          </p:nvPr>
        </p:nvSpPr>
        <p:spPr bwMode="auto">
          <a:ln>
            <a:miter lim="800000"/>
            <a:headEnd/>
            <a:tailEnd/>
          </a:ln>
        </p:spPr>
        <p:txBody>
          <a:bodyPr/>
          <a:lstStyle/>
          <a:p>
            <a:fld id="{3E91964E-72BF-434A-B2D2-2B2E89902F11}" type="slidenum">
              <a:rPr lang="en-US" altLang="zh-CN"/>
              <a:pPr/>
              <a:t>44</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幻灯片图像占位符 1"/>
          <p:cNvSpPr>
            <a:spLocks noGrp="1" noRot="1" noChangeAspect="1" noTextEdit="1"/>
          </p:cNvSpPr>
          <p:nvPr>
            <p:ph type="sldImg"/>
          </p:nvPr>
        </p:nvSpPr>
        <p:spPr bwMode="auto">
          <a:noFill/>
          <a:ln>
            <a:solidFill>
              <a:srgbClr val="000000"/>
            </a:solidFill>
            <a:miter lim="800000"/>
            <a:headEnd/>
            <a:tailEnd/>
          </a:ln>
        </p:spPr>
      </p:sp>
      <p:sp>
        <p:nvSpPr>
          <p:cNvPr id="4014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73764" name="灯片编号占位符 3"/>
          <p:cNvSpPr>
            <a:spLocks noGrp="1"/>
          </p:cNvSpPr>
          <p:nvPr>
            <p:ph type="sldNum" sz="quarter" idx="5"/>
          </p:nvPr>
        </p:nvSpPr>
        <p:spPr bwMode="auto">
          <a:ln>
            <a:miter lim="800000"/>
            <a:headEnd/>
            <a:tailEnd/>
          </a:ln>
        </p:spPr>
        <p:txBody>
          <a:bodyPr/>
          <a:lstStyle/>
          <a:p>
            <a:fld id="{EED75898-71B1-4288-81A0-A85AB7963C72}" type="slidenum">
              <a:rPr lang="en-US" altLang="zh-CN"/>
              <a:pPr/>
              <a:t>45</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幻灯片图像占位符 1"/>
          <p:cNvSpPr>
            <a:spLocks noGrp="1" noRot="1" noChangeAspect="1" noTextEdit="1"/>
          </p:cNvSpPr>
          <p:nvPr>
            <p:ph type="sldImg"/>
          </p:nvPr>
        </p:nvSpPr>
        <p:spPr bwMode="auto">
          <a:noFill/>
          <a:ln>
            <a:solidFill>
              <a:srgbClr val="000000"/>
            </a:solidFill>
            <a:miter lim="800000"/>
            <a:headEnd/>
            <a:tailEnd/>
          </a:ln>
        </p:spPr>
      </p:sp>
      <p:sp>
        <p:nvSpPr>
          <p:cNvPr id="4024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74788" name="灯片编号占位符 3"/>
          <p:cNvSpPr>
            <a:spLocks noGrp="1"/>
          </p:cNvSpPr>
          <p:nvPr>
            <p:ph type="sldNum" sz="quarter" idx="5"/>
          </p:nvPr>
        </p:nvSpPr>
        <p:spPr bwMode="auto">
          <a:ln>
            <a:miter lim="800000"/>
            <a:headEnd/>
            <a:tailEnd/>
          </a:ln>
        </p:spPr>
        <p:txBody>
          <a:bodyPr/>
          <a:lstStyle/>
          <a:p>
            <a:fld id="{7B1F4709-8B42-47FB-AFA5-4B597D860B91}" type="slidenum">
              <a:rPr lang="en-US" altLang="zh-CN"/>
              <a:pPr/>
              <a:t>46</a:t>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幻灯片图像占位符 1"/>
          <p:cNvSpPr>
            <a:spLocks noGrp="1" noRot="1" noChangeAspect="1" noTextEdit="1"/>
          </p:cNvSpPr>
          <p:nvPr>
            <p:ph type="sldImg"/>
          </p:nvPr>
        </p:nvSpPr>
        <p:spPr bwMode="auto">
          <a:noFill/>
          <a:ln>
            <a:solidFill>
              <a:srgbClr val="000000"/>
            </a:solidFill>
            <a:miter lim="800000"/>
            <a:headEnd/>
            <a:tailEnd/>
          </a:ln>
        </p:spPr>
      </p:sp>
      <p:sp>
        <p:nvSpPr>
          <p:cNvPr id="4034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75812" name="灯片编号占位符 3"/>
          <p:cNvSpPr>
            <a:spLocks noGrp="1"/>
          </p:cNvSpPr>
          <p:nvPr>
            <p:ph type="sldNum" sz="quarter" idx="5"/>
          </p:nvPr>
        </p:nvSpPr>
        <p:spPr bwMode="auto">
          <a:ln>
            <a:miter lim="800000"/>
            <a:headEnd/>
            <a:tailEnd/>
          </a:ln>
        </p:spPr>
        <p:txBody>
          <a:bodyPr/>
          <a:lstStyle/>
          <a:p>
            <a:fld id="{5BCE0A41-5763-4BB9-81D0-776901B0C441}" type="slidenum">
              <a:rPr lang="en-US" altLang="zh-CN"/>
              <a:pPr/>
              <a:t>47</a:t>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幻灯片图像占位符 1"/>
          <p:cNvSpPr>
            <a:spLocks noGrp="1" noRot="1" noChangeAspect="1" noTextEdit="1"/>
          </p:cNvSpPr>
          <p:nvPr>
            <p:ph type="sldImg"/>
          </p:nvPr>
        </p:nvSpPr>
        <p:spPr bwMode="auto">
          <a:noFill/>
          <a:ln>
            <a:solidFill>
              <a:srgbClr val="000000"/>
            </a:solidFill>
            <a:miter lim="800000"/>
            <a:headEnd/>
            <a:tailEnd/>
          </a:ln>
        </p:spPr>
      </p:sp>
      <p:sp>
        <p:nvSpPr>
          <p:cNvPr id="4044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76836" name="灯片编号占位符 3"/>
          <p:cNvSpPr>
            <a:spLocks noGrp="1"/>
          </p:cNvSpPr>
          <p:nvPr>
            <p:ph type="sldNum" sz="quarter" idx="5"/>
          </p:nvPr>
        </p:nvSpPr>
        <p:spPr bwMode="auto">
          <a:ln>
            <a:miter lim="800000"/>
            <a:headEnd/>
            <a:tailEnd/>
          </a:ln>
        </p:spPr>
        <p:txBody>
          <a:bodyPr/>
          <a:lstStyle/>
          <a:p>
            <a:fld id="{B57B55A7-2A3D-4297-B9A4-B6B8BA7F3405}" type="slidenum">
              <a:rPr lang="en-US" altLang="zh-CN"/>
              <a:pPr/>
              <a:t>48</a:t>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幻灯片图像占位符 1"/>
          <p:cNvSpPr>
            <a:spLocks noGrp="1" noRot="1" noChangeAspect="1" noTextEdit="1"/>
          </p:cNvSpPr>
          <p:nvPr>
            <p:ph type="sldImg"/>
          </p:nvPr>
        </p:nvSpPr>
        <p:spPr bwMode="auto">
          <a:noFill/>
          <a:ln>
            <a:solidFill>
              <a:srgbClr val="000000"/>
            </a:solidFill>
            <a:miter lim="800000"/>
            <a:headEnd/>
            <a:tailEnd/>
          </a:ln>
        </p:spPr>
      </p:sp>
      <p:sp>
        <p:nvSpPr>
          <p:cNvPr id="4055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77860" name="灯片编号占位符 3"/>
          <p:cNvSpPr>
            <a:spLocks noGrp="1"/>
          </p:cNvSpPr>
          <p:nvPr>
            <p:ph type="sldNum" sz="quarter" idx="5"/>
          </p:nvPr>
        </p:nvSpPr>
        <p:spPr bwMode="auto">
          <a:ln>
            <a:miter lim="800000"/>
            <a:headEnd/>
            <a:tailEnd/>
          </a:ln>
        </p:spPr>
        <p:txBody>
          <a:bodyPr/>
          <a:lstStyle/>
          <a:p>
            <a:fld id="{4A771691-3AF2-45C7-8E65-626E5AFEB9DE}" type="slidenum">
              <a:rPr lang="en-US" altLang="zh-CN"/>
              <a:pPr/>
              <a:t>49</a:t>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幻灯片图像占位符 1"/>
          <p:cNvSpPr>
            <a:spLocks noGrp="1" noRot="1" noChangeAspect="1" noTextEdit="1"/>
          </p:cNvSpPr>
          <p:nvPr>
            <p:ph type="sldImg"/>
          </p:nvPr>
        </p:nvSpPr>
        <p:spPr bwMode="auto">
          <a:noFill/>
          <a:ln>
            <a:solidFill>
              <a:srgbClr val="000000"/>
            </a:solidFill>
            <a:miter lim="800000"/>
            <a:headEnd/>
            <a:tailEnd/>
          </a:ln>
        </p:spPr>
      </p:sp>
      <p:sp>
        <p:nvSpPr>
          <p:cNvPr id="4065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79908" name="灯片编号占位符 3"/>
          <p:cNvSpPr>
            <a:spLocks noGrp="1"/>
          </p:cNvSpPr>
          <p:nvPr>
            <p:ph type="sldNum" sz="quarter" idx="5"/>
          </p:nvPr>
        </p:nvSpPr>
        <p:spPr bwMode="auto">
          <a:ln>
            <a:miter lim="800000"/>
            <a:headEnd/>
            <a:tailEnd/>
          </a:ln>
        </p:spPr>
        <p:txBody>
          <a:bodyPr/>
          <a:lstStyle/>
          <a:p>
            <a:fld id="{90986CD0-A88E-4115-95A1-CA5283BACCA2}" type="slidenum">
              <a:rPr lang="en-US" altLang="zh-CN"/>
              <a:pPr/>
              <a:t>50</a:t>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幻灯片图像占位符 1"/>
          <p:cNvSpPr>
            <a:spLocks noGrp="1" noRot="1" noChangeAspect="1" noTextEdit="1"/>
          </p:cNvSpPr>
          <p:nvPr>
            <p:ph type="sldImg"/>
          </p:nvPr>
        </p:nvSpPr>
        <p:spPr bwMode="auto">
          <a:noFill/>
          <a:ln>
            <a:solidFill>
              <a:srgbClr val="000000"/>
            </a:solidFill>
            <a:miter lim="800000"/>
            <a:headEnd/>
            <a:tailEnd/>
          </a:ln>
        </p:spPr>
      </p:sp>
      <p:sp>
        <p:nvSpPr>
          <p:cNvPr id="4075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78884" name="灯片编号占位符 3"/>
          <p:cNvSpPr>
            <a:spLocks noGrp="1"/>
          </p:cNvSpPr>
          <p:nvPr>
            <p:ph type="sldNum" sz="quarter" idx="5"/>
          </p:nvPr>
        </p:nvSpPr>
        <p:spPr bwMode="auto">
          <a:ln>
            <a:miter lim="800000"/>
            <a:headEnd/>
            <a:tailEnd/>
          </a:ln>
        </p:spPr>
        <p:txBody>
          <a:bodyPr/>
          <a:lstStyle/>
          <a:p>
            <a:fld id="{D50BD1F6-5D28-4CAE-88B3-8CAFF4EEF4F0}" type="slidenum">
              <a:rPr lang="en-US" altLang="zh-CN"/>
              <a:pPr/>
              <a:t>51</a:t>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幻灯片图像占位符 1"/>
          <p:cNvSpPr>
            <a:spLocks noGrp="1" noRot="1" noChangeAspect="1" noTextEdit="1"/>
          </p:cNvSpPr>
          <p:nvPr>
            <p:ph type="sldImg"/>
          </p:nvPr>
        </p:nvSpPr>
        <p:spPr bwMode="auto">
          <a:noFill/>
          <a:ln>
            <a:solidFill>
              <a:srgbClr val="000000"/>
            </a:solidFill>
            <a:miter lim="800000"/>
            <a:headEnd/>
            <a:tailEnd/>
          </a:ln>
        </p:spPr>
      </p:sp>
      <p:sp>
        <p:nvSpPr>
          <p:cNvPr id="4085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80932" name="灯片编号占位符 3"/>
          <p:cNvSpPr>
            <a:spLocks noGrp="1"/>
          </p:cNvSpPr>
          <p:nvPr>
            <p:ph type="sldNum" sz="quarter" idx="5"/>
          </p:nvPr>
        </p:nvSpPr>
        <p:spPr bwMode="auto">
          <a:ln>
            <a:miter lim="800000"/>
            <a:headEnd/>
            <a:tailEnd/>
          </a:ln>
        </p:spPr>
        <p:txBody>
          <a:bodyPr/>
          <a:lstStyle/>
          <a:p>
            <a:fld id="{82C20C6B-4391-4BCA-9AB2-6465D45ACA90}" type="slidenum">
              <a:rPr lang="en-US" altLang="zh-CN"/>
              <a:pPr/>
              <a:t>53</a:t>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幻灯片图像占位符 1"/>
          <p:cNvSpPr>
            <a:spLocks noGrp="1" noRot="1" noChangeAspect="1" noTextEdit="1"/>
          </p:cNvSpPr>
          <p:nvPr>
            <p:ph type="sldImg"/>
          </p:nvPr>
        </p:nvSpPr>
        <p:spPr bwMode="auto">
          <a:noFill/>
          <a:ln>
            <a:solidFill>
              <a:srgbClr val="000000"/>
            </a:solidFill>
            <a:miter lim="800000"/>
            <a:headEnd/>
            <a:tailEnd/>
          </a:ln>
        </p:spPr>
      </p:sp>
      <p:sp>
        <p:nvSpPr>
          <p:cNvPr id="4096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81956" name="灯片编号占位符 3"/>
          <p:cNvSpPr>
            <a:spLocks noGrp="1"/>
          </p:cNvSpPr>
          <p:nvPr>
            <p:ph type="sldNum" sz="quarter" idx="5"/>
          </p:nvPr>
        </p:nvSpPr>
        <p:spPr bwMode="auto">
          <a:ln>
            <a:miter lim="800000"/>
            <a:headEnd/>
            <a:tailEnd/>
          </a:ln>
        </p:spPr>
        <p:txBody>
          <a:bodyPr/>
          <a:lstStyle/>
          <a:p>
            <a:fld id="{A509A835-A51B-4CA1-9C1F-188965222F60}" type="slidenum">
              <a:rPr lang="en-US" altLang="zh-CN"/>
              <a:pPr/>
              <a:t>55</a:t>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幻灯片图像占位符 1"/>
          <p:cNvSpPr>
            <a:spLocks noGrp="1" noRot="1" noChangeAspect="1" noTextEdit="1"/>
          </p:cNvSpPr>
          <p:nvPr>
            <p:ph type="sldImg"/>
          </p:nvPr>
        </p:nvSpPr>
        <p:spPr bwMode="auto">
          <a:noFill/>
          <a:ln>
            <a:solidFill>
              <a:srgbClr val="000000"/>
            </a:solidFill>
            <a:miter lim="800000"/>
            <a:headEnd/>
            <a:tailEnd/>
          </a:ln>
        </p:spPr>
      </p:sp>
      <p:sp>
        <p:nvSpPr>
          <p:cNvPr id="4106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82980" name="灯片编号占位符 3"/>
          <p:cNvSpPr>
            <a:spLocks noGrp="1"/>
          </p:cNvSpPr>
          <p:nvPr>
            <p:ph type="sldNum" sz="quarter" idx="5"/>
          </p:nvPr>
        </p:nvSpPr>
        <p:spPr bwMode="auto">
          <a:ln>
            <a:miter lim="800000"/>
            <a:headEnd/>
            <a:tailEnd/>
          </a:ln>
        </p:spPr>
        <p:txBody>
          <a:bodyPr/>
          <a:lstStyle/>
          <a:p>
            <a:fld id="{903779E8-4315-47D2-8A93-BC32DDB36E89}" type="slidenum">
              <a:rPr lang="en-US" altLang="zh-CN"/>
              <a:pPr/>
              <a:t>56</a:t>
            </a:fld>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幻灯片图像占位符 1"/>
          <p:cNvSpPr>
            <a:spLocks noGrp="1" noRot="1" noChangeAspect="1" noTextEdit="1"/>
          </p:cNvSpPr>
          <p:nvPr>
            <p:ph type="sldImg"/>
          </p:nvPr>
        </p:nvSpPr>
        <p:spPr bwMode="auto">
          <a:noFill/>
          <a:ln>
            <a:solidFill>
              <a:srgbClr val="000000"/>
            </a:solidFill>
            <a:miter lim="800000"/>
            <a:headEnd/>
            <a:tailEnd/>
          </a:ln>
        </p:spPr>
      </p:sp>
      <p:sp>
        <p:nvSpPr>
          <p:cNvPr id="4116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84004" name="灯片编号占位符 3"/>
          <p:cNvSpPr>
            <a:spLocks noGrp="1"/>
          </p:cNvSpPr>
          <p:nvPr>
            <p:ph type="sldNum" sz="quarter" idx="5"/>
          </p:nvPr>
        </p:nvSpPr>
        <p:spPr bwMode="auto">
          <a:ln>
            <a:miter lim="800000"/>
            <a:headEnd/>
            <a:tailEnd/>
          </a:ln>
        </p:spPr>
        <p:txBody>
          <a:bodyPr/>
          <a:lstStyle/>
          <a:p>
            <a:fld id="{8A25EF60-B3EA-426F-A7F3-AA19E5719BD9}" type="slidenum">
              <a:rPr lang="en-US" altLang="zh-CN"/>
              <a:pPr/>
              <a:t>57</a:t>
            </a:fld>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幻灯片图像占位符 1"/>
          <p:cNvSpPr>
            <a:spLocks noGrp="1" noRot="1" noChangeAspect="1" noTextEdit="1"/>
          </p:cNvSpPr>
          <p:nvPr>
            <p:ph type="sldImg"/>
          </p:nvPr>
        </p:nvSpPr>
        <p:spPr bwMode="auto">
          <a:noFill/>
          <a:ln>
            <a:solidFill>
              <a:srgbClr val="000000"/>
            </a:solidFill>
            <a:miter lim="800000"/>
            <a:headEnd/>
            <a:tailEnd/>
          </a:ln>
        </p:spPr>
      </p:sp>
      <p:sp>
        <p:nvSpPr>
          <p:cNvPr id="4126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85028" name="灯片编号占位符 3"/>
          <p:cNvSpPr>
            <a:spLocks noGrp="1"/>
          </p:cNvSpPr>
          <p:nvPr>
            <p:ph type="sldNum" sz="quarter" idx="5"/>
          </p:nvPr>
        </p:nvSpPr>
        <p:spPr bwMode="auto">
          <a:ln>
            <a:miter lim="800000"/>
            <a:headEnd/>
            <a:tailEnd/>
          </a:ln>
        </p:spPr>
        <p:txBody>
          <a:bodyPr/>
          <a:lstStyle/>
          <a:p>
            <a:fld id="{E16A194B-78A6-4E16-9329-ADB2264D2D88}" type="slidenum">
              <a:rPr lang="en-US" altLang="zh-CN"/>
              <a:pPr/>
              <a:t>58</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17EE4168-5F4E-4865-91EE-42494DC44402}" type="datetime1">
              <a:rPr lang="zh-CN" altLang="en-US" smtClean="0"/>
              <a:t>2014-9-5</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07E1DA6D-4259-4851-926E-4CB8797CA48C}"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3DC73D67-1873-4702-B9BE-1B5D2EFC6140}" type="datetime1">
              <a:rPr lang="zh-CN" altLang="en-US" smtClean="0"/>
              <a:t>2014-9-5</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6CF24EBE-521A-4773-A7FE-32B6B01595B3}"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C9DB29F9-AD2F-4FF4-902C-EEEA17BCCE37}" type="datetime1">
              <a:rPr lang="zh-CN" altLang="en-US" smtClean="0"/>
              <a:t>2014-9-5</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5DFC7FFB-8D90-4F89-87CD-71F6B89D23BE}"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75AF06E0-C6EF-4D02-9362-908B21287F23}" type="datetime1">
              <a:rPr lang="zh-CN" altLang="en-US" smtClean="0"/>
              <a:t>2014-9-5</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820FEF03-3DC7-4177-8CAC-F18505AD6A8A}"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9EAFB18E-2EA1-4E2E-A95E-E275C5CCD0AC}" type="datetime1">
              <a:rPr lang="zh-CN" altLang="en-US" smtClean="0"/>
              <a:t>2014-9-5</a:t>
            </a:fld>
            <a:endParaRPr lang="en-US" altLang="zh-CN"/>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F5A8C172-BE18-4DC1-9167-DE20C9FA1778}"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22D155AF-C6C6-4A52-8F88-C417C72C455D}" type="datetime1">
              <a:rPr lang="zh-CN" altLang="en-US" smtClean="0"/>
              <a:t>2014-9-5</a:t>
            </a:fld>
            <a:endParaRPr lang="en-US" altLang="zh-CN"/>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C13D3200-4FD5-43E1-90D9-CD3F3E30962D}"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BD246A04-E22A-4481-9DB6-48B6E858ECB1}" type="datetime1">
              <a:rPr lang="zh-CN" altLang="en-US" smtClean="0"/>
              <a:t>2014-9-5</a:t>
            </a:fld>
            <a:endParaRPr lang="en-US" altLang="zh-CN"/>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174CF27A-DCB4-435C-BB72-99A775B2AC1F}"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EEA6FFA7-AAAA-4DA4-B6E0-6A9A90513E1A}" type="datetime1">
              <a:rPr lang="zh-CN" altLang="en-US" smtClean="0"/>
              <a:t>2014-9-5</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B46ACEDC-3D54-40A6-B399-E2A4E0D96219}"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AB042E6D-BCA6-41EC-9200-53C025D91DD9}" type="datetime1">
              <a:rPr lang="zh-CN" altLang="en-US" smtClean="0"/>
              <a:t>2014-9-5</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A19EC1F8-2DF6-4662-946F-911229D5B81F}"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4FB4C0AC-C86F-41B3-B9B6-B2FF938C1E23}" type="datetime1">
              <a:rPr lang="zh-CN" altLang="en-US" smtClean="0"/>
              <a:t>2014-9-5</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00A6C232-C105-4C3F-9FE7-39999E679F78}"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E52765A9-C038-4EBA-A0B9-1E8126C1CDDD}" type="datetime1">
              <a:rPr lang="zh-CN" altLang="en-US" smtClean="0"/>
              <a:t>2014-9-5</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68771359-DBE8-4BF2-8AA6-D0161D7692B4}" type="slidenum">
              <a:rPr lang="zh-CN" altLang="en-US"/>
              <a:pPr/>
              <a:t>‹#›</a:t>
            </a:fld>
            <a:endParaRPr lang="en-US" altLang="zh-CN"/>
          </a:p>
        </p:txBody>
      </p:sp>
    </p:spTree>
  </p:cSld>
  <p:clrMapOvr>
    <a:masterClrMapping/>
  </p:clrMapOvr>
  <p:transition>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2000" b="-2000"/>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A98C2B06-6AF9-40DF-A204-237F8A3E1953}" type="datetime1">
              <a:rPr lang="zh-CN" altLang="en-US" smtClean="0"/>
              <a:t>2014-9-5</a:t>
            </a:fld>
            <a:endParaRPr lang="en-US" altLang="zh-CN"/>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DE4AC616-054A-41F9-95DE-D078264A7937}"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sndAc>
      <p:stSnd>
        <p:snd r:embed="rId13" name="chimes.wav"/>
      </p:stSnd>
    </p:sndAc>
  </p:transition>
  <p:hf hdr="0" ftr="0"/>
  <p:txStyles>
    <p:titleStyle>
      <a:lvl1pPr algn="ctr" rtl="0" eaLnBrk="0" fontAlgn="base" hangingPunct="0">
        <a:spcBef>
          <a:spcPct val="0"/>
        </a:spcBef>
        <a:spcAft>
          <a:spcPct val="0"/>
        </a:spcAft>
        <a:defRPr sz="4400" kern="1200">
          <a:solidFill>
            <a:schemeClr val="tx1"/>
          </a:solidFill>
          <a:latin typeface="Times New Roman" pitchFamily="18" charset="0"/>
          <a:ea typeface="+mj-ea"/>
          <a:cs typeface="+mj-cs"/>
        </a:defRPr>
      </a:lvl1pPr>
      <a:lvl2pPr algn="ctr" rtl="0" eaLnBrk="0" fontAlgn="base" hangingPunct="0">
        <a:spcBef>
          <a:spcPct val="0"/>
        </a:spcBef>
        <a:spcAft>
          <a:spcPct val="0"/>
        </a:spcAft>
        <a:defRPr sz="4400">
          <a:solidFill>
            <a:schemeClr val="tx1"/>
          </a:solidFill>
          <a:latin typeface="Times New Roman" pitchFamily="18" charset="0"/>
          <a:ea typeface="宋体" pitchFamily="2" charset="-122"/>
        </a:defRPr>
      </a:lvl2pPr>
      <a:lvl3pPr algn="ctr" rtl="0" eaLnBrk="0" fontAlgn="base" hangingPunct="0">
        <a:spcBef>
          <a:spcPct val="0"/>
        </a:spcBef>
        <a:spcAft>
          <a:spcPct val="0"/>
        </a:spcAft>
        <a:defRPr sz="4400">
          <a:solidFill>
            <a:schemeClr val="tx1"/>
          </a:solidFill>
          <a:latin typeface="Times New Roman" pitchFamily="18" charset="0"/>
          <a:ea typeface="宋体" pitchFamily="2" charset="-122"/>
        </a:defRPr>
      </a:lvl3pPr>
      <a:lvl4pPr algn="ctr" rtl="0" eaLnBrk="0" fontAlgn="base" hangingPunct="0">
        <a:spcBef>
          <a:spcPct val="0"/>
        </a:spcBef>
        <a:spcAft>
          <a:spcPct val="0"/>
        </a:spcAft>
        <a:defRPr sz="4400">
          <a:solidFill>
            <a:schemeClr val="tx1"/>
          </a:solidFill>
          <a:latin typeface="Times New Roman" pitchFamily="18" charset="0"/>
          <a:ea typeface="宋体" pitchFamily="2" charset="-122"/>
        </a:defRPr>
      </a:lvl4pPr>
      <a:lvl5pPr algn="ctr" rtl="0" eaLnBrk="0" fontAlgn="base" hangingPunct="0">
        <a:spcBef>
          <a:spcPct val="0"/>
        </a:spcBef>
        <a:spcAft>
          <a:spcPct val="0"/>
        </a:spcAft>
        <a:defRPr sz="4400">
          <a:solidFill>
            <a:schemeClr val="tx1"/>
          </a:solidFill>
          <a:latin typeface="Times New Roman" pitchFamily="18"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Times New Roman" pitchFamily="18" charset="0"/>
        <a:buChar char="•"/>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Font typeface="Times New Roman" pitchFamily="18" charset="0"/>
        <a:buChar char="–"/>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Font typeface="Times New Roman" pitchFamily="18" charset="0"/>
        <a:buChar char="•"/>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68388" y="1752600"/>
            <a:ext cx="7085012" cy="1295400"/>
          </a:xfrm>
        </p:spPr>
        <p:txBody>
          <a:bodyPr/>
          <a:lstStyle/>
          <a:p>
            <a:pPr eaLnBrk="1" hangingPunct="1"/>
            <a:r>
              <a:rPr lang="zh-CN" altLang="en-US" sz="6000" b="1" dirty="0" smtClean="0">
                <a:solidFill>
                  <a:srgbClr val="002060"/>
                </a:solidFill>
                <a:ea typeface="微软雅黑" pitchFamily="34" charset="-122"/>
                <a:cs typeface="Times New Roman" pitchFamily="18" charset="0"/>
              </a:rPr>
              <a:t>民法通则</a:t>
            </a:r>
            <a:r>
              <a:rPr lang="zh-CN" altLang="en-US" sz="6000" b="1" dirty="0" smtClean="0">
                <a:solidFill>
                  <a:srgbClr val="002060"/>
                </a:solidFill>
                <a:latin typeface="Times New Roman" pitchFamily="18" charset="0"/>
                <a:ea typeface="微软雅黑" pitchFamily="34" charset="-122"/>
                <a:cs typeface="Times New Roman" pitchFamily="18" charset="0"/>
              </a:rPr>
              <a:t>串讲</a:t>
            </a:r>
            <a:endParaRPr lang="en-US" altLang="zh-CN" sz="6000" b="1" dirty="0" smtClean="0">
              <a:solidFill>
                <a:srgbClr val="002060"/>
              </a:solidFill>
              <a:latin typeface="Times New Roman" pitchFamily="18" charset="0"/>
              <a:ea typeface="微软雅黑" pitchFamily="34" charset="-122"/>
              <a:cs typeface="Times New Roman" pitchFamily="18" charset="0"/>
            </a:endParaRPr>
          </a:p>
        </p:txBody>
      </p:sp>
      <p:sp>
        <p:nvSpPr>
          <p:cNvPr id="2051" name="Rectangle 3"/>
          <p:cNvSpPr>
            <a:spLocks noGrp="1" noChangeArrowheads="1"/>
          </p:cNvSpPr>
          <p:nvPr>
            <p:ph type="subTitle" idx="1"/>
          </p:nvPr>
        </p:nvSpPr>
        <p:spPr>
          <a:xfrm>
            <a:off x="1295400" y="3276600"/>
            <a:ext cx="6705600" cy="1676400"/>
          </a:xfrm>
        </p:spPr>
        <p:txBody>
          <a:bodyPr>
            <a:normAutofit/>
          </a:bodyPr>
          <a:lstStyle/>
          <a:p>
            <a:pPr eaLnBrk="1" hangingPunct="1">
              <a:lnSpc>
                <a:spcPct val="140000"/>
              </a:lnSpc>
            </a:pPr>
            <a:r>
              <a:rPr lang="zh-CN" altLang="en-US" sz="2800" b="1" dirty="0" smtClean="0">
                <a:solidFill>
                  <a:srgbClr val="002060"/>
                </a:solidFill>
                <a:latin typeface="Times New Roman" pitchFamily="18" charset="0"/>
                <a:ea typeface="微软雅黑" pitchFamily="34" charset="-122"/>
                <a:cs typeface="Times New Roman" pitchFamily="18" charset="0"/>
              </a:rPr>
              <a:t>北京君策知识产权发展中心</a:t>
            </a:r>
            <a:endParaRPr lang="en-US" altLang="zh-CN" sz="28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zh-CN" altLang="en-US" sz="3700" b="1" dirty="0" smtClean="0">
                <a:solidFill>
                  <a:srgbClr val="002060"/>
                </a:solidFill>
                <a:latin typeface="Times New Roman" pitchFamily="18" charset="0"/>
                <a:ea typeface="微软雅黑" pitchFamily="34" charset="-122"/>
                <a:cs typeface="Times New Roman" pitchFamily="18" charset="0"/>
              </a:rPr>
              <a:t>杨敏锋</a:t>
            </a:r>
            <a:endParaRPr lang="en-US" altLang="zh-CN" sz="37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80000"/>
              </a:lnSpc>
            </a:pPr>
            <a:endParaRPr lang="en-US" altLang="zh-CN" sz="2800" b="1"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DB181933-2921-4A21-8FD5-F490AFAD699F}" type="datetime1">
              <a:rPr lang="zh-CN" altLang="en-US" smtClean="0"/>
              <a:t>2014-9-5</a:t>
            </a:fld>
            <a:endParaRPr lang="en-US" altLang="zh-CN"/>
          </a:p>
        </p:txBody>
      </p:sp>
      <p:sp>
        <p:nvSpPr>
          <p:cNvPr id="5" name="灯片编号占位符 4"/>
          <p:cNvSpPr>
            <a:spLocks noGrp="1"/>
          </p:cNvSpPr>
          <p:nvPr>
            <p:ph type="sldNum" sz="quarter" idx="12"/>
          </p:nvPr>
        </p:nvSpPr>
        <p:spPr/>
        <p:txBody>
          <a:bodyPr/>
          <a:lstStyle/>
          <a:p>
            <a:fld id="{07E1DA6D-4259-4851-926E-4CB8797CA48C}" type="slidenum">
              <a:rPr lang="zh-CN" altLang="en-US" smtClean="0"/>
              <a:pPr/>
              <a:t>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121" y="274638"/>
            <a:ext cx="8229759" cy="639762"/>
          </a:xfrm>
        </p:spPr>
        <p:txBody>
          <a:bodyPr/>
          <a:lstStyle/>
          <a:p>
            <a:pPr algn="l" eaLnBrk="1" hangingPunct="1"/>
            <a:r>
              <a:rPr lang="zh-CN" altLang="en-US" sz="3200" smtClean="0">
                <a:solidFill>
                  <a:srgbClr val="002060"/>
                </a:solidFill>
                <a:latin typeface="Times New Roman" pitchFamily="18" charset="0"/>
                <a:ea typeface="微软雅黑" pitchFamily="34" charset="-122"/>
                <a:cs typeface="Times New Roman" pitchFamily="18" charset="0"/>
              </a:rPr>
              <a:t>讲师简介</a:t>
            </a:r>
            <a:endParaRPr lang="en-US" altLang="zh-CN" sz="3200" smtClean="0">
              <a:solidFill>
                <a:srgbClr val="002060"/>
              </a:solidFill>
              <a:latin typeface="Times New Roman" pitchFamily="18" charset="0"/>
              <a:ea typeface="微软雅黑" pitchFamily="34" charset="-122"/>
              <a:cs typeface="Times New Roman" pitchFamily="18" charset="0"/>
            </a:endParaRPr>
          </a:p>
        </p:txBody>
      </p:sp>
      <p:sp>
        <p:nvSpPr>
          <p:cNvPr id="3075" name="Rectangle 3"/>
          <p:cNvSpPr>
            <a:spLocks noGrp="1" noChangeArrowheads="1"/>
          </p:cNvSpPr>
          <p:nvPr>
            <p:ph type="body" idx="1"/>
          </p:nvPr>
        </p:nvSpPr>
        <p:spPr>
          <a:xfrm>
            <a:off x="838055" y="1066800"/>
            <a:ext cx="7605979" cy="5105400"/>
          </a:xfrm>
        </p:spPr>
        <p:txBody>
          <a:bodyPr/>
          <a:lstStyle/>
          <a:p>
            <a:pPr eaLnBrk="1" hangingPunct="1">
              <a:lnSpc>
                <a:spcPct val="150000"/>
              </a:lnSpc>
            </a:pPr>
            <a:r>
              <a:rPr lang="zh-CN" altLang="en-US" sz="2300" b="1" dirty="0" smtClean="0">
                <a:solidFill>
                  <a:srgbClr val="002060"/>
                </a:solidFill>
                <a:latin typeface="Times New Roman" pitchFamily="18" charset="0"/>
                <a:ea typeface="华文仿宋" pitchFamily="2" charset="-122"/>
                <a:cs typeface="Times New Roman" pitchFamily="18" charset="0"/>
              </a:rPr>
              <a:t>杨敏锋</a:t>
            </a:r>
            <a:r>
              <a:rPr lang="zh-CN" altLang="en-US" sz="2300" dirty="0" smtClean="0">
                <a:solidFill>
                  <a:srgbClr val="002060"/>
                </a:solidFill>
                <a:latin typeface="Times New Roman" pitchFamily="18" charset="0"/>
                <a:ea typeface="华文仿宋" pitchFamily="2" charset="-122"/>
                <a:cs typeface="Times New Roman" pitchFamily="18" charset="0"/>
              </a:rPr>
              <a:t>，北京君策知识产权发展中心研究室副主任，律师，专利代理人，南京大学理学学士，中国政法大学法律硕士，代表作品包括：</a:t>
            </a:r>
            <a:r>
              <a:rPr lang="en-US" altLang="zh-CN" sz="2400" dirty="0" smtClean="0">
                <a:solidFill>
                  <a:srgbClr val="002060"/>
                </a:solidFill>
                <a:latin typeface="Times New Roman" pitchFamily="18" charset="0"/>
                <a:cs typeface="Times New Roman" pitchFamily="18" charset="0"/>
              </a:rPr>
              <a:t/>
            </a:r>
            <a:br>
              <a:rPr lang="en-US" altLang="zh-CN" sz="2400" dirty="0" smtClean="0">
                <a:solidFill>
                  <a:srgbClr val="002060"/>
                </a:solidFill>
                <a:latin typeface="Times New Roman" pitchFamily="18" charset="0"/>
                <a:cs typeface="Times New Roman" pitchFamily="18" charset="0"/>
              </a:rPr>
            </a:br>
            <a:endParaRPr lang="en-US" altLang="zh-CN" sz="2400" dirty="0" smtClean="0">
              <a:solidFill>
                <a:srgbClr val="002060"/>
              </a:solidFill>
              <a:latin typeface="Times New Roman" pitchFamily="18" charset="0"/>
              <a:cs typeface="Times New Roman" pitchFamily="18" charset="0"/>
            </a:endParaRPr>
          </a:p>
          <a:p>
            <a:pPr lvl="1" eaLnBrk="1" hangingPunct="1">
              <a:lnSpc>
                <a:spcPct val="80000"/>
              </a:lnSpc>
            </a:pPr>
            <a:endParaRPr lang="en-US" altLang="zh-CN" sz="2400" dirty="0" smtClean="0">
              <a:solidFill>
                <a:srgbClr val="002060"/>
              </a:solidFill>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3" cstate="print"/>
          <a:srcRect/>
          <a:stretch>
            <a:fillRect/>
          </a:stretch>
        </p:blipFill>
        <p:spPr bwMode="auto">
          <a:xfrm>
            <a:off x="1067409" y="2820795"/>
            <a:ext cx="2209416" cy="3228067"/>
          </a:xfrm>
          <a:prstGeom prst="rect">
            <a:avLst/>
          </a:prstGeom>
          <a:noFill/>
          <a:ln w="9525">
            <a:noFill/>
            <a:miter lim="800000"/>
            <a:headEnd/>
            <a:tailEnd/>
          </a:ln>
          <a:effectLst/>
          <a:scene3d>
            <a:camera prst="orthographicFront"/>
            <a:lightRig rig="threePt" dir="t"/>
          </a:scene3d>
          <a:sp3d>
            <a:bevelT/>
          </a:sp3d>
        </p:spPr>
      </p:pic>
      <p:pic>
        <p:nvPicPr>
          <p:cNvPr id="1026" name="Picture 2" descr="G:\专利代理资格考试资料\授课资料\长沙讲课资料\长沙课件\讲课文档\全国专利代理人资格考试专利法律知识.JPG"/>
          <p:cNvPicPr>
            <a:picLocks noChangeAspect="1" noChangeArrowheads="1"/>
          </p:cNvPicPr>
          <p:nvPr/>
        </p:nvPicPr>
        <p:blipFill>
          <a:blip r:embed="rId4" cstate="print"/>
          <a:srcRect/>
          <a:stretch>
            <a:fillRect/>
          </a:stretch>
        </p:blipFill>
        <p:spPr bwMode="auto">
          <a:xfrm>
            <a:off x="3733945" y="2774061"/>
            <a:ext cx="2316512" cy="3255264"/>
          </a:xfrm>
          <a:prstGeom prst="rect">
            <a:avLst/>
          </a:prstGeom>
          <a:noFill/>
          <a:scene3d>
            <a:camera prst="orthographicFront"/>
            <a:lightRig rig="threePt" dir="t"/>
          </a:scene3d>
          <a:sp3d>
            <a:bevelT/>
          </a:sp3d>
        </p:spPr>
      </p:pic>
      <p:pic>
        <p:nvPicPr>
          <p:cNvPr id="1027" name="Picture 3" descr="G:\专利代理资格考试资料\授课资料\长沙讲课资料\长沙课件\讲课文档\全国专利代理人资格考试相关法律知识.JPG"/>
          <p:cNvPicPr>
            <a:picLocks noChangeAspect="1" noChangeArrowheads="1"/>
          </p:cNvPicPr>
          <p:nvPr/>
        </p:nvPicPr>
        <p:blipFill>
          <a:blip r:embed="rId5" cstate="print"/>
          <a:srcRect/>
          <a:stretch>
            <a:fillRect/>
          </a:stretch>
        </p:blipFill>
        <p:spPr bwMode="auto">
          <a:xfrm>
            <a:off x="6476669" y="2743200"/>
            <a:ext cx="2286397" cy="3195795"/>
          </a:xfrm>
          <a:prstGeom prst="rect">
            <a:avLst/>
          </a:prstGeom>
          <a:noFill/>
          <a:scene3d>
            <a:camera prst="orthographicFront"/>
            <a:lightRig rig="threePt" dir="t"/>
          </a:scene3d>
          <a:sp3d>
            <a:bevelT/>
          </a:sp3d>
        </p:spPr>
      </p:pic>
      <p:sp>
        <p:nvSpPr>
          <p:cNvPr id="7" name="日期占位符 6"/>
          <p:cNvSpPr>
            <a:spLocks noGrp="1"/>
          </p:cNvSpPr>
          <p:nvPr>
            <p:ph type="dt" sz="half" idx="10"/>
          </p:nvPr>
        </p:nvSpPr>
        <p:spPr/>
        <p:txBody>
          <a:bodyPr/>
          <a:lstStyle/>
          <a:p>
            <a:fld id="{E2D2CA40-E9F9-47F3-8606-4A91503D9AF1}" type="datetime1">
              <a:rPr lang="zh-CN" altLang="en-US" smtClean="0"/>
              <a:t>2014-9-5</a:t>
            </a:fld>
            <a:endParaRPr lang="en-US" altLang="zh-CN"/>
          </a:p>
        </p:txBody>
      </p:sp>
      <p:sp>
        <p:nvSpPr>
          <p:cNvPr id="8" name="灯片编号占位符 7"/>
          <p:cNvSpPr>
            <a:spLocks noGrp="1"/>
          </p:cNvSpPr>
          <p:nvPr>
            <p:ph type="sldNum" sz="quarter" idx="12"/>
          </p:nvPr>
        </p:nvSpPr>
        <p:spPr/>
        <p:txBody>
          <a:bodyPr/>
          <a:lstStyle/>
          <a:p>
            <a:fld id="{6CF24EBE-521A-4773-A7FE-32B6B01595B3}" type="slidenum">
              <a:rPr lang="zh-CN" altLang="en-US" smtClean="0"/>
              <a:pPr/>
              <a:t>2</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zh-CN" altLang="en-US" b="1" dirty="0" smtClean="0">
                <a:solidFill>
                  <a:srgbClr val="002060"/>
                </a:solidFill>
                <a:latin typeface="Times New Roman" pitchFamily="18" charset="0"/>
                <a:ea typeface="微软雅黑" pitchFamily="34" charset="-122"/>
                <a:cs typeface="Times New Roman" pitchFamily="18" charset="0"/>
              </a:rPr>
              <a:t>基本宗旨</a:t>
            </a:r>
          </a:p>
        </p:txBody>
      </p:sp>
      <p:sp>
        <p:nvSpPr>
          <p:cNvPr id="15363" name="内容占位符 62"/>
          <p:cNvSpPr>
            <a:spLocks noGrp="1"/>
          </p:cNvSpPr>
          <p:nvPr>
            <p:ph idx="1"/>
          </p:nvPr>
        </p:nvSpPr>
        <p:spPr/>
        <p:txBody>
          <a:bodyPr/>
          <a:lstStyle/>
          <a:p>
            <a:pPr>
              <a:lnSpc>
                <a:spcPct val="150000"/>
              </a:lnSpc>
              <a:spcBef>
                <a:spcPts val="2400"/>
              </a:spcBef>
            </a:pPr>
            <a:r>
              <a:rPr lang="en-US" altLang="zh-CN" sz="4000" b="1" dirty="0" smtClean="0">
                <a:solidFill>
                  <a:srgbClr val="002060"/>
                </a:solidFill>
                <a:latin typeface="Times New Roman" pitchFamily="18" charset="0"/>
                <a:ea typeface="微软雅黑" pitchFamily="34" charset="-122"/>
                <a:cs typeface="Times New Roman" pitchFamily="18" charset="0"/>
              </a:rPr>
              <a:t>1</a:t>
            </a:r>
            <a:r>
              <a:rPr lang="zh-CN" altLang="en-US" sz="4000" b="1" dirty="0" smtClean="0">
                <a:solidFill>
                  <a:srgbClr val="002060"/>
                </a:solidFill>
                <a:latin typeface="Times New Roman" pitchFamily="18" charset="0"/>
                <a:ea typeface="微软雅黑" pitchFamily="34" charset="-122"/>
                <a:cs typeface="Times New Roman" pitchFamily="18" charset="0"/>
              </a:rPr>
              <a:t>．理解是记忆的基础，只有理解的东西才能记得牢记得久。</a:t>
            </a:r>
            <a:endParaRPr lang="en-US" altLang="zh-CN" sz="4000" b="1" dirty="0" smtClean="0">
              <a:solidFill>
                <a:srgbClr val="002060"/>
              </a:solidFill>
              <a:latin typeface="Times New Roman" pitchFamily="18" charset="0"/>
              <a:ea typeface="微软雅黑" pitchFamily="34" charset="-122"/>
              <a:cs typeface="Times New Roman" pitchFamily="18" charset="0"/>
            </a:endParaRPr>
          </a:p>
          <a:p>
            <a:pPr>
              <a:lnSpc>
                <a:spcPct val="150000"/>
              </a:lnSpc>
              <a:spcBef>
                <a:spcPts val="2400"/>
              </a:spcBef>
            </a:pPr>
            <a:r>
              <a:rPr lang="en-US" altLang="zh-CN" sz="4000" b="1" dirty="0" smtClean="0">
                <a:solidFill>
                  <a:srgbClr val="002060"/>
                </a:solidFill>
                <a:latin typeface="Times New Roman" pitchFamily="18" charset="0"/>
                <a:ea typeface="微软雅黑" pitchFamily="34" charset="-122"/>
                <a:cs typeface="Times New Roman" pitchFamily="18" charset="0"/>
              </a:rPr>
              <a:t>2</a:t>
            </a:r>
            <a:r>
              <a:rPr lang="zh-CN" altLang="en-US" sz="4000" b="1" dirty="0" smtClean="0">
                <a:solidFill>
                  <a:srgbClr val="002060"/>
                </a:solidFill>
                <a:latin typeface="Times New Roman" pitchFamily="18" charset="0"/>
                <a:ea typeface="微软雅黑" pitchFamily="34" charset="-122"/>
                <a:cs typeface="Times New Roman" pitchFamily="18" charset="0"/>
              </a:rPr>
              <a:t>．法律是可以被理解的。</a:t>
            </a:r>
            <a:endParaRPr lang="en-US" altLang="zh-CN" sz="4000" b="1"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5C040B6A-DF63-4F87-BA8C-5DAA693F7EFE}" type="datetime1">
              <a:rPr lang="zh-CN" altLang="en-US" smtClean="0"/>
              <a:t>2014-9-5</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3</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l" eaLnBrk="1" hangingPunct="1"/>
            <a:r>
              <a:rPr lang="zh-CN" altLang="en-US" sz="3600" b="1" smtClean="0">
                <a:solidFill>
                  <a:srgbClr val="002060"/>
                </a:solidFill>
                <a:latin typeface="Times New Roman" pitchFamily="18" charset="0"/>
                <a:ea typeface="微软雅黑" pitchFamily="34" charset="-122"/>
                <a:cs typeface="Times New Roman" pitchFamily="18" charset="0"/>
              </a:rPr>
              <a:t>一、民法通则串讲</a:t>
            </a:r>
            <a:endParaRPr lang="en-US" altLang="zh-CN" sz="3600" b="1" smtClean="0">
              <a:solidFill>
                <a:srgbClr val="002060"/>
              </a:solidFill>
              <a:latin typeface="Times New Roman" pitchFamily="18" charset="0"/>
              <a:ea typeface="微软雅黑" pitchFamily="34" charset="-122"/>
              <a:cs typeface="Times New Roman" pitchFamily="18" charset="0"/>
            </a:endParaRPr>
          </a:p>
        </p:txBody>
      </p:sp>
      <p:sp>
        <p:nvSpPr>
          <p:cNvPr id="5123" name="Rectangle 3"/>
          <p:cNvSpPr>
            <a:spLocks noGrp="1" noChangeArrowheads="1"/>
          </p:cNvSpPr>
          <p:nvPr>
            <p:ph idx="1"/>
          </p:nvPr>
        </p:nvSpPr>
        <p:spPr>
          <a:xfrm>
            <a:off x="395288" y="1600200"/>
            <a:ext cx="7993062" cy="4603750"/>
          </a:xfrm>
        </p:spPr>
        <p:txBody>
          <a:bodyPr/>
          <a:lstStyle/>
          <a:p>
            <a:pPr eaLnBrk="1" hangingPunct="1">
              <a:lnSpc>
                <a:spcPct val="150000"/>
              </a:lnSpc>
            </a:pPr>
            <a:r>
              <a:rPr lang="en-US" altLang="zh-CN" b="1" dirty="0" smtClean="0">
                <a:solidFill>
                  <a:srgbClr val="002060"/>
                </a:solidFill>
                <a:latin typeface="微软雅黑" pitchFamily="34" charset="-122"/>
                <a:ea typeface="微软雅黑" pitchFamily="34" charset="-122"/>
                <a:cs typeface="Times New Roman" pitchFamily="18" charset="0"/>
              </a:rPr>
              <a:t>1</a:t>
            </a:r>
            <a:r>
              <a:rPr lang="zh-CN" altLang="en-US" b="1" dirty="0" smtClean="0">
                <a:solidFill>
                  <a:srgbClr val="002060"/>
                </a:solidFill>
                <a:latin typeface="微软雅黑" pitchFamily="34" charset="-122"/>
                <a:ea typeface="微软雅黑" pitchFamily="34" charset="-122"/>
                <a:cs typeface="Times New Roman" pitchFamily="18" charset="0"/>
              </a:rPr>
              <a:t>．</a:t>
            </a:r>
            <a:r>
              <a:rPr lang="en-US" altLang="zh-CN" b="1" dirty="0" smtClean="0">
                <a:solidFill>
                  <a:srgbClr val="002060"/>
                </a:solidFill>
                <a:latin typeface="微软雅黑" pitchFamily="34" charset="-122"/>
                <a:ea typeface="微软雅黑" pitchFamily="34" charset="-122"/>
                <a:cs typeface="Times New Roman" pitchFamily="18" charset="0"/>
              </a:rPr>
              <a:t> </a:t>
            </a:r>
            <a:r>
              <a:rPr lang="zh-CN" altLang="en-US" b="1" dirty="0" smtClean="0">
                <a:solidFill>
                  <a:srgbClr val="002060"/>
                </a:solidFill>
                <a:latin typeface="微软雅黑" pitchFamily="34" charset="-122"/>
                <a:ea typeface="微软雅黑" pitchFamily="34" charset="-122"/>
                <a:cs typeface="Times New Roman" pitchFamily="18" charset="0"/>
              </a:rPr>
              <a:t>主体之间的平等性</a:t>
            </a:r>
            <a:endParaRPr lang="en-US" altLang="zh-CN" b="1" dirty="0" smtClean="0">
              <a:solidFill>
                <a:srgbClr val="002060"/>
              </a:solidFill>
              <a:latin typeface="微软雅黑" pitchFamily="34" charset="-122"/>
              <a:ea typeface="微软雅黑" pitchFamily="34"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民法调整</a:t>
            </a:r>
            <a:r>
              <a:rPr lang="zh-CN" altLang="en-US" sz="2400" dirty="0" smtClean="0">
                <a:solidFill>
                  <a:srgbClr val="C00000"/>
                </a:solidFill>
                <a:latin typeface="Times New Roman" pitchFamily="18" charset="0"/>
                <a:ea typeface="华文仿宋" pitchFamily="2" charset="-122"/>
                <a:cs typeface="Times New Roman" pitchFamily="18" charset="0"/>
              </a:rPr>
              <a:t>平等</a:t>
            </a:r>
            <a:r>
              <a:rPr lang="zh-CN" altLang="en-US" sz="2400" dirty="0" smtClean="0">
                <a:solidFill>
                  <a:srgbClr val="002060"/>
                </a:solidFill>
                <a:latin typeface="Times New Roman" pitchFamily="18" charset="0"/>
                <a:ea typeface="华文仿宋" pitchFamily="2" charset="-122"/>
                <a:cs typeface="Times New Roman" pitchFamily="18" charset="0"/>
              </a:rPr>
              <a:t>主体的</a:t>
            </a:r>
            <a:r>
              <a:rPr lang="zh-CN" altLang="en-US" sz="2400" dirty="0" smtClean="0">
                <a:solidFill>
                  <a:srgbClr val="C00000"/>
                </a:solidFill>
                <a:latin typeface="Times New Roman" pitchFamily="18" charset="0"/>
                <a:ea typeface="华文仿宋" pitchFamily="2" charset="-122"/>
                <a:cs typeface="Times New Roman" pitchFamily="18" charset="0"/>
              </a:rPr>
              <a:t>公民</a:t>
            </a:r>
            <a:r>
              <a:rPr lang="zh-CN" altLang="en-US" sz="2400" dirty="0" smtClean="0">
                <a:solidFill>
                  <a:srgbClr val="002060"/>
                </a:solidFill>
                <a:latin typeface="Times New Roman" pitchFamily="18" charset="0"/>
                <a:ea typeface="华文仿宋" pitchFamily="2" charset="-122"/>
                <a:cs typeface="Times New Roman" pitchFamily="18" charset="0"/>
              </a:rPr>
              <a:t>之间、</a:t>
            </a:r>
            <a:r>
              <a:rPr lang="zh-CN" altLang="en-US" sz="2400" dirty="0" smtClean="0">
                <a:solidFill>
                  <a:srgbClr val="C00000"/>
                </a:solidFill>
                <a:latin typeface="Times New Roman" pitchFamily="18" charset="0"/>
                <a:ea typeface="华文仿宋" pitchFamily="2" charset="-122"/>
                <a:cs typeface="Times New Roman" pitchFamily="18" charset="0"/>
              </a:rPr>
              <a:t>法人</a:t>
            </a:r>
            <a:r>
              <a:rPr lang="zh-CN" altLang="en-US" sz="2400" dirty="0" smtClean="0">
                <a:solidFill>
                  <a:srgbClr val="002060"/>
                </a:solidFill>
                <a:latin typeface="Times New Roman" pitchFamily="18" charset="0"/>
                <a:ea typeface="华文仿宋" pitchFamily="2" charset="-122"/>
                <a:cs typeface="Times New Roman" pitchFamily="18" charset="0"/>
              </a:rPr>
              <a:t>之间、公民和法人之间的</a:t>
            </a:r>
            <a:r>
              <a:rPr lang="zh-CN" altLang="en-US" sz="2400" dirty="0" smtClean="0">
                <a:solidFill>
                  <a:srgbClr val="C00000"/>
                </a:solidFill>
                <a:latin typeface="Times New Roman" pitchFamily="18" charset="0"/>
                <a:ea typeface="华文仿宋" pitchFamily="2" charset="-122"/>
                <a:cs typeface="Times New Roman" pitchFamily="18" charset="0"/>
              </a:rPr>
              <a:t>财产关系和人身关系</a:t>
            </a:r>
            <a:r>
              <a:rPr lang="zh-CN" altLang="en-US" sz="2400" dirty="0" smtClean="0">
                <a:solidFill>
                  <a:srgbClr val="002060"/>
                </a:solidFill>
                <a:latin typeface="Times New Roman" pitchFamily="18" charset="0"/>
                <a:ea typeface="华文仿宋" pitchFamily="2" charset="-122"/>
                <a:cs typeface="Times New Roman" pitchFamily="18" charset="0"/>
              </a:rPr>
              <a:t>。</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E96EB5F2-E69D-4EF3-A676-B4A57FD2FE28}" type="datetime1">
              <a:rPr lang="zh-CN" altLang="en-US" smtClean="0"/>
              <a:t>2014-9-5</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3"/>
          <p:cNvSpPr>
            <a:spLocks noGrp="1" noChangeArrowheads="1"/>
          </p:cNvSpPr>
          <p:nvPr>
            <p:ph idx="1"/>
          </p:nvPr>
        </p:nvSpPr>
        <p:spPr>
          <a:xfrm>
            <a:off x="395288" y="765175"/>
            <a:ext cx="7993062" cy="5438775"/>
          </a:xfrm>
        </p:spPr>
        <p:txBody>
          <a:bodyPr>
            <a:normAutofit/>
          </a:bodyPr>
          <a:lstStyle/>
          <a:p>
            <a:pPr eaLnBrk="1" hangingPunct="1">
              <a:lnSpc>
                <a:spcPct val="140000"/>
              </a:lnSpc>
            </a:pPr>
            <a:r>
              <a:rPr lang="en-US" altLang="zh-CN" sz="2200" dirty="0" smtClean="0">
                <a:solidFill>
                  <a:srgbClr val="002060"/>
                </a:solidFill>
                <a:latin typeface="Times New Roman" pitchFamily="18" charset="0"/>
                <a:ea typeface="微软雅黑" pitchFamily="34" charset="-122"/>
                <a:cs typeface="Times New Roman" pitchFamily="18" charset="0"/>
              </a:rPr>
              <a:t>【2008</a:t>
            </a:r>
            <a:r>
              <a:rPr lang="zh-CN" altLang="en-US" sz="2200" dirty="0" smtClean="0">
                <a:solidFill>
                  <a:srgbClr val="002060"/>
                </a:solidFill>
                <a:latin typeface="Times New Roman" pitchFamily="18" charset="0"/>
                <a:ea typeface="微软雅黑" pitchFamily="34" charset="-122"/>
                <a:cs typeface="Times New Roman" pitchFamily="18" charset="0"/>
              </a:rPr>
              <a:t>年第</a:t>
            </a:r>
            <a:r>
              <a:rPr lang="en-US" altLang="zh-CN" sz="2200" dirty="0" smtClean="0">
                <a:solidFill>
                  <a:srgbClr val="002060"/>
                </a:solidFill>
                <a:latin typeface="Times New Roman" pitchFamily="18" charset="0"/>
                <a:ea typeface="微软雅黑" pitchFamily="34" charset="-122"/>
                <a:cs typeface="Times New Roman" pitchFamily="18" charset="0"/>
              </a:rPr>
              <a:t>1</a:t>
            </a:r>
            <a:r>
              <a:rPr lang="zh-CN" altLang="en-US" sz="2200" dirty="0" smtClean="0">
                <a:solidFill>
                  <a:srgbClr val="002060"/>
                </a:solidFill>
                <a:latin typeface="Times New Roman" pitchFamily="18" charset="0"/>
                <a:ea typeface="微软雅黑" pitchFamily="34" charset="-122"/>
                <a:cs typeface="Times New Roman" pitchFamily="18" charset="0"/>
              </a:rPr>
              <a:t>题</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根据民法通则的规定，下列哪些事项属于民法调整的范围？    </a:t>
            </a:r>
          </a:p>
          <a:p>
            <a:pPr eaLnBrk="1" hangingPunct="1">
              <a:lnSpc>
                <a:spcPct val="14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税务局向某个体工商户征税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赵某与其邻居因为房屋采光产生纠纷</a:t>
            </a:r>
          </a:p>
          <a:p>
            <a:pPr eaLnBrk="1" hangingPunct="1">
              <a:lnSpc>
                <a:spcPct val="14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工商局向某公司颁发营业执照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钱某与孙某签订房屋租赁合同</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240000"/>
              </a:lnSpc>
            </a:pPr>
            <a:r>
              <a:rPr lang="zh-CN" altLang="en-US" sz="2400" dirty="0" smtClean="0">
                <a:solidFill>
                  <a:srgbClr val="C00000"/>
                </a:solidFill>
                <a:latin typeface="Times New Roman" pitchFamily="18" charset="0"/>
                <a:ea typeface="华文仿宋" pitchFamily="2" charset="-122"/>
                <a:cs typeface="Times New Roman" pitchFamily="18" charset="0"/>
              </a:rPr>
              <a:t>平等就意味着有选择权，可以用脚投票。</a:t>
            </a:r>
            <a:endParaRPr lang="en-US" altLang="zh-CN" sz="24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400" dirty="0" smtClean="0">
                <a:solidFill>
                  <a:srgbClr val="C00000"/>
                </a:solidFill>
                <a:latin typeface="Times New Roman" pitchFamily="18" charset="0"/>
                <a:ea typeface="华文仿宋" pitchFamily="2" charset="-122"/>
                <a:cs typeface="Times New Roman" pitchFamily="18" charset="0"/>
              </a:rPr>
              <a:t>问题：是双方都可以说不，还是只要有一方可以说不就可以了？商场购物。</a:t>
            </a:r>
          </a:p>
        </p:txBody>
      </p:sp>
      <p:sp>
        <p:nvSpPr>
          <p:cNvPr id="3" name="日期占位符 2"/>
          <p:cNvSpPr>
            <a:spLocks noGrp="1"/>
          </p:cNvSpPr>
          <p:nvPr>
            <p:ph type="dt" sz="half" idx="10"/>
          </p:nvPr>
        </p:nvSpPr>
        <p:spPr/>
        <p:txBody>
          <a:bodyPr/>
          <a:lstStyle/>
          <a:p>
            <a:fld id="{5FC89A52-04DA-459A-B053-3BF674B2FAEC}"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65175"/>
            <a:ext cx="8229600" cy="5360988"/>
          </a:xfrm>
        </p:spPr>
        <p:txBody>
          <a:bodyPr>
            <a:normAutofit/>
          </a:bodyPr>
          <a:lstStyle/>
          <a:p>
            <a:pPr eaLnBrk="1" hangingPunct="1">
              <a:lnSpc>
                <a:spcPct val="150000"/>
              </a:lnSpc>
            </a:pPr>
            <a:r>
              <a:rPr lang="en-US" altLang="zh-CN" sz="3000" b="1" dirty="0" smtClean="0">
                <a:solidFill>
                  <a:srgbClr val="002060"/>
                </a:solidFill>
                <a:latin typeface="Times New Roman" pitchFamily="18" charset="0"/>
                <a:ea typeface="微软雅黑" pitchFamily="34" charset="-122"/>
                <a:cs typeface="Times New Roman" pitchFamily="18" charset="0"/>
              </a:rPr>
              <a:t>2</a:t>
            </a:r>
            <a:r>
              <a:rPr lang="zh-CN" altLang="en-US" sz="3000" b="1" dirty="0" smtClean="0">
                <a:solidFill>
                  <a:srgbClr val="002060"/>
                </a:solidFill>
                <a:latin typeface="Times New Roman" pitchFamily="18" charset="0"/>
                <a:ea typeface="微软雅黑" pitchFamily="34" charset="-122"/>
                <a:cs typeface="Times New Roman" pitchFamily="18" charset="0"/>
              </a:rPr>
              <a:t>．民法的基本原则</a:t>
            </a:r>
            <a:endParaRPr lang="en-US" altLang="zh-CN" sz="30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zh-CN" sz="3000" b="1" dirty="0" smtClean="0">
                <a:solidFill>
                  <a:srgbClr val="002060"/>
                </a:solidFill>
                <a:latin typeface="Times New Roman" pitchFamily="18" charset="0"/>
                <a:ea typeface="华文仿宋" pitchFamily="2" charset="-122"/>
                <a:cs typeface="Times New Roman" pitchFamily="18" charset="0"/>
              </a:rPr>
              <a:t>平等</a:t>
            </a:r>
            <a:r>
              <a:rPr lang="zh-CN" altLang="en-US" sz="3000" b="1" dirty="0" smtClean="0">
                <a:solidFill>
                  <a:srgbClr val="002060"/>
                </a:solidFill>
                <a:latin typeface="Times New Roman" pitchFamily="18" charset="0"/>
                <a:ea typeface="华文仿宋" pitchFamily="2" charset="-122"/>
                <a:cs typeface="Times New Roman" pitchFamily="18" charset="0"/>
              </a:rPr>
              <a:t>、</a:t>
            </a:r>
            <a:r>
              <a:rPr lang="zh-CN" altLang="zh-CN" sz="3000" b="1" dirty="0" smtClean="0">
                <a:solidFill>
                  <a:srgbClr val="002060"/>
                </a:solidFill>
                <a:latin typeface="Times New Roman" pitchFamily="18" charset="0"/>
                <a:ea typeface="华文仿宋" pitchFamily="2" charset="-122"/>
                <a:cs typeface="Times New Roman" pitchFamily="18" charset="0"/>
              </a:rPr>
              <a:t>自愿、公平、等价有偿诚实信用原则</a:t>
            </a:r>
            <a:endParaRPr lang="en-US" altLang="zh-CN" sz="18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2400"/>
              </a:spcBef>
            </a:pPr>
            <a:r>
              <a:rPr lang="en-US" altLang="zh-CN" sz="2400" b="1" dirty="0" smtClean="0">
                <a:solidFill>
                  <a:srgbClr val="002060"/>
                </a:solidFill>
                <a:latin typeface="Times New Roman" pitchFamily="18" charset="0"/>
                <a:ea typeface="微软雅黑" pitchFamily="34" charset="-122"/>
                <a:cs typeface="Times New Roman" pitchFamily="18" charset="0"/>
              </a:rPr>
              <a:t>【2006</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1</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根据民法通则的规定，民事活动应当遵循下列哪些原则？</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自愿、公平原则             </a:t>
            </a: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等价有偿原则</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en-US" altLang="zh-CN" sz="2400" dirty="0" smtClean="0">
                <a:solidFill>
                  <a:srgbClr val="002060"/>
                </a:solidFill>
                <a:latin typeface="Times New Roman" pitchFamily="18" charset="0"/>
                <a:ea typeface="微软雅黑" pitchFamily="34" charset="-122"/>
                <a:cs typeface="Times New Roman" pitchFamily="18" charset="0"/>
              </a:rPr>
              <a:t> </a:t>
            </a:r>
            <a:r>
              <a:rPr lang="zh-CN" altLang="en-US" sz="2400" dirty="0" smtClean="0">
                <a:solidFill>
                  <a:srgbClr val="002060"/>
                </a:solidFill>
                <a:latin typeface="Times New Roman" pitchFamily="18" charset="0"/>
                <a:ea typeface="微软雅黑" pitchFamily="34" charset="-122"/>
                <a:cs typeface="Times New Roman" pitchFamily="18" charset="0"/>
              </a:rPr>
              <a:t>公开透明原则          </a:t>
            </a:r>
            <a:r>
              <a:rPr lang="en-US" altLang="zh-CN" sz="2400" dirty="0" smtClean="0">
                <a:solidFill>
                  <a:srgbClr val="002060"/>
                </a:solidFill>
                <a:latin typeface="Times New Roman" pitchFamily="18" charset="0"/>
                <a:ea typeface="微软雅黑" pitchFamily="34" charset="-122"/>
                <a:cs typeface="Times New Roman" pitchFamily="18" charset="0"/>
              </a:rPr>
              <a:t> </a:t>
            </a:r>
            <a:r>
              <a:rPr lang="zh-CN" altLang="en-US" sz="2400" dirty="0" smtClean="0">
                <a:solidFill>
                  <a:srgbClr val="002060"/>
                </a:solidFill>
                <a:latin typeface="Times New Roman" pitchFamily="18" charset="0"/>
                <a:ea typeface="微软雅黑" pitchFamily="34" charset="-122"/>
                <a:cs typeface="Times New Roman" pitchFamily="18" charset="0"/>
              </a:rPr>
              <a:t>      </a:t>
            </a: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诚实信用原则</a:t>
            </a:r>
            <a:endParaRPr lang="en-US" altLang="zh-CN" sz="24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dirty="0" smtClean="0">
                <a:solidFill>
                  <a:srgbClr val="C00000"/>
                </a:solidFill>
                <a:latin typeface="Times New Roman" pitchFamily="18" charset="0"/>
                <a:ea typeface="华文仿宋" pitchFamily="2" charset="-122"/>
                <a:cs typeface="Times New Roman" pitchFamily="18" charset="0"/>
              </a:rPr>
              <a:t>为什么公开透明不是民事活动的基本原则？</a:t>
            </a:r>
            <a:endParaRPr lang="en-US" altLang="zh-CN" sz="2400" dirty="0" smtClean="0">
              <a:solidFill>
                <a:srgbClr val="C00000"/>
              </a:solidFill>
              <a:latin typeface="Times New Roman" pitchFamily="18" charset="0"/>
              <a:ea typeface="华文仿宋" pitchFamily="2" charset="-122"/>
              <a:cs typeface="Times New Roman" pitchFamily="18" charset="0"/>
            </a:endParaRPr>
          </a:p>
          <a:p>
            <a:pPr eaLnBrk="1" hangingPunct="1"/>
            <a:endParaRPr lang="zh-CN" altLang="en-US" sz="3000" dirty="0" smtClean="0">
              <a:solidFill>
                <a:srgbClr val="002060"/>
              </a:solidFill>
              <a:latin typeface="Times New Roman" pitchFamily="18" charset="0"/>
              <a:cs typeface="Times New Roman" pitchFamily="18" charset="0"/>
            </a:endParaRPr>
          </a:p>
        </p:txBody>
      </p:sp>
      <p:sp>
        <p:nvSpPr>
          <p:cNvPr id="4" name="日期占位符 3"/>
          <p:cNvSpPr>
            <a:spLocks noGrp="1"/>
          </p:cNvSpPr>
          <p:nvPr>
            <p:ph type="dt" sz="half" idx="10"/>
          </p:nvPr>
        </p:nvSpPr>
        <p:spPr/>
        <p:txBody>
          <a:bodyPr/>
          <a:lstStyle/>
          <a:p>
            <a:fld id="{348B70B3-990C-4D07-A79A-BAA6BF394B81}" type="datetime1">
              <a:rPr lang="zh-CN" altLang="en-US" smtClean="0"/>
              <a:t>2014-9-5</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6</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04813"/>
            <a:ext cx="8229600" cy="6192837"/>
          </a:xfrm>
        </p:spPr>
        <p:txBody>
          <a:bodyPr>
            <a:normAutofit lnSpcReduction="10000"/>
          </a:bodyPr>
          <a:lstStyle/>
          <a:p>
            <a:pPr eaLnBrk="1" hangingPunct="1">
              <a:lnSpc>
                <a:spcPct val="140000"/>
              </a:lnSpc>
            </a:pPr>
            <a:r>
              <a:rPr lang="en-US" altLang="zh-CN" sz="2800" b="1" dirty="0" smtClean="0">
                <a:solidFill>
                  <a:srgbClr val="002060"/>
                </a:solidFill>
                <a:latin typeface="Times New Roman" pitchFamily="18" charset="0"/>
                <a:ea typeface="微软雅黑" pitchFamily="34" charset="-122"/>
                <a:cs typeface="Times New Roman" pitchFamily="18" charset="0"/>
              </a:rPr>
              <a:t>3</a:t>
            </a:r>
            <a:r>
              <a:rPr lang="zh-CN" altLang="en-US" sz="2800" b="1" dirty="0" smtClean="0">
                <a:solidFill>
                  <a:srgbClr val="002060"/>
                </a:solidFill>
                <a:latin typeface="Times New Roman" pitchFamily="18" charset="0"/>
                <a:ea typeface="微软雅黑" pitchFamily="34" charset="-122"/>
                <a:cs typeface="Times New Roman" pitchFamily="18" charset="0"/>
              </a:rPr>
              <a:t>．民事权利能力和民事行为能力</a:t>
            </a:r>
            <a:endParaRPr lang="en-US" altLang="zh-CN" sz="28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）民事权利能力</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从出生到死亡</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）民事行为能力：</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200" b="1" dirty="0" smtClean="0">
                <a:solidFill>
                  <a:srgbClr val="002060"/>
                </a:solidFill>
                <a:latin typeface="Times New Roman" pitchFamily="18" charset="0"/>
                <a:ea typeface="华文仿宋" pitchFamily="2" charset="-122"/>
                <a:cs typeface="Times New Roman" pitchFamily="18" charset="0"/>
              </a:rPr>
              <a:t>①完全民事行为能力人：</a:t>
            </a:r>
            <a:r>
              <a:rPr lang="en-US" altLang="zh-CN" sz="2200" dirty="0" smtClean="0">
                <a:solidFill>
                  <a:srgbClr val="002060"/>
                </a:solidFill>
                <a:latin typeface="Times New Roman" pitchFamily="18" charset="0"/>
                <a:ea typeface="华文仿宋" pitchFamily="2" charset="-122"/>
                <a:cs typeface="Times New Roman" pitchFamily="18" charset="0"/>
              </a:rPr>
              <a:t>18</a:t>
            </a:r>
            <a:r>
              <a:rPr lang="zh-CN" altLang="en-US" sz="2200" dirty="0" smtClean="0">
                <a:solidFill>
                  <a:srgbClr val="002060"/>
                </a:solidFill>
                <a:latin typeface="Times New Roman" pitchFamily="18" charset="0"/>
                <a:ea typeface="华文仿宋" pitchFamily="2" charset="-122"/>
                <a:cs typeface="Times New Roman" pitchFamily="18" charset="0"/>
              </a:rPr>
              <a:t>周岁以上的公民是成年人；</a:t>
            </a:r>
            <a:r>
              <a:rPr lang="en-US" altLang="zh-CN" sz="2200" dirty="0" smtClean="0">
                <a:solidFill>
                  <a:srgbClr val="002060"/>
                </a:solidFill>
                <a:latin typeface="Times New Roman" pitchFamily="18" charset="0"/>
                <a:ea typeface="华文仿宋" pitchFamily="2" charset="-122"/>
                <a:cs typeface="Times New Roman" pitchFamily="18" charset="0"/>
              </a:rPr>
              <a:t>16</a:t>
            </a:r>
            <a:r>
              <a:rPr lang="zh-CN" altLang="en-US" sz="2200" dirty="0" smtClean="0">
                <a:solidFill>
                  <a:srgbClr val="002060"/>
                </a:solidFill>
                <a:latin typeface="Times New Roman" pitchFamily="18" charset="0"/>
                <a:ea typeface="华文仿宋" pitchFamily="2" charset="-122"/>
                <a:cs typeface="Times New Roman" pitchFamily="18" charset="0"/>
              </a:rPr>
              <a:t>周岁以上不满</a:t>
            </a:r>
            <a:r>
              <a:rPr lang="en-US" altLang="zh-CN" sz="2200" dirty="0" smtClean="0">
                <a:solidFill>
                  <a:srgbClr val="002060"/>
                </a:solidFill>
                <a:latin typeface="Times New Roman" pitchFamily="18" charset="0"/>
                <a:ea typeface="华文仿宋" pitchFamily="2" charset="-122"/>
                <a:cs typeface="Times New Roman" pitchFamily="18" charset="0"/>
              </a:rPr>
              <a:t>18</a:t>
            </a:r>
            <a:r>
              <a:rPr lang="zh-CN" altLang="en-US" sz="2200" dirty="0" smtClean="0">
                <a:solidFill>
                  <a:srgbClr val="002060"/>
                </a:solidFill>
                <a:latin typeface="Times New Roman" pitchFamily="18" charset="0"/>
                <a:ea typeface="华文仿宋" pitchFamily="2" charset="-122"/>
                <a:cs typeface="Times New Roman" pitchFamily="18" charset="0"/>
              </a:rPr>
              <a:t>周岁的公民，以自己的劳动收入为主要生活来源  </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000" dirty="0" smtClean="0">
                <a:solidFill>
                  <a:srgbClr val="C00000"/>
                </a:solidFill>
                <a:latin typeface="Times New Roman" pitchFamily="18" charset="0"/>
                <a:ea typeface="华文仿宋" pitchFamily="2" charset="-122"/>
                <a:cs typeface="Times New Roman" pitchFamily="18" charset="0"/>
              </a:rPr>
              <a:t>为什么</a:t>
            </a:r>
            <a:r>
              <a:rPr lang="zh-CN" altLang="en-US" sz="2000" dirty="0" smtClean="0">
                <a:solidFill>
                  <a:srgbClr val="C00000"/>
                </a:solidFill>
                <a:latin typeface="Times New Roman" pitchFamily="18" charset="0"/>
                <a:ea typeface="华文仿宋" pitchFamily="2" charset="-122"/>
                <a:cs typeface="Times New Roman" pitchFamily="18" charset="0"/>
              </a:rPr>
              <a:t>以</a:t>
            </a:r>
            <a:r>
              <a:rPr lang="en-US" altLang="zh-CN" sz="2000" dirty="0" smtClean="0">
                <a:solidFill>
                  <a:srgbClr val="C00000"/>
                </a:solidFill>
                <a:latin typeface="Times New Roman" pitchFamily="18" charset="0"/>
                <a:ea typeface="华文仿宋" pitchFamily="2" charset="-122"/>
                <a:cs typeface="Times New Roman" pitchFamily="18" charset="0"/>
              </a:rPr>
              <a:t>18</a:t>
            </a:r>
            <a:r>
              <a:rPr lang="zh-CN" altLang="en-US" sz="2000" dirty="0" smtClean="0">
                <a:solidFill>
                  <a:srgbClr val="C00000"/>
                </a:solidFill>
                <a:latin typeface="Times New Roman" pitchFamily="18" charset="0"/>
                <a:ea typeface="华文仿宋" pitchFamily="2" charset="-122"/>
                <a:cs typeface="Times New Roman" pitchFamily="18" charset="0"/>
              </a:rPr>
              <a:t>周岁为分界？</a:t>
            </a:r>
            <a:endParaRPr lang="en-US" altLang="zh-CN" sz="20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200" b="1" dirty="0" smtClean="0">
                <a:solidFill>
                  <a:srgbClr val="002060"/>
                </a:solidFill>
                <a:latin typeface="Times New Roman" pitchFamily="18" charset="0"/>
                <a:ea typeface="华文仿宋" pitchFamily="2" charset="-122"/>
                <a:cs typeface="Times New Roman" pitchFamily="18" charset="0"/>
              </a:rPr>
              <a:t>②限制民事行为能力人：</a:t>
            </a:r>
            <a:r>
              <a:rPr lang="zh-CN" altLang="en-US" sz="2200" dirty="0" smtClean="0">
                <a:solidFill>
                  <a:srgbClr val="002060"/>
                </a:solidFill>
                <a:latin typeface="Times New Roman" pitchFamily="18" charset="0"/>
                <a:ea typeface="华文仿宋" pitchFamily="2" charset="-122"/>
                <a:cs typeface="Times New Roman" pitchFamily="18" charset="0"/>
              </a:rPr>
              <a:t>十周岁以上的未成年人；不能完全辨认自己行为的精神病人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200" b="1" dirty="0" smtClean="0">
                <a:solidFill>
                  <a:srgbClr val="002060"/>
                </a:solidFill>
                <a:latin typeface="Times New Roman" pitchFamily="18" charset="0"/>
                <a:ea typeface="华文仿宋" pitchFamily="2" charset="-122"/>
                <a:cs typeface="Times New Roman" pitchFamily="18" charset="0"/>
              </a:rPr>
              <a:t> ③无民事行为能力人：</a:t>
            </a:r>
            <a:r>
              <a:rPr lang="zh-CN" altLang="en-US" sz="2200" dirty="0" smtClean="0">
                <a:solidFill>
                  <a:srgbClr val="002060"/>
                </a:solidFill>
                <a:latin typeface="Times New Roman" pitchFamily="18" charset="0"/>
                <a:ea typeface="华文仿宋" pitchFamily="2" charset="-122"/>
                <a:cs typeface="Times New Roman" pitchFamily="18" charset="0"/>
              </a:rPr>
              <a:t>不满十周岁的未成年人；不能辨认自己行为的精神病人   </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000" dirty="0" smtClean="0">
                <a:solidFill>
                  <a:srgbClr val="C00000"/>
                </a:solidFill>
                <a:latin typeface="Times New Roman" pitchFamily="18" charset="0"/>
                <a:ea typeface="华文仿宋" pitchFamily="2" charset="-122"/>
                <a:cs typeface="Times New Roman" pitchFamily="18" charset="0"/>
              </a:rPr>
              <a:t>可以</a:t>
            </a:r>
            <a:r>
              <a:rPr lang="zh-CN" altLang="en-US" sz="2000" dirty="0" smtClean="0">
                <a:solidFill>
                  <a:srgbClr val="C00000"/>
                </a:solidFill>
                <a:latin typeface="Times New Roman" pitchFamily="18" charset="0"/>
                <a:ea typeface="华文仿宋" pitchFamily="2" charset="-122"/>
                <a:cs typeface="Times New Roman" pitchFamily="18" charset="0"/>
              </a:rPr>
              <a:t>作为发明人吗？</a:t>
            </a:r>
          </a:p>
          <a:p>
            <a:pPr eaLnBrk="1" hangingPunct="1">
              <a:lnSpc>
                <a:spcPct val="140000"/>
              </a:lnSpc>
            </a:pPr>
            <a:endParaRPr lang="zh-CN" altLang="en-US" sz="2800" b="1"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1DF73C43-626F-434C-B45B-5B14A1C9830F}" type="datetime1">
              <a:rPr lang="zh-CN" altLang="en-US" smtClean="0"/>
              <a:t>2014-9-5</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7</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内容占位符 2"/>
          <p:cNvSpPr>
            <a:spLocks noGrp="1"/>
          </p:cNvSpPr>
          <p:nvPr>
            <p:ph idx="1"/>
          </p:nvPr>
        </p:nvSpPr>
        <p:spPr>
          <a:xfrm>
            <a:off x="457200" y="765175"/>
            <a:ext cx="8229600" cy="5360988"/>
          </a:xfrm>
        </p:spPr>
        <p:txBody>
          <a:bodyPr/>
          <a:lstStyle/>
          <a:p>
            <a:pPr eaLnBrk="1" hangingPunct="1">
              <a:lnSpc>
                <a:spcPct val="150000"/>
              </a:lnSpc>
              <a:spcBef>
                <a:spcPts val="600"/>
              </a:spcBef>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24</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en-US" altLang="zh-CN" sz="2200" dirty="0" smtClean="0">
                <a:solidFill>
                  <a:srgbClr val="002060"/>
                </a:solidFill>
                <a:latin typeface="Times New Roman" pitchFamily="18" charset="0"/>
                <a:ea typeface="微软雅黑" pitchFamily="34" charset="-122"/>
                <a:cs typeface="Times New Roman" pitchFamily="18" charset="0"/>
              </a:rPr>
              <a:t>12</a:t>
            </a:r>
            <a:r>
              <a:rPr lang="zh-CN" altLang="zh-CN" sz="2200" dirty="0" smtClean="0">
                <a:solidFill>
                  <a:srgbClr val="002060"/>
                </a:solidFill>
                <a:latin typeface="Times New Roman" pitchFamily="18" charset="0"/>
                <a:ea typeface="微软雅黑" pitchFamily="34" charset="-122"/>
                <a:cs typeface="Times New Roman" pitchFamily="18" charset="0"/>
              </a:rPr>
              <a:t>岁的周某在其某项发明专利申请获得授权后，接受了某基金会给予的一万元奖励。根据民法通则及相关规定，关于周某接受该奖励的行为，下列哪种说法是正确的？</a:t>
            </a:r>
          </a:p>
          <a:p>
            <a:pPr eaLnBrk="1" hangingPunct="1">
              <a:lnSpc>
                <a:spcPct val="150000"/>
              </a:lnSpc>
              <a:spcBef>
                <a:spcPts val="600"/>
              </a:spcBef>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经周某法定代理人追认后，该行为才有效</a:t>
            </a:r>
          </a:p>
          <a:p>
            <a:pPr eaLnBrk="1" hangingPunct="1">
              <a:lnSpc>
                <a:spcPct val="150000"/>
              </a:lnSpc>
              <a:spcBef>
                <a:spcPts val="600"/>
              </a:spcBef>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因周某为限制民事行为能力人，该行为无效</a:t>
            </a:r>
          </a:p>
          <a:p>
            <a:pPr eaLnBrk="1" hangingPunct="1">
              <a:lnSpc>
                <a:spcPct val="150000"/>
              </a:lnSpc>
              <a:spcBef>
                <a:spcPts val="600"/>
              </a:spcBef>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他人不得以周某为限制民事行为能力人为由，主张该行为无效</a:t>
            </a:r>
          </a:p>
          <a:p>
            <a:pPr eaLnBrk="1" hangingPunct="1">
              <a:lnSpc>
                <a:spcPct val="150000"/>
              </a:lnSpc>
              <a:spcBef>
                <a:spcPts val="600"/>
              </a:spcBef>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基金会可以周某为限制民事行为能力人为由，主张该行为无效</a:t>
            </a:r>
          </a:p>
        </p:txBody>
      </p:sp>
      <p:sp>
        <p:nvSpPr>
          <p:cNvPr id="3" name="日期占位符 2"/>
          <p:cNvSpPr>
            <a:spLocks noGrp="1"/>
          </p:cNvSpPr>
          <p:nvPr>
            <p:ph type="dt" sz="half" idx="10"/>
          </p:nvPr>
        </p:nvSpPr>
        <p:spPr/>
        <p:txBody>
          <a:bodyPr/>
          <a:lstStyle/>
          <a:p>
            <a:fld id="{EFFB4B45-6244-46BF-AB38-727E3792328A}"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04813"/>
            <a:ext cx="8229600" cy="6192837"/>
          </a:xfrm>
        </p:spPr>
        <p:txBody>
          <a:bodyPr>
            <a:normAutofit/>
          </a:bodyPr>
          <a:lstStyle/>
          <a:p>
            <a:pPr eaLnBrk="1" hangingPunct="1">
              <a:lnSpc>
                <a:spcPct val="140000"/>
              </a:lnSpc>
            </a:pPr>
            <a:r>
              <a:rPr lang="en-US" altLang="zh-CN" sz="3000" b="1" dirty="0" smtClean="0">
                <a:solidFill>
                  <a:srgbClr val="002060"/>
                </a:solidFill>
                <a:latin typeface="Times New Roman" pitchFamily="18" charset="0"/>
                <a:ea typeface="微软雅黑" pitchFamily="34" charset="-122"/>
                <a:cs typeface="Times New Roman" pitchFamily="18" charset="0"/>
              </a:rPr>
              <a:t>4</a:t>
            </a:r>
            <a:r>
              <a:rPr lang="zh-CN" altLang="en-US" sz="3000" b="1" dirty="0" smtClean="0">
                <a:solidFill>
                  <a:srgbClr val="002060"/>
                </a:solidFill>
                <a:latin typeface="Times New Roman" pitchFamily="18" charset="0"/>
                <a:ea typeface="微软雅黑" pitchFamily="34" charset="-122"/>
                <a:cs typeface="Times New Roman" pitchFamily="18" charset="0"/>
              </a:rPr>
              <a:t>．监护</a:t>
            </a:r>
            <a:endParaRPr lang="en-US" altLang="zh-CN" sz="30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zh-CN" altLang="en-US" sz="2600" b="1" dirty="0" smtClean="0">
                <a:solidFill>
                  <a:srgbClr val="002060"/>
                </a:solidFill>
                <a:latin typeface="Times New Roman" pitchFamily="18" charset="0"/>
                <a:ea typeface="华文仿宋" pitchFamily="2" charset="-122"/>
                <a:cs typeface="Times New Roman" pitchFamily="18" charset="0"/>
              </a:rPr>
              <a:t>为无行为能力或限制行为能力人设立保护人</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）法定监护：</a:t>
            </a:r>
            <a:r>
              <a:rPr lang="zh-CN" altLang="en-US" sz="2400" dirty="0" smtClean="0">
                <a:solidFill>
                  <a:srgbClr val="002060"/>
                </a:solidFill>
                <a:latin typeface="Times New Roman" pitchFamily="18" charset="0"/>
                <a:ea typeface="华文仿宋" pitchFamily="2" charset="-122"/>
                <a:cs typeface="Times New Roman" pitchFamily="18" charset="0"/>
              </a:rPr>
              <a:t>法律的直接规定</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）指定监护：</a:t>
            </a:r>
            <a:r>
              <a:rPr lang="zh-CN" altLang="en-US" sz="2400" dirty="0" smtClean="0">
                <a:solidFill>
                  <a:srgbClr val="002060"/>
                </a:solidFill>
                <a:latin typeface="Times New Roman" pitchFamily="18" charset="0"/>
                <a:ea typeface="华文仿宋" pitchFamily="2" charset="-122"/>
                <a:cs typeface="Times New Roman" pitchFamily="18" charset="0"/>
              </a:rPr>
              <a:t>具有监护资格的人之间对担任监护人存在争议，则有关组织或者法院指定</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）约定监护：</a:t>
            </a:r>
            <a:r>
              <a:rPr lang="zh-CN" altLang="en-US" sz="2400" dirty="0" smtClean="0">
                <a:solidFill>
                  <a:srgbClr val="002060"/>
                </a:solidFill>
                <a:latin typeface="Times New Roman" pitchFamily="18" charset="0"/>
                <a:ea typeface="华文仿宋" pitchFamily="2" charset="-122"/>
                <a:cs typeface="Times New Roman" pitchFamily="18" charset="0"/>
              </a:rPr>
              <a:t>有监护资格的人之间协议确定监护人</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4</a:t>
            </a:r>
            <a:r>
              <a:rPr lang="zh-CN" altLang="en-US" sz="2400" b="1" dirty="0" smtClean="0">
                <a:solidFill>
                  <a:srgbClr val="002060"/>
                </a:solidFill>
                <a:latin typeface="Times New Roman" pitchFamily="18" charset="0"/>
                <a:ea typeface="华文仿宋" pitchFamily="2" charset="-122"/>
                <a:cs typeface="Times New Roman" pitchFamily="18" charset="0"/>
              </a:rPr>
              <a:t>）委托监护：</a:t>
            </a:r>
            <a:r>
              <a:rPr lang="zh-CN" altLang="en-US" sz="2400" dirty="0" smtClean="0">
                <a:solidFill>
                  <a:srgbClr val="002060"/>
                </a:solidFill>
                <a:latin typeface="Times New Roman" pitchFamily="18" charset="0"/>
                <a:ea typeface="华文仿宋" pitchFamily="2" charset="-122"/>
                <a:cs typeface="Times New Roman" pitchFamily="18" charset="0"/>
              </a:rPr>
              <a:t>监护人以协议的方式将自己的监护职责部分或全部委托给他人担任监护人</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5</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zh-CN" altLang="zh-CN" sz="2400" b="1" dirty="0" smtClean="0">
                <a:solidFill>
                  <a:srgbClr val="002060"/>
                </a:solidFill>
                <a:latin typeface="Times New Roman" pitchFamily="18" charset="0"/>
                <a:ea typeface="华文仿宋" pitchFamily="2" charset="-122"/>
                <a:cs typeface="Times New Roman" pitchFamily="18" charset="0"/>
              </a:rPr>
              <a:t>近亲属</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zh-CN" altLang="zh-CN" sz="2400" dirty="0" smtClean="0">
                <a:solidFill>
                  <a:srgbClr val="002060"/>
                </a:solidFill>
                <a:latin typeface="Times New Roman" pitchFamily="18" charset="0"/>
                <a:ea typeface="华文仿宋" pitchFamily="2" charset="-122"/>
                <a:cs typeface="Times New Roman" pitchFamily="18" charset="0"/>
              </a:rPr>
              <a:t>包括配偶、父母、子女、兄弟姐妹、祖父母、外祖父母、孙子女、外孙子女。</a:t>
            </a:r>
          </a:p>
          <a:p>
            <a:pPr eaLnBrk="1" hangingPunct="1">
              <a:lnSpc>
                <a:spcPct val="140000"/>
              </a:lnSpc>
            </a:pP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endParaRPr lang="en-US" altLang="zh-CN" sz="2600" b="1"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BB3C35B5-1252-4EDA-8169-17E3E30E44CC}" type="datetime1">
              <a:rPr lang="zh-CN" altLang="en-US" smtClean="0"/>
              <a:t>2014-9-5</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9</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内容占位符 2"/>
          <p:cNvSpPr>
            <a:spLocks noGrp="1"/>
          </p:cNvSpPr>
          <p:nvPr>
            <p:ph idx="1"/>
          </p:nvPr>
        </p:nvSpPr>
        <p:spPr>
          <a:xfrm>
            <a:off x="457200" y="1052513"/>
            <a:ext cx="8229600" cy="5073650"/>
          </a:xfrm>
        </p:spPr>
        <p:txBody>
          <a:bodyPr/>
          <a:lstStyle/>
          <a:p>
            <a:pPr eaLnBrk="1" hangingPunct="1">
              <a:lnSpc>
                <a:spcPct val="150000"/>
              </a:lnSpc>
              <a:spcBef>
                <a:spcPts val="2400"/>
              </a:spcBef>
            </a:pPr>
            <a:r>
              <a:rPr lang="en-US" altLang="zh-CN" sz="2400" b="1" dirty="0" smtClean="0">
                <a:solidFill>
                  <a:srgbClr val="002060"/>
                </a:solidFill>
                <a:latin typeface="Times New Roman" pitchFamily="18" charset="0"/>
                <a:ea typeface="微软雅黑" pitchFamily="34" charset="-122"/>
                <a:cs typeface="Times New Roman" pitchFamily="18" charset="0"/>
              </a:rPr>
              <a:t>【2010</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9</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根据民法通则及相关规定，下列关于监护的说法哪些是正确的？</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．只有自然人才能担任监护人</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．监护人可以是一人，也可以是多人</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．监护人可以代理被监护人进行民事活动</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．监护人被指定后，不得自行变更</a:t>
            </a:r>
          </a:p>
        </p:txBody>
      </p:sp>
      <p:sp>
        <p:nvSpPr>
          <p:cNvPr id="3" name="日期占位符 2"/>
          <p:cNvSpPr>
            <a:spLocks noGrp="1"/>
          </p:cNvSpPr>
          <p:nvPr>
            <p:ph type="dt" sz="half" idx="10"/>
          </p:nvPr>
        </p:nvSpPr>
        <p:spPr/>
        <p:txBody>
          <a:bodyPr/>
          <a:lstStyle/>
          <a:p>
            <a:fld id="{D57FE520-F053-486E-8BAE-DC92CDD2ADEB}"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a:xfrm>
            <a:off x="0" y="765175"/>
            <a:ext cx="8991600" cy="5438775"/>
          </a:xfrm>
        </p:spPr>
        <p:txBody>
          <a:bodyPr/>
          <a:lstStyle/>
          <a:p>
            <a:pPr eaLnBrk="1" hangingPunct="1">
              <a:lnSpc>
                <a:spcPct val="150000"/>
              </a:lnSpc>
            </a:pPr>
            <a:r>
              <a:rPr lang="en-US" altLang="zh-CN" sz="3000" b="1" dirty="0" smtClean="0">
                <a:solidFill>
                  <a:srgbClr val="002060"/>
                </a:solidFill>
                <a:latin typeface="Times New Roman" pitchFamily="18" charset="0"/>
                <a:ea typeface="微软雅黑" pitchFamily="34" charset="-122"/>
                <a:cs typeface="Times New Roman" pitchFamily="18" charset="0"/>
              </a:rPr>
              <a:t>5</a:t>
            </a:r>
            <a:r>
              <a:rPr lang="zh-CN" altLang="en-US" sz="3000" b="1" dirty="0" smtClean="0">
                <a:solidFill>
                  <a:srgbClr val="002060"/>
                </a:solidFill>
                <a:latin typeface="Times New Roman" pitchFamily="18" charset="0"/>
                <a:ea typeface="微软雅黑" pitchFamily="34" charset="-122"/>
                <a:cs typeface="Times New Roman" pitchFamily="18" charset="0"/>
              </a:rPr>
              <a:t>．</a:t>
            </a:r>
            <a:r>
              <a:rPr lang="en-US" altLang="zh-CN" sz="3000" b="1" dirty="0" smtClean="0">
                <a:solidFill>
                  <a:srgbClr val="002060"/>
                </a:solidFill>
                <a:latin typeface="Times New Roman" pitchFamily="18" charset="0"/>
                <a:ea typeface="微软雅黑" pitchFamily="34" charset="-122"/>
                <a:cs typeface="Times New Roman" pitchFamily="18" charset="0"/>
              </a:rPr>
              <a:t> </a:t>
            </a:r>
            <a:r>
              <a:rPr lang="zh-CN" altLang="en-US" sz="3000" b="1" dirty="0" smtClean="0">
                <a:solidFill>
                  <a:srgbClr val="002060"/>
                </a:solidFill>
                <a:latin typeface="Times New Roman" pitchFamily="18" charset="0"/>
                <a:ea typeface="微软雅黑" pitchFamily="34" charset="-122"/>
                <a:cs typeface="Times New Roman" pitchFamily="18" charset="0"/>
              </a:rPr>
              <a:t>宣告失踪和宣告死亡</a:t>
            </a:r>
            <a:endParaRPr lang="en-US" altLang="zh-CN" sz="30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1</a:t>
            </a:r>
            <a:r>
              <a:rPr lang="zh-CN" altLang="en-US" sz="2400" dirty="0" smtClean="0">
                <a:solidFill>
                  <a:srgbClr val="002060"/>
                </a:solidFill>
                <a:latin typeface="Times New Roman" pitchFamily="18" charset="0"/>
                <a:ea typeface="华文仿宋" pitchFamily="2" charset="-122"/>
                <a:cs typeface="Times New Roman" pitchFamily="18" charset="0"/>
              </a:rPr>
              <a:t>）不同点：宣告失踪只结束失踪人财产关系的不稳定状态，并需要为其指定财产代管人；而宣告死亡不仅结束被宣告死亡人财产关系的不稳定状态，而且结束被宣告死亡人人身关系的不稳定状态。因此，宣告失踪重在保护失踪人的利益，而宣告死亡重在保护被宣告死亡人的利害关系人的利益。</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C00000"/>
                </a:solidFill>
                <a:latin typeface="Times New Roman" pitchFamily="18" charset="0"/>
                <a:ea typeface="华文仿宋" pitchFamily="2" charset="-122"/>
                <a:cs typeface="Times New Roman" pitchFamily="18" charset="0"/>
              </a:rPr>
              <a:t>宣告失踪是宣告死亡的必经程序吗？</a:t>
            </a:r>
            <a:endParaRPr lang="en-US" altLang="zh-CN" sz="24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9F263884-1217-43A1-9AE1-C38D769D9A18}"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0" y="765175"/>
            <a:ext cx="8991600" cy="5438775"/>
          </a:xfrm>
        </p:spPr>
        <p:txBody>
          <a:bodyPr/>
          <a:lstStyle/>
          <a:p>
            <a:pPr eaLnBrk="1" hangingPunct="1">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）宣告死亡的利害关系人</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民通意见</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25</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申请宣告死亡的利害关系人的顺序是：</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（一）配偶；</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（二）父母、子女；</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（三）兄弟姐妹、祖父母、外祖父母、孙子女、外孙子女；</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（四）其他有民事权利义务关系的人。</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申请撤销死亡宣告不受上列顺序限制。</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C00000"/>
                </a:solidFill>
                <a:latin typeface="Times New Roman" pitchFamily="18" charset="0"/>
                <a:ea typeface="华文仿宋" pitchFamily="2" charset="-122"/>
                <a:cs typeface="Times New Roman" pitchFamily="18" charset="0"/>
              </a:rPr>
              <a:t>为何宣告死亡存在先后顺序？</a:t>
            </a:r>
            <a:endParaRPr lang="en-US" altLang="zh-CN" sz="24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3431CCD-660F-4A57-9932-C0DF437C0440}"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a:xfrm>
            <a:off x="323528" y="908720"/>
            <a:ext cx="8424936" cy="5439246"/>
          </a:xfrm>
        </p:spPr>
        <p:txBody>
          <a:bodyPr/>
          <a:lstStyle/>
          <a:p>
            <a:pPr eaLnBrk="1" hangingPunct="1">
              <a:lnSpc>
                <a:spcPct val="16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36</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根据民法通则及相关规定，下列关于宣告死亡的哪些说法是正确的？     </a:t>
            </a:r>
          </a:p>
          <a:p>
            <a:pPr eaLnBrk="1" hangingPunct="1">
              <a:lnSpc>
                <a:spcPct val="16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公民因意外事故下落不明的，自事故发生之日起满</a:t>
            </a:r>
            <a:r>
              <a:rPr lang="en-US" altLang="zh-CN" sz="2200" dirty="0" smtClean="0">
                <a:solidFill>
                  <a:srgbClr val="C00000"/>
                </a:solidFill>
                <a:latin typeface="Times New Roman" pitchFamily="18" charset="0"/>
                <a:ea typeface="微软雅黑" pitchFamily="34" charset="-122"/>
                <a:cs typeface="Times New Roman" pitchFamily="18" charset="0"/>
              </a:rPr>
              <a:t>2</a:t>
            </a:r>
            <a:r>
              <a:rPr lang="zh-CN" altLang="en-US" sz="2200" dirty="0" smtClean="0">
                <a:solidFill>
                  <a:srgbClr val="C00000"/>
                </a:solidFill>
                <a:latin typeface="Times New Roman" pitchFamily="18" charset="0"/>
                <a:ea typeface="微软雅黑" pitchFamily="34" charset="-122"/>
                <a:cs typeface="Times New Roman" pitchFamily="18" charset="0"/>
              </a:rPr>
              <a:t>年，利害关系人可以向人民法院申请宣告其死亡</a:t>
            </a:r>
          </a:p>
          <a:p>
            <a:pPr eaLnBrk="1" hangingPunct="1">
              <a:lnSpc>
                <a:spcPct val="16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与被申请人有债权债务关系的人属于申请宣告死亡的利害关系人</a:t>
            </a:r>
          </a:p>
          <a:p>
            <a:pPr eaLnBrk="1" hangingPunct="1">
              <a:lnSpc>
                <a:spcPct val="16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宣告失踪是宣告死亡的必经程序</a:t>
            </a:r>
          </a:p>
          <a:p>
            <a:pPr eaLnBrk="1" hangingPunct="1">
              <a:lnSpc>
                <a:spcPct val="16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有民事行为能力人在被宣告死亡期间实施的民事法律行为有效</a:t>
            </a:r>
            <a:endParaRPr lang="en-US" altLang="zh-CN" sz="2200" dirty="0" smtClean="0">
              <a:solidFill>
                <a:srgbClr val="C0000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6AB658BA-C28C-4364-9023-90C609E5D44F}"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3"/>
          <p:cNvSpPr>
            <a:spLocks noGrp="1" noChangeArrowheads="1"/>
          </p:cNvSpPr>
          <p:nvPr>
            <p:ph idx="1"/>
          </p:nvPr>
        </p:nvSpPr>
        <p:spPr>
          <a:xfrm>
            <a:off x="0" y="908050"/>
            <a:ext cx="8991600" cy="5295900"/>
          </a:xfrm>
        </p:spPr>
        <p:txBody>
          <a:bodyPr>
            <a:normAutofit/>
          </a:bodyPr>
          <a:lstStyle/>
          <a:p>
            <a:pPr eaLnBrk="1" hangingPunct="1">
              <a:lnSpc>
                <a:spcPct val="140000"/>
              </a:lnSpc>
            </a:pPr>
            <a:r>
              <a:rPr lang="en-US" altLang="zh-CN" sz="3000" b="1" dirty="0" smtClean="0">
                <a:solidFill>
                  <a:srgbClr val="002060"/>
                </a:solidFill>
                <a:latin typeface="Times New Roman" pitchFamily="18" charset="0"/>
                <a:ea typeface="微软雅黑" pitchFamily="34" charset="-122"/>
                <a:cs typeface="Times New Roman" pitchFamily="18" charset="0"/>
              </a:rPr>
              <a:t>6</a:t>
            </a:r>
            <a:r>
              <a:rPr lang="zh-CN" altLang="en-US" sz="3000" b="1" dirty="0" smtClean="0">
                <a:solidFill>
                  <a:srgbClr val="002060"/>
                </a:solidFill>
                <a:latin typeface="Times New Roman" pitchFamily="18" charset="0"/>
                <a:ea typeface="微软雅黑" pitchFamily="34" charset="-122"/>
                <a:cs typeface="Times New Roman" pitchFamily="18" charset="0"/>
              </a:rPr>
              <a:t>．</a:t>
            </a:r>
            <a:r>
              <a:rPr lang="en-US" altLang="zh-CN" sz="3000" b="1" dirty="0" smtClean="0">
                <a:solidFill>
                  <a:srgbClr val="002060"/>
                </a:solidFill>
                <a:latin typeface="Times New Roman" pitchFamily="18" charset="0"/>
                <a:ea typeface="微软雅黑" pitchFamily="34" charset="-122"/>
                <a:cs typeface="Times New Roman" pitchFamily="18" charset="0"/>
              </a:rPr>
              <a:t> </a:t>
            </a:r>
            <a:r>
              <a:rPr lang="zh-CN" altLang="en-US" sz="3000" b="1" dirty="0" smtClean="0">
                <a:solidFill>
                  <a:srgbClr val="002060"/>
                </a:solidFill>
                <a:latin typeface="Times New Roman" pitchFamily="18" charset="0"/>
                <a:ea typeface="微软雅黑" pitchFamily="34" charset="-122"/>
                <a:cs typeface="Times New Roman" pitchFamily="18" charset="0"/>
              </a:rPr>
              <a:t>自然人的住所</a:t>
            </a:r>
          </a:p>
          <a:p>
            <a:pPr eaLnBrk="1" hangingPunct="1">
              <a:lnSpc>
                <a:spcPct val="140000"/>
              </a:lnSpc>
            </a:pPr>
            <a:r>
              <a:rPr lang="en-US" altLang="zh-CN" sz="2400" dirty="0" smtClean="0">
                <a:solidFill>
                  <a:srgbClr val="002060"/>
                </a:solidFill>
                <a:latin typeface="Times New Roman" pitchFamily="18" charset="0"/>
                <a:ea typeface="华文仿宋" pitchFamily="2" charset="-122"/>
                <a:cs typeface="Times New Roman" pitchFamily="18" charset="0"/>
              </a:rPr>
              <a:t>《</a:t>
            </a:r>
            <a:r>
              <a:rPr lang="zh-CN" altLang="en-US" sz="2400" dirty="0" smtClean="0">
                <a:solidFill>
                  <a:srgbClr val="002060"/>
                </a:solidFill>
                <a:latin typeface="Times New Roman" pitchFamily="18" charset="0"/>
                <a:ea typeface="华文仿宋" pitchFamily="2" charset="-122"/>
                <a:cs typeface="Times New Roman" pitchFamily="18" charset="0"/>
              </a:rPr>
              <a:t>民法通则</a:t>
            </a:r>
            <a:r>
              <a:rPr lang="en-US" altLang="zh-CN" sz="2400" dirty="0" smtClean="0">
                <a:solidFill>
                  <a:srgbClr val="002060"/>
                </a:solidFill>
                <a:latin typeface="Times New Roman" pitchFamily="18" charset="0"/>
                <a:ea typeface="华文仿宋" pitchFamily="2" charset="-122"/>
                <a:cs typeface="Times New Roman" pitchFamily="18" charset="0"/>
              </a:rPr>
              <a:t>》</a:t>
            </a:r>
            <a:r>
              <a:rPr lang="zh-CN" altLang="en-US" sz="2400" dirty="0" smtClean="0">
                <a:solidFill>
                  <a:srgbClr val="002060"/>
                </a:solidFill>
                <a:latin typeface="Times New Roman" pitchFamily="18" charset="0"/>
                <a:ea typeface="华文仿宋" pitchFamily="2" charset="-122"/>
                <a:cs typeface="Times New Roman" pitchFamily="18" charset="0"/>
              </a:rPr>
              <a:t>第</a:t>
            </a:r>
            <a:r>
              <a:rPr lang="en-US" altLang="zh-CN" sz="2400" dirty="0" smtClean="0">
                <a:solidFill>
                  <a:srgbClr val="002060"/>
                </a:solidFill>
                <a:latin typeface="Times New Roman" pitchFamily="18" charset="0"/>
                <a:ea typeface="华文仿宋" pitchFamily="2" charset="-122"/>
                <a:cs typeface="Times New Roman" pitchFamily="18" charset="0"/>
              </a:rPr>
              <a:t>15</a:t>
            </a:r>
            <a:r>
              <a:rPr lang="zh-CN" altLang="en-US" sz="2400" dirty="0" smtClean="0">
                <a:solidFill>
                  <a:srgbClr val="002060"/>
                </a:solidFill>
                <a:latin typeface="Times New Roman" pitchFamily="18" charset="0"/>
                <a:ea typeface="华文仿宋" pitchFamily="2" charset="-122"/>
                <a:cs typeface="Times New Roman" pitchFamily="18" charset="0"/>
              </a:rPr>
              <a:t>条：公民以他的户籍所在地的居住地为住所，经常居住地与住所不一致的，经常居住地视为住所。</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400" dirty="0" smtClean="0">
                <a:solidFill>
                  <a:srgbClr val="C00000"/>
                </a:solidFill>
                <a:latin typeface="Times New Roman" pitchFamily="18" charset="0"/>
                <a:ea typeface="华文仿宋" pitchFamily="2" charset="-122"/>
                <a:cs typeface="Times New Roman" pitchFamily="18" charset="0"/>
              </a:rPr>
              <a:t>为很么经常居住地优于户籍所在地？</a:t>
            </a:r>
            <a:endParaRPr lang="en-US" altLang="zh-CN" sz="24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60000"/>
              </a:lnSpc>
              <a:spcBef>
                <a:spcPts val="1200"/>
              </a:spcBef>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10</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王某户籍所在地是上海，大学毕业后在北京工作了两年。因身体原因前往广州就医，并在广州某医院住院一年半。痊愈后在深圳居住工作，至今已逾一年半。根据民法通则及相关规定，王某在下列哪个城市的居住地视为其现在的住所？       </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上海             </a:t>
            </a: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北京             </a:t>
            </a: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广州            </a:t>
            </a: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深圳</a:t>
            </a:r>
            <a:endParaRPr lang="en-US" altLang="zh-CN" sz="2200" dirty="0" smtClean="0">
              <a:solidFill>
                <a:srgbClr val="C0000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1EF9B44C-2AB9-4D2B-87E5-BA612FC19979}"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3"/>
          <p:cNvSpPr>
            <a:spLocks noGrp="1" noChangeArrowheads="1"/>
          </p:cNvSpPr>
          <p:nvPr>
            <p:ph idx="1"/>
          </p:nvPr>
        </p:nvSpPr>
        <p:spPr>
          <a:xfrm>
            <a:off x="0" y="836613"/>
            <a:ext cx="8991600" cy="5367337"/>
          </a:xfrm>
        </p:spPr>
        <p:txBody>
          <a:bodyPr>
            <a:normAutofit/>
          </a:bodyPr>
          <a:lstStyle/>
          <a:p>
            <a:pPr eaLnBrk="1" hangingPunct="1">
              <a:lnSpc>
                <a:spcPct val="140000"/>
              </a:lnSpc>
            </a:pPr>
            <a:r>
              <a:rPr lang="en-US" altLang="zh-CN" sz="2800" b="1" dirty="0" smtClean="0">
                <a:solidFill>
                  <a:srgbClr val="002060"/>
                </a:solidFill>
                <a:latin typeface="Times New Roman" pitchFamily="18" charset="0"/>
                <a:ea typeface="微软雅黑" pitchFamily="34" charset="-122"/>
                <a:cs typeface="Times New Roman" pitchFamily="18" charset="0"/>
              </a:rPr>
              <a:t>7</a:t>
            </a:r>
            <a:r>
              <a:rPr lang="zh-CN" altLang="en-US" sz="2800" b="1" dirty="0" smtClean="0">
                <a:solidFill>
                  <a:srgbClr val="002060"/>
                </a:solidFill>
                <a:latin typeface="Times New Roman" pitchFamily="18" charset="0"/>
                <a:ea typeface="微软雅黑" pitchFamily="34" charset="-122"/>
                <a:cs typeface="Times New Roman" pitchFamily="18" charset="0"/>
              </a:rPr>
              <a:t>．</a:t>
            </a:r>
            <a:r>
              <a:rPr lang="en-US" altLang="zh-CN" sz="2800" b="1" dirty="0" smtClean="0">
                <a:solidFill>
                  <a:srgbClr val="002060"/>
                </a:solidFill>
                <a:latin typeface="Times New Roman" pitchFamily="18" charset="0"/>
                <a:ea typeface="微软雅黑" pitchFamily="34" charset="-122"/>
                <a:cs typeface="Times New Roman" pitchFamily="18" charset="0"/>
              </a:rPr>
              <a:t> </a:t>
            </a:r>
            <a:r>
              <a:rPr lang="zh-CN" altLang="en-US" sz="2800" b="1" dirty="0" smtClean="0">
                <a:solidFill>
                  <a:srgbClr val="002060"/>
                </a:solidFill>
                <a:latin typeface="Times New Roman" pitchFamily="18" charset="0"/>
                <a:ea typeface="微软雅黑" pitchFamily="34" charset="-122"/>
                <a:cs typeface="Times New Roman" pitchFamily="18" charset="0"/>
              </a:rPr>
              <a:t>法人</a:t>
            </a:r>
            <a:endParaRPr lang="en-US" altLang="zh-CN" sz="28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1</a:t>
            </a:r>
            <a:r>
              <a:rPr lang="zh-CN" altLang="en-US" sz="2600" b="1" dirty="0" smtClean="0">
                <a:solidFill>
                  <a:srgbClr val="002060"/>
                </a:solidFill>
                <a:latin typeface="Times New Roman" pitchFamily="18" charset="0"/>
                <a:ea typeface="华文仿宋" pitchFamily="2" charset="-122"/>
                <a:cs typeface="Times New Roman" pitchFamily="18" charset="0"/>
              </a:rPr>
              <a:t>）权利能力：法人</a:t>
            </a:r>
            <a:r>
              <a:rPr lang="en-US" altLang="zh-CN" sz="2600" b="1" dirty="0" smtClean="0">
                <a:solidFill>
                  <a:srgbClr val="002060"/>
                </a:solidFill>
                <a:latin typeface="Times New Roman" pitchFamily="18" charset="0"/>
                <a:ea typeface="华文仿宋" pitchFamily="2" charset="-122"/>
                <a:cs typeface="Times New Roman" pitchFamily="18" charset="0"/>
              </a:rPr>
              <a:t>VS</a:t>
            </a:r>
            <a:r>
              <a:rPr lang="zh-CN" altLang="en-US" sz="2600" b="1" dirty="0" smtClean="0">
                <a:solidFill>
                  <a:srgbClr val="002060"/>
                </a:solidFill>
                <a:latin typeface="Times New Roman" pitchFamily="18" charset="0"/>
                <a:ea typeface="华文仿宋" pitchFamily="2" charset="-122"/>
                <a:cs typeface="Times New Roman" pitchFamily="18" charset="0"/>
              </a:rPr>
              <a:t>自然人</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①权利能力开始和终止的时间不同。自然人的权利能力始于出生，终于死亡；法人的民事权利能力则始于法人成立，终于法人消灭。</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②权利能力的范围不同。自然人的权利能力的内涵和外延一致，而法人的权利能力的范围取决于法人章程和设立人的意志。</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200" dirty="0" smtClean="0">
                <a:solidFill>
                  <a:srgbClr val="002060"/>
                </a:solidFill>
                <a:latin typeface="Times New Roman" pitchFamily="18" charset="0"/>
                <a:ea typeface="华文仿宋" pitchFamily="2" charset="-122"/>
                <a:cs typeface="Times New Roman" pitchFamily="18" charset="0"/>
              </a:rPr>
              <a:t>③法人和自然人的民事权利内容不同。法人的某些民事权利专属于法人享有，自然人不得享有，如土地、矿藏资源的所有权，申请破产的权利等。当然，自然人的某些民事权利法人也不得享有，如生命健康权、肖像权和继承权。</a:t>
            </a:r>
          </a:p>
          <a:p>
            <a:pPr eaLnBrk="1" hangingPunct="1">
              <a:lnSpc>
                <a:spcPct val="140000"/>
              </a:lnSpc>
            </a:pP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endParaRPr lang="en-US" altLang="zh-CN" sz="1900" dirty="0" smtClean="0">
              <a:solidFill>
                <a:srgbClr val="002060"/>
              </a:solidFill>
              <a:latin typeface="Times New Roman" pitchFamily="18" charset="0"/>
              <a:cs typeface="Times New Roman" pitchFamily="18" charset="0"/>
            </a:endParaRPr>
          </a:p>
          <a:p>
            <a:pPr eaLnBrk="1" hangingPunct="1">
              <a:lnSpc>
                <a:spcPct val="140000"/>
              </a:lnSpc>
            </a:pPr>
            <a:endParaRPr lang="en-US" altLang="zh-CN" sz="1900" dirty="0" smtClean="0">
              <a:solidFill>
                <a:srgbClr val="002060"/>
              </a:solidFill>
              <a:latin typeface="Times New Roman" pitchFamily="18" charset="0"/>
              <a:cs typeface="Times New Roman" pitchFamily="18" charset="0"/>
            </a:endParaRPr>
          </a:p>
          <a:p>
            <a:pPr eaLnBrk="1" hangingPunct="1">
              <a:lnSpc>
                <a:spcPct val="240000"/>
              </a:lnSpc>
              <a:buFont typeface="Wingdings" pitchFamily="2" charset="2"/>
              <a:buNone/>
            </a:pPr>
            <a:endParaRPr lang="en-US" altLang="zh-CN" sz="1900" dirty="0" smtClean="0">
              <a:solidFill>
                <a:srgbClr val="002060"/>
              </a:solidFill>
              <a:latin typeface="Times New Roman" pitchFamily="18" charset="0"/>
              <a:cs typeface="Times New Roman" pitchFamily="18" charset="0"/>
            </a:endParaRPr>
          </a:p>
        </p:txBody>
      </p:sp>
      <p:sp>
        <p:nvSpPr>
          <p:cNvPr id="3" name="日期占位符 2"/>
          <p:cNvSpPr>
            <a:spLocks noGrp="1"/>
          </p:cNvSpPr>
          <p:nvPr>
            <p:ph type="dt" sz="half" idx="10"/>
          </p:nvPr>
        </p:nvSpPr>
        <p:spPr/>
        <p:txBody>
          <a:bodyPr/>
          <a:lstStyle/>
          <a:p>
            <a:fld id="{F1E5EC00-D4DA-4A14-A954-459B375F510E}"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a:xfrm>
            <a:off x="0" y="836613"/>
            <a:ext cx="8991600" cy="5367337"/>
          </a:xfrm>
        </p:spPr>
        <p:txBody>
          <a:bodyPr/>
          <a:lstStyle/>
          <a:p>
            <a:pPr eaLnBrk="1" hangingPunct="1">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）行为能力：法人</a:t>
            </a:r>
            <a:r>
              <a:rPr lang="en-US" altLang="zh-CN" sz="2600" b="1" dirty="0" smtClean="0">
                <a:solidFill>
                  <a:srgbClr val="002060"/>
                </a:solidFill>
                <a:latin typeface="Times New Roman" pitchFamily="18" charset="0"/>
                <a:ea typeface="华文仿宋" pitchFamily="2" charset="-122"/>
                <a:cs typeface="Times New Roman" pitchFamily="18" charset="0"/>
              </a:rPr>
              <a:t>VS</a:t>
            </a:r>
            <a:r>
              <a:rPr lang="zh-CN" altLang="en-US" sz="2600" b="1" dirty="0" smtClean="0">
                <a:solidFill>
                  <a:srgbClr val="002060"/>
                </a:solidFill>
                <a:latin typeface="Times New Roman" pitchFamily="18" charset="0"/>
                <a:ea typeface="华文仿宋" pitchFamily="2" charset="-122"/>
                <a:cs typeface="Times New Roman" pitchFamily="18" charset="0"/>
              </a:rPr>
              <a:t>自然人</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①法人的民事行为能力和民事权利能力同时取得，同时终止；而自然人的民事权利能力和</a:t>
            </a:r>
            <a:r>
              <a:rPr lang="zh-CN" altLang="en-US" sz="2200" dirty="0" smtClean="0">
                <a:solidFill>
                  <a:srgbClr val="002060"/>
                </a:solidFill>
                <a:latin typeface="Times New Roman" pitchFamily="18" charset="0"/>
                <a:ea typeface="华文仿宋" pitchFamily="2" charset="-122"/>
                <a:cs typeface="Times New Roman" pitchFamily="18" charset="0"/>
              </a:rPr>
              <a:t>民事行为能力</a:t>
            </a:r>
            <a:r>
              <a:rPr lang="zh-CN" altLang="en-US" sz="2200" dirty="0" smtClean="0">
                <a:solidFill>
                  <a:srgbClr val="002060"/>
                </a:solidFill>
                <a:latin typeface="Times New Roman" pitchFamily="18" charset="0"/>
                <a:ea typeface="华文仿宋" pitchFamily="2" charset="-122"/>
                <a:cs typeface="Times New Roman" pitchFamily="18" charset="0"/>
              </a:rPr>
              <a:t>在取得的时间上并不一致，权利能力始于出生，行为能力却依其年龄和智力状况的不同而存在差异。</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②法人的民事行为能力与其民事权利能力的范围完全一致，享有什么样的权利能力便享有什么样的行为能力，而自然人的民事行为能力与其权利能力可以是一致的，也可以不一致。</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③法人的民事行为能力需由法人机关来实现，自然人的民事行为能力通常由其自身行为来实现。</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19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1900" dirty="0" smtClean="0">
              <a:solidFill>
                <a:srgbClr val="002060"/>
              </a:solidFill>
              <a:latin typeface="Times New Roman" pitchFamily="18" charset="0"/>
              <a:ea typeface="华文仿宋" pitchFamily="2" charset="-122"/>
              <a:cs typeface="Times New Roman" pitchFamily="18" charset="0"/>
            </a:endParaRPr>
          </a:p>
          <a:p>
            <a:pPr eaLnBrk="1" hangingPunct="1">
              <a:lnSpc>
                <a:spcPct val="250000"/>
              </a:lnSpc>
              <a:buFont typeface="Wingdings" pitchFamily="2" charset="2"/>
              <a:buNone/>
            </a:pPr>
            <a:endParaRPr lang="en-US" altLang="zh-CN" sz="19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6CC7FC49-443F-4BC4-BE04-CEE0ADF54415}"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92150"/>
            <a:ext cx="8229600" cy="5434013"/>
          </a:xfrm>
        </p:spPr>
        <p:txBody>
          <a:bodyPr>
            <a:normAutofit/>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49</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甲公司的注册地在天津，其在北京全资设立了法人企业乙公司。</a:t>
            </a:r>
            <a:r>
              <a:rPr lang="en-US" altLang="zh-CN" sz="2200" dirty="0" smtClean="0">
                <a:solidFill>
                  <a:srgbClr val="002060"/>
                </a:solidFill>
                <a:latin typeface="Times New Roman" pitchFamily="18" charset="0"/>
                <a:ea typeface="微软雅黑" pitchFamily="34" charset="-122"/>
                <a:cs typeface="Times New Roman" pitchFamily="18" charset="0"/>
              </a:rPr>
              <a:t>2008</a:t>
            </a:r>
            <a:r>
              <a:rPr lang="zh-CN" altLang="zh-CN" sz="2200" dirty="0" smtClean="0">
                <a:solidFill>
                  <a:srgbClr val="002060"/>
                </a:solidFill>
                <a:latin typeface="Times New Roman" pitchFamily="18" charset="0"/>
                <a:ea typeface="微软雅黑" pitchFamily="34" charset="-122"/>
                <a:cs typeface="Times New Roman" pitchFamily="18" charset="0"/>
              </a:rPr>
              <a:t>年底，由于全球经济衰退，乙公司欠下丙公司人民币</a:t>
            </a:r>
            <a:r>
              <a:rPr lang="en-US" altLang="zh-CN" sz="2200" dirty="0" smtClean="0">
                <a:solidFill>
                  <a:srgbClr val="002060"/>
                </a:solidFill>
                <a:latin typeface="Times New Roman" pitchFamily="18" charset="0"/>
                <a:ea typeface="微软雅黑" pitchFamily="34" charset="-122"/>
                <a:cs typeface="Times New Roman" pitchFamily="18" charset="0"/>
              </a:rPr>
              <a:t>2</a:t>
            </a:r>
            <a:r>
              <a:rPr lang="zh-CN" altLang="zh-CN" sz="2200" dirty="0" smtClean="0">
                <a:solidFill>
                  <a:srgbClr val="002060"/>
                </a:solidFill>
                <a:latin typeface="Times New Roman" pitchFamily="18" charset="0"/>
                <a:ea typeface="微软雅黑" pitchFamily="34" charset="-122"/>
                <a:cs typeface="Times New Roman" pitchFamily="18" charset="0"/>
              </a:rPr>
              <a:t>亿元债务。对此，下列哪些说法是正确的？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该债务应以甲公司的全部财产清偿</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该债务应以乙公司的全部财产清偿</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甲公司应当对乙公司的债务承担连带责任</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当乙公司的全部财产不足清偿时，由甲公司承担补充责任</a:t>
            </a:r>
          </a:p>
          <a:p>
            <a:pPr eaLnBrk="1" hangingPunct="1">
              <a:lnSpc>
                <a:spcPct val="90000"/>
              </a:lnSpc>
            </a:pPr>
            <a:r>
              <a:rPr lang="zh-CN" altLang="en-US" sz="2400" dirty="0" smtClean="0">
                <a:solidFill>
                  <a:srgbClr val="002060"/>
                </a:solidFill>
                <a:latin typeface="Times New Roman" pitchFamily="18" charset="0"/>
                <a:ea typeface="华文仿宋" pitchFamily="2" charset="-122"/>
                <a:cs typeface="Times New Roman" pitchFamily="18" charset="0"/>
              </a:rPr>
              <a:t>法人四要素：</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90000"/>
              </a:lnSpc>
            </a:pPr>
            <a:r>
              <a:rPr lang="zh-CN" altLang="en-US" sz="2400" dirty="0" smtClean="0">
                <a:solidFill>
                  <a:srgbClr val="002060"/>
                </a:solidFill>
                <a:latin typeface="Times New Roman" pitchFamily="18" charset="0"/>
                <a:ea typeface="华文仿宋" pitchFamily="2" charset="-122"/>
                <a:cs typeface="Times New Roman" pitchFamily="18" charset="0"/>
              </a:rPr>
              <a:t>（一）依法成立（良民）；（二）有必要的财产或者经费（有钱）；（三）有自己的名称、组织机构和场所（有地盘）；（四）能够独立承担民事责任（有但当）。</a:t>
            </a:r>
          </a:p>
          <a:p>
            <a:pPr eaLnBrk="1" hangingPunct="1">
              <a:lnSpc>
                <a:spcPct val="90000"/>
              </a:lnSpc>
            </a:pPr>
            <a:endParaRPr lang="zh-CN" altLang="en-US" dirty="0" smtClean="0">
              <a:solidFill>
                <a:srgbClr val="002060"/>
              </a:solidFill>
              <a:latin typeface="Times New Roman" pitchFamily="18" charset="0"/>
              <a:cs typeface="Times New Roman" pitchFamily="18" charset="0"/>
            </a:endParaRPr>
          </a:p>
        </p:txBody>
      </p:sp>
      <p:sp>
        <p:nvSpPr>
          <p:cNvPr id="4" name="日期占位符 3"/>
          <p:cNvSpPr>
            <a:spLocks noGrp="1"/>
          </p:cNvSpPr>
          <p:nvPr>
            <p:ph type="dt" sz="half" idx="10"/>
          </p:nvPr>
        </p:nvSpPr>
        <p:spPr/>
        <p:txBody>
          <a:bodyPr/>
          <a:lstStyle/>
          <a:p>
            <a:fld id="{64B5547D-20B7-4C3A-BC0D-098F5574CE69}" type="datetime1">
              <a:rPr lang="zh-CN" altLang="en-US" smtClean="0"/>
              <a:t>2014-9-5</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17</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内容占位符 62"/>
          <p:cNvSpPr>
            <a:spLocks noGrp="1"/>
          </p:cNvSpPr>
          <p:nvPr>
            <p:ph idx="1"/>
          </p:nvPr>
        </p:nvSpPr>
        <p:spPr>
          <a:xfrm>
            <a:off x="228600" y="836613"/>
            <a:ext cx="8610600" cy="5487987"/>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8</a:t>
            </a:r>
            <a:r>
              <a:rPr lang="zh-CN" altLang="en-US" sz="2600" b="1" dirty="0" smtClean="0">
                <a:solidFill>
                  <a:srgbClr val="002060"/>
                </a:solidFill>
                <a:latin typeface="Times New Roman" pitchFamily="18" charset="0"/>
                <a:ea typeface="微软雅黑" pitchFamily="34" charset="-122"/>
                <a:cs typeface="Times New Roman" pitchFamily="18" charset="0"/>
              </a:rPr>
              <a:t>．财产所有权和与财产所有权有关的财产权</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民法通则</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71</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财产所有权是指所有人依法对自己的财产享有占有、使用、收益和处分的权利。</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pPr>
            <a:r>
              <a:rPr lang="zh-CN" altLang="en-US" sz="2400" dirty="0" smtClean="0">
                <a:solidFill>
                  <a:srgbClr val="C00000"/>
                </a:solidFill>
                <a:latin typeface="Times New Roman" pitchFamily="18" charset="0"/>
                <a:ea typeface="华文仿宋" pitchFamily="2" charset="-122"/>
                <a:cs typeface="Times New Roman" pitchFamily="18" charset="0"/>
              </a:rPr>
              <a:t>专利也是一种财产权，所有人如何实现“占有”？</a:t>
            </a:r>
            <a:endParaRPr lang="en-US" altLang="zh-CN" sz="24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358313F1-A703-4580-A130-80F462D36F3D}"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内容占位符 62"/>
          <p:cNvSpPr>
            <a:spLocks noGrp="1"/>
          </p:cNvSpPr>
          <p:nvPr>
            <p:ph idx="1"/>
          </p:nvPr>
        </p:nvSpPr>
        <p:spPr>
          <a:xfrm>
            <a:off x="0" y="620713"/>
            <a:ext cx="8964613" cy="5703887"/>
          </a:xfrm>
        </p:spPr>
        <p:txBody>
          <a:bodyPr>
            <a:normAutofit/>
          </a:bodyPr>
          <a:lstStyle/>
          <a:p>
            <a:pPr eaLnBrk="1" hangingPunct="1">
              <a:lnSpc>
                <a:spcPct val="160000"/>
              </a:lnSpc>
            </a:pPr>
            <a:r>
              <a:rPr lang="en-US" altLang="zh-CN" sz="2400" b="1" dirty="0" smtClean="0">
                <a:solidFill>
                  <a:srgbClr val="002060"/>
                </a:solidFill>
                <a:latin typeface="Times New Roman" pitchFamily="18" charset="0"/>
                <a:ea typeface="微软雅黑" pitchFamily="34" charset="-122"/>
                <a:cs typeface="Times New Roman" pitchFamily="18" charset="0"/>
              </a:rPr>
              <a:t>9</a:t>
            </a:r>
            <a:r>
              <a:rPr lang="zh-CN" altLang="en-US"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 </a:t>
            </a:r>
            <a:r>
              <a:rPr lang="zh-CN" altLang="en-US" sz="2400" b="1" dirty="0" smtClean="0">
                <a:solidFill>
                  <a:srgbClr val="002060"/>
                </a:solidFill>
                <a:latin typeface="Times New Roman" pitchFamily="18" charset="0"/>
                <a:ea typeface="微软雅黑" pitchFamily="34" charset="-122"/>
                <a:cs typeface="Times New Roman" pitchFamily="18" charset="0"/>
              </a:rPr>
              <a:t>共有</a:t>
            </a:r>
            <a:endParaRPr lang="en-US" altLang="zh-CN" sz="24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物权法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103</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共有人对共有的不动产或者动产没有约定为按份共有或者共同共有，或者约定不明确的，除共有人具有家庭关系等外，视为按份共有。</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200"/>
              </a:spcBef>
            </a:pPr>
            <a:r>
              <a:rPr lang="en-US" altLang="zh-CN" sz="2000" b="1" dirty="0" smtClean="0">
                <a:solidFill>
                  <a:srgbClr val="002060"/>
                </a:solidFill>
                <a:latin typeface="Times New Roman" pitchFamily="18" charset="0"/>
                <a:ea typeface="微软雅黑" pitchFamily="34" charset="-122"/>
                <a:cs typeface="Times New Roman" pitchFamily="18" charset="0"/>
              </a:rPr>
              <a:t>【2008</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75</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甲和乙共同出资购买了一套房产，出租给丙使用，丁是乙的儿子。现甲欲将该房产中自己拥有的份额转让，丙和丁均有购买意愿。对此，下列哪些说法是正确的？</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．甲转让其份额，应当经乙同意     </a:t>
            </a: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．甲转让其份额，无须经乙同意</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．甲转让其份额，应当经丙同意     </a:t>
            </a: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．在同等条件下，丙具有优先购买权</a:t>
            </a:r>
          </a:p>
        </p:txBody>
      </p:sp>
      <p:sp>
        <p:nvSpPr>
          <p:cNvPr id="3" name="日期占位符 2"/>
          <p:cNvSpPr>
            <a:spLocks noGrp="1"/>
          </p:cNvSpPr>
          <p:nvPr>
            <p:ph type="dt" sz="half" idx="10"/>
          </p:nvPr>
        </p:nvSpPr>
        <p:spPr/>
        <p:txBody>
          <a:bodyPr/>
          <a:lstStyle/>
          <a:p>
            <a:fld id="{C8FDEA8A-589E-4042-A8AD-B41470770651}"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内容占位符 62"/>
          <p:cNvSpPr>
            <a:spLocks noGrp="1"/>
          </p:cNvSpPr>
          <p:nvPr>
            <p:ph idx="1"/>
          </p:nvPr>
        </p:nvSpPr>
        <p:spPr>
          <a:xfrm>
            <a:off x="228600" y="836613"/>
            <a:ext cx="8610600" cy="5487987"/>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甲和乙共同共有一台电脑，后甲未征得乙同意私自将该电脑以市价卖给了不知情的丙。根据民法通则及相关规定，下列说法哪些是正确的？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甲有权要求丙返还该电脑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乙有权要求丙返还该电脑</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丙取得该电脑的所有权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对于乙因此遭受的损失，应当由甲赔偿</a:t>
            </a:r>
          </a:p>
        </p:txBody>
      </p:sp>
      <p:sp>
        <p:nvSpPr>
          <p:cNvPr id="3" name="日期占位符 2"/>
          <p:cNvSpPr>
            <a:spLocks noGrp="1"/>
          </p:cNvSpPr>
          <p:nvPr>
            <p:ph type="dt" sz="half" idx="10"/>
          </p:nvPr>
        </p:nvSpPr>
        <p:spPr/>
        <p:txBody>
          <a:bodyPr/>
          <a:lstStyle/>
          <a:p>
            <a:fld id="{4604F689-9610-467C-BCA9-E5AE194211E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内容占位符 62"/>
          <p:cNvSpPr>
            <a:spLocks noGrp="1"/>
          </p:cNvSpPr>
          <p:nvPr>
            <p:ph idx="1"/>
          </p:nvPr>
        </p:nvSpPr>
        <p:spPr>
          <a:xfrm>
            <a:off x="228600" y="765175"/>
            <a:ext cx="8610600" cy="5559425"/>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10</a:t>
            </a:r>
            <a:r>
              <a:rPr lang="zh-CN" altLang="en-US" sz="2600" b="1" dirty="0" smtClean="0">
                <a:solidFill>
                  <a:srgbClr val="002060"/>
                </a:solidFill>
                <a:latin typeface="Times New Roman" pitchFamily="18" charset="0"/>
                <a:ea typeface="微软雅黑" pitchFamily="34" charset="-122"/>
                <a:cs typeface="Times New Roman" pitchFamily="18" charset="0"/>
              </a:rPr>
              <a:t>．债权</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800" b="1" dirty="0" smtClean="0">
                <a:solidFill>
                  <a:srgbClr val="002060"/>
                </a:solidFill>
                <a:latin typeface="Times New Roman" pitchFamily="18" charset="0"/>
                <a:ea typeface="华文仿宋" pitchFamily="2" charset="-122"/>
                <a:cs typeface="Times New Roman" pitchFamily="18" charset="0"/>
              </a:rPr>
              <a:t>（</a:t>
            </a:r>
            <a:r>
              <a:rPr lang="en-US" altLang="zh-CN" sz="2800" b="1" dirty="0" smtClean="0">
                <a:solidFill>
                  <a:srgbClr val="002060"/>
                </a:solidFill>
                <a:latin typeface="Times New Roman" pitchFamily="18" charset="0"/>
                <a:ea typeface="华文仿宋" pitchFamily="2" charset="-122"/>
                <a:cs typeface="Times New Roman" pitchFamily="18" charset="0"/>
              </a:rPr>
              <a:t>1</a:t>
            </a:r>
            <a:r>
              <a:rPr lang="zh-CN" altLang="en-US" sz="2800" b="1" dirty="0" smtClean="0">
                <a:solidFill>
                  <a:srgbClr val="002060"/>
                </a:solidFill>
                <a:latin typeface="Times New Roman" pitchFamily="18" charset="0"/>
                <a:ea typeface="华文仿宋" pitchFamily="2" charset="-122"/>
                <a:cs typeface="Times New Roman" pitchFamily="18" charset="0"/>
              </a:rPr>
              <a:t>）合同之债</a:t>
            </a:r>
            <a:endParaRPr lang="en-US" altLang="zh-CN" sz="28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800" b="1" dirty="0" smtClean="0">
                <a:solidFill>
                  <a:srgbClr val="002060"/>
                </a:solidFill>
                <a:latin typeface="Times New Roman" pitchFamily="18" charset="0"/>
                <a:ea typeface="华文仿宋" pitchFamily="2" charset="-122"/>
                <a:cs typeface="Times New Roman" pitchFamily="18" charset="0"/>
              </a:rPr>
              <a:t>（</a:t>
            </a:r>
            <a:r>
              <a:rPr lang="en-US" altLang="zh-CN" sz="2800" b="1" dirty="0" smtClean="0">
                <a:solidFill>
                  <a:srgbClr val="002060"/>
                </a:solidFill>
                <a:latin typeface="Times New Roman" pitchFamily="18" charset="0"/>
                <a:ea typeface="华文仿宋" pitchFamily="2" charset="-122"/>
                <a:cs typeface="Times New Roman" pitchFamily="18" charset="0"/>
              </a:rPr>
              <a:t>2</a:t>
            </a:r>
            <a:r>
              <a:rPr lang="zh-CN" altLang="en-US" sz="2800" b="1" dirty="0" smtClean="0">
                <a:solidFill>
                  <a:srgbClr val="002060"/>
                </a:solidFill>
                <a:latin typeface="Times New Roman" pitchFamily="18" charset="0"/>
                <a:ea typeface="华文仿宋" pitchFamily="2" charset="-122"/>
                <a:cs typeface="Times New Roman" pitchFamily="18" charset="0"/>
              </a:rPr>
              <a:t>）侵权之债</a:t>
            </a:r>
            <a:endParaRPr lang="en-US" altLang="zh-CN" sz="28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800" b="1" dirty="0" smtClean="0">
                <a:solidFill>
                  <a:srgbClr val="002060"/>
                </a:solidFill>
                <a:latin typeface="Times New Roman" pitchFamily="18" charset="0"/>
                <a:ea typeface="华文仿宋" pitchFamily="2" charset="-122"/>
                <a:cs typeface="Times New Roman" pitchFamily="18" charset="0"/>
              </a:rPr>
              <a:t>（</a:t>
            </a:r>
            <a:r>
              <a:rPr lang="en-US" altLang="zh-CN" sz="2800" b="1" dirty="0" smtClean="0">
                <a:solidFill>
                  <a:srgbClr val="002060"/>
                </a:solidFill>
                <a:latin typeface="Times New Roman" pitchFamily="18" charset="0"/>
                <a:ea typeface="华文仿宋" pitchFamily="2" charset="-122"/>
                <a:cs typeface="Times New Roman" pitchFamily="18" charset="0"/>
              </a:rPr>
              <a:t>3</a:t>
            </a:r>
            <a:r>
              <a:rPr lang="zh-CN" altLang="en-US" sz="2800" b="1" dirty="0" smtClean="0">
                <a:solidFill>
                  <a:srgbClr val="002060"/>
                </a:solidFill>
                <a:latin typeface="Times New Roman" pitchFamily="18" charset="0"/>
                <a:ea typeface="华文仿宋" pitchFamily="2" charset="-122"/>
                <a:cs typeface="Times New Roman" pitchFamily="18" charset="0"/>
              </a:rPr>
              <a:t>）不当得利之债</a:t>
            </a:r>
            <a:endParaRPr lang="en-US" altLang="zh-CN" sz="28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800" b="1" dirty="0" smtClean="0">
                <a:solidFill>
                  <a:srgbClr val="002060"/>
                </a:solidFill>
                <a:latin typeface="Times New Roman" pitchFamily="18" charset="0"/>
                <a:ea typeface="华文仿宋" pitchFamily="2" charset="-122"/>
                <a:cs typeface="Times New Roman" pitchFamily="18" charset="0"/>
              </a:rPr>
              <a:t>（</a:t>
            </a:r>
            <a:r>
              <a:rPr lang="en-US" altLang="zh-CN" sz="2800" b="1" dirty="0" smtClean="0">
                <a:solidFill>
                  <a:srgbClr val="002060"/>
                </a:solidFill>
                <a:latin typeface="Times New Roman" pitchFamily="18" charset="0"/>
                <a:ea typeface="华文仿宋" pitchFamily="2" charset="-122"/>
                <a:cs typeface="Times New Roman" pitchFamily="18" charset="0"/>
              </a:rPr>
              <a:t>4</a:t>
            </a:r>
            <a:r>
              <a:rPr lang="zh-CN" altLang="en-US" sz="2800" b="1" dirty="0" smtClean="0">
                <a:solidFill>
                  <a:srgbClr val="002060"/>
                </a:solidFill>
                <a:latin typeface="Times New Roman" pitchFamily="18" charset="0"/>
                <a:ea typeface="华文仿宋" pitchFamily="2" charset="-122"/>
                <a:cs typeface="Times New Roman" pitchFamily="18" charset="0"/>
              </a:rPr>
              <a:t>）无因管理之债</a:t>
            </a:r>
            <a:endParaRPr lang="en-US" altLang="zh-CN" sz="28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AEA5F0EC-8851-436D-B156-EF0851A7B8C3}"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内容占位符 2"/>
          <p:cNvSpPr>
            <a:spLocks noGrp="1"/>
          </p:cNvSpPr>
          <p:nvPr>
            <p:ph idx="1"/>
          </p:nvPr>
        </p:nvSpPr>
        <p:spPr>
          <a:xfrm>
            <a:off x="457200" y="765175"/>
            <a:ext cx="8229600" cy="5360988"/>
          </a:xfrm>
        </p:spPr>
        <p:txBody>
          <a:bodyPr/>
          <a:lstStyle/>
          <a:p>
            <a:pPr eaLnBrk="1" hangingPunct="1">
              <a:lnSpc>
                <a:spcPct val="150000"/>
              </a:lnSpc>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2012</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3</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根据民法通则及相关规定，下列哪种情形存在不当得利？</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某地新建一公园，使得刘某在该公园周边的房屋大幅升值</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银行工作人员因失误多给了孙某</a:t>
            </a:r>
            <a:r>
              <a:rPr lang="en-US" altLang="zh-CN" sz="2400" dirty="0" smtClean="0">
                <a:solidFill>
                  <a:srgbClr val="C00000"/>
                </a:solidFill>
                <a:latin typeface="Times New Roman" pitchFamily="18" charset="0"/>
                <a:ea typeface="微软雅黑" pitchFamily="34" charset="-122"/>
                <a:cs typeface="Times New Roman" pitchFamily="18" charset="0"/>
              </a:rPr>
              <a:t>100</a:t>
            </a:r>
            <a:r>
              <a:rPr lang="zh-CN" altLang="zh-CN" sz="2400" dirty="0" smtClean="0">
                <a:solidFill>
                  <a:srgbClr val="C00000"/>
                </a:solidFill>
                <a:latin typeface="Times New Roman" pitchFamily="18" charset="0"/>
                <a:ea typeface="微软雅黑" pitchFamily="34" charset="-122"/>
                <a:cs typeface="Times New Roman" pitchFamily="18" charset="0"/>
              </a:rPr>
              <a:t>元钱</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赵某的朋友自愿替其偿还</a:t>
            </a:r>
            <a:r>
              <a:rPr lang="en-US" altLang="zh-CN" sz="2400" dirty="0" smtClean="0">
                <a:solidFill>
                  <a:srgbClr val="002060"/>
                </a:solidFill>
                <a:latin typeface="Times New Roman" pitchFamily="18" charset="0"/>
                <a:ea typeface="微软雅黑" pitchFamily="34" charset="-122"/>
                <a:cs typeface="Times New Roman" pitchFamily="18" charset="0"/>
              </a:rPr>
              <a:t>1</a:t>
            </a:r>
            <a:r>
              <a:rPr lang="zh-CN" altLang="zh-CN" sz="2400" dirty="0" smtClean="0">
                <a:solidFill>
                  <a:srgbClr val="002060"/>
                </a:solidFill>
                <a:latin typeface="Times New Roman" pitchFamily="18" charset="0"/>
                <a:ea typeface="微软雅黑" pitchFamily="34" charset="-122"/>
                <a:cs typeface="Times New Roman" pitchFamily="18" charset="0"/>
              </a:rPr>
              <a:t>万元债务</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丁某在垃圾箱中捡到</a:t>
            </a:r>
            <a:r>
              <a:rPr lang="en-US" altLang="zh-CN" sz="2400" dirty="0" smtClean="0">
                <a:solidFill>
                  <a:srgbClr val="002060"/>
                </a:solidFill>
                <a:latin typeface="Times New Roman" pitchFamily="18" charset="0"/>
                <a:ea typeface="微软雅黑" pitchFamily="34" charset="-122"/>
                <a:cs typeface="Times New Roman" pitchFamily="18" charset="0"/>
              </a:rPr>
              <a:t>1</a:t>
            </a:r>
            <a:r>
              <a:rPr lang="zh-CN" altLang="zh-CN" sz="2400" dirty="0" smtClean="0">
                <a:solidFill>
                  <a:srgbClr val="002060"/>
                </a:solidFill>
                <a:latin typeface="Times New Roman" pitchFamily="18" charset="0"/>
                <a:ea typeface="微软雅黑" pitchFamily="34" charset="-122"/>
                <a:cs typeface="Times New Roman" pitchFamily="18" charset="0"/>
              </a:rPr>
              <a:t>台废弃的电脑</a:t>
            </a:r>
          </a:p>
        </p:txBody>
      </p:sp>
      <p:sp>
        <p:nvSpPr>
          <p:cNvPr id="3" name="日期占位符 2"/>
          <p:cNvSpPr>
            <a:spLocks noGrp="1"/>
          </p:cNvSpPr>
          <p:nvPr>
            <p:ph type="dt" sz="half" idx="10"/>
          </p:nvPr>
        </p:nvSpPr>
        <p:spPr/>
        <p:txBody>
          <a:bodyPr/>
          <a:lstStyle/>
          <a:p>
            <a:fld id="{56858EF1-91FD-4DB0-9D2C-9C6A32F8CEA0}"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22</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内容占位符 62"/>
          <p:cNvSpPr>
            <a:spLocks noGrp="1"/>
          </p:cNvSpPr>
          <p:nvPr>
            <p:ph idx="1"/>
          </p:nvPr>
        </p:nvSpPr>
        <p:spPr>
          <a:xfrm>
            <a:off x="228600" y="1052513"/>
            <a:ext cx="8610600" cy="5272087"/>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70</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根据民法通则及相关规定，没有法定的或者约定的义务，为避免他人利益受损失进行管理的，管理人有权要求受益人偿付下列哪些必要费用？</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报酬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收益中的合理份额</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管理活动中直接支出的费用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管理活动中受到的实际损失</a:t>
            </a:r>
          </a:p>
        </p:txBody>
      </p:sp>
      <p:sp>
        <p:nvSpPr>
          <p:cNvPr id="3" name="日期占位符 2"/>
          <p:cNvSpPr>
            <a:spLocks noGrp="1"/>
          </p:cNvSpPr>
          <p:nvPr>
            <p:ph type="dt" sz="half" idx="10"/>
          </p:nvPr>
        </p:nvSpPr>
        <p:spPr/>
        <p:txBody>
          <a:bodyPr/>
          <a:lstStyle/>
          <a:p>
            <a:fld id="{F47FE5F6-5226-44AC-BDED-C237E6AE0EBF}"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内容占位符 62"/>
          <p:cNvSpPr>
            <a:spLocks noGrp="1"/>
          </p:cNvSpPr>
          <p:nvPr>
            <p:ph idx="1"/>
          </p:nvPr>
        </p:nvSpPr>
        <p:spPr>
          <a:xfrm>
            <a:off x="228600" y="908050"/>
            <a:ext cx="8610600" cy="54165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11</a:t>
            </a:r>
            <a:r>
              <a:rPr lang="zh-CN" altLang="en-US" sz="2600" b="1" dirty="0" smtClean="0">
                <a:solidFill>
                  <a:srgbClr val="002060"/>
                </a:solidFill>
                <a:latin typeface="Times New Roman" pitchFamily="18" charset="0"/>
                <a:ea typeface="微软雅黑" pitchFamily="34" charset="-122"/>
                <a:cs typeface="Times New Roman" pitchFamily="18" charset="0"/>
              </a:rPr>
              <a:t>．知识产权的种类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）广义知识产权：</a:t>
            </a:r>
            <a:r>
              <a:rPr lang="zh-CN" altLang="en-US" sz="2400" dirty="0" smtClean="0">
                <a:solidFill>
                  <a:srgbClr val="002060"/>
                </a:solidFill>
                <a:latin typeface="Times New Roman" pitchFamily="18" charset="0"/>
                <a:ea typeface="华文仿宋" pitchFamily="2" charset="-122"/>
                <a:cs typeface="Times New Roman" pitchFamily="18" charset="0"/>
              </a:rPr>
              <a:t>著作权及其邻接权、商标权、专利权、商业秘密权、植物新品种权、集成电路布图设计专有权、商号权等。</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）狭义知识产权：</a:t>
            </a:r>
            <a:r>
              <a:rPr lang="zh-CN" altLang="en-US" sz="2400" dirty="0" smtClean="0">
                <a:solidFill>
                  <a:srgbClr val="002060"/>
                </a:solidFill>
                <a:latin typeface="Times New Roman" pitchFamily="18" charset="0"/>
                <a:ea typeface="华文仿宋" pitchFamily="2" charset="-122"/>
                <a:cs typeface="Times New Roman" pitchFamily="18" charset="0"/>
              </a:rPr>
              <a:t>专利权、商标权、著作权（含邻接权）</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200"/>
              </a:spcBef>
            </a:pP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65</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根据民法通则及相关规定，下列哪些属于侵犯知识产权的民事责任承担方式？</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．赔偿损失              </a:t>
            </a: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．没收违法所得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．停止侵害              </a:t>
            </a: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．消除影响</a:t>
            </a:r>
          </a:p>
          <a:p>
            <a:pPr eaLnBrk="1" hangingPunct="1">
              <a:lnSpc>
                <a:spcPct val="150000"/>
              </a:lnSpc>
            </a:pPr>
            <a:endParaRPr lang="en-US" altLang="zh-CN"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243C9FA4-D6C3-4A5E-A1EC-E91C48F6158F}"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内容占位符 62"/>
          <p:cNvSpPr>
            <a:spLocks noGrp="1"/>
          </p:cNvSpPr>
          <p:nvPr>
            <p:ph idx="1"/>
          </p:nvPr>
        </p:nvSpPr>
        <p:spPr>
          <a:xfrm>
            <a:off x="228600" y="836613"/>
            <a:ext cx="8610600" cy="5487987"/>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12</a:t>
            </a:r>
            <a:r>
              <a:rPr lang="zh-CN" altLang="en-US" sz="2600" b="1" dirty="0" smtClean="0">
                <a:solidFill>
                  <a:srgbClr val="002060"/>
                </a:solidFill>
                <a:latin typeface="Times New Roman" pitchFamily="18" charset="0"/>
                <a:ea typeface="微软雅黑" pitchFamily="34" charset="-122"/>
                <a:cs typeface="Times New Roman" pitchFamily="18" charset="0"/>
              </a:rPr>
              <a:t>．人身权的种类和内容</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人格权：</a:t>
            </a:r>
            <a:r>
              <a:rPr lang="zh-CN" altLang="en-US" sz="2400" dirty="0" smtClean="0">
                <a:solidFill>
                  <a:srgbClr val="002060"/>
                </a:solidFill>
                <a:latin typeface="Times New Roman" pitchFamily="18" charset="0"/>
                <a:ea typeface="华文仿宋" pitchFamily="2" charset="-122"/>
                <a:cs typeface="Times New Roman" pitchFamily="18" charset="0"/>
              </a:rPr>
              <a:t>生命健康权、姓名权（名称权）、肖像权、名誉权、荣誉权、隐私权、婚姻自主权</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身份权：</a:t>
            </a:r>
            <a:r>
              <a:rPr lang="zh-CN" altLang="en-US" sz="2400" dirty="0" smtClean="0">
                <a:solidFill>
                  <a:srgbClr val="002060"/>
                </a:solidFill>
                <a:latin typeface="Times New Roman" pitchFamily="18" charset="0"/>
                <a:ea typeface="华文仿宋" pitchFamily="2" charset="-122"/>
                <a:cs typeface="Times New Roman" pitchFamily="18" charset="0"/>
              </a:rPr>
              <a:t>配偶权、亲权、亲属权、监护权</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200"/>
              </a:spcBef>
            </a:pPr>
            <a:r>
              <a:rPr lang="en-US" altLang="zh-CN" sz="2200" b="1" dirty="0" smtClean="0">
                <a:solidFill>
                  <a:srgbClr val="002060"/>
                </a:solidFill>
                <a:latin typeface="Times New Roman" pitchFamily="18" charset="0"/>
                <a:ea typeface="微软雅黑" pitchFamily="34" charset="-122"/>
                <a:cs typeface="Times New Roman" pitchFamily="18" charset="0"/>
              </a:rPr>
              <a:t>【2006</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根据民法通则的规定，下列哪些权利属于人身权？</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选举权          </a:t>
            </a: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生命健康权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荣誉权          </a:t>
            </a: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婚姻自主权</a:t>
            </a:r>
          </a:p>
        </p:txBody>
      </p:sp>
      <p:sp>
        <p:nvSpPr>
          <p:cNvPr id="3" name="日期占位符 2"/>
          <p:cNvSpPr>
            <a:spLocks noGrp="1"/>
          </p:cNvSpPr>
          <p:nvPr>
            <p:ph type="dt" sz="half" idx="10"/>
          </p:nvPr>
        </p:nvSpPr>
        <p:spPr/>
        <p:txBody>
          <a:bodyPr/>
          <a:lstStyle/>
          <a:p>
            <a:fld id="{847D125C-DBA9-4995-A42A-0666E2DD2A76}"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内容占位符 62"/>
          <p:cNvSpPr>
            <a:spLocks noGrp="1"/>
          </p:cNvSpPr>
          <p:nvPr>
            <p:ph idx="1"/>
          </p:nvPr>
        </p:nvSpPr>
        <p:spPr>
          <a:xfrm>
            <a:off x="228600" y="981075"/>
            <a:ext cx="8610600" cy="5343525"/>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13</a:t>
            </a:r>
            <a:r>
              <a:rPr lang="zh-CN" altLang="en-US" sz="2600" b="1" dirty="0" smtClean="0">
                <a:solidFill>
                  <a:srgbClr val="002060"/>
                </a:solidFill>
                <a:latin typeface="Times New Roman" pitchFamily="18" charset="0"/>
                <a:ea typeface="微软雅黑" pitchFamily="34" charset="-122"/>
                <a:cs typeface="Times New Roman" pitchFamily="18" charset="0"/>
              </a:rPr>
              <a:t>．民事法律行为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民法通则</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54</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民事法律行为是公民或者法人设立、变更、终止民事权利和民事义务的合法行为。</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民法通则</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55</a:t>
            </a:r>
            <a:r>
              <a:rPr lang="zh-CN" altLang="en-US" sz="2400" b="1" dirty="0" smtClean="0">
                <a:solidFill>
                  <a:srgbClr val="002060"/>
                </a:solidFill>
                <a:latin typeface="Times New Roman" pitchFamily="18" charset="0"/>
                <a:ea typeface="华文仿宋" pitchFamily="2" charset="-122"/>
                <a:cs typeface="Times New Roman" pitchFamily="18" charset="0"/>
              </a:rPr>
              <a:t>条： </a:t>
            </a:r>
            <a:r>
              <a:rPr lang="zh-CN" altLang="en-US" sz="2400" dirty="0" smtClean="0">
                <a:solidFill>
                  <a:srgbClr val="002060"/>
                </a:solidFill>
                <a:latin typeface="Times New Roman" pitchFamily="18" charset="0"/>
                <a:ea typeface="华文仿宋" pitchFamily="2" charset="-122"/>
                <a:cs typeface="Times New Roman" pitchFamily="18" charset="0"/>
              </a:rPr>
              <a:t>民事法律行为应当具备下列条件：</a:t>
            </a: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（一）行为人具有相应的民事行为能力；</a:t>
            </a: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（二）意思表示真实；</a:t>
            </a: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（三）不违反法律或者社会公共利益。</a:t>
            </a:r>
          </a:p>
        </p:txBody>
      </p:sp>
      <p:sp>
        <p:nvSpPr>
          <p:cNvPr id="3" name="日期占位符 2"/>
          <p:cNvSpPr>
            <a:spLocks noGrp="1"/>
          </p:cNvSpPr>
          <p:nvPr>
            <p:ph type="dt" sz="half" idx="10"/>
          </p:nvPr>
        </p:nvSpPr>
        <p:spPr/>
        <p:txBody>
          <a:bodyPr/>
          <a:lstStyle/>
          <a:p>
            <a:fld id="{27099EF0-37C5-44A2-929D-A83A261BA46E}"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内容占位符 62"/>
          <p:cNvSpPr>
            <a:spLocks noGrp="1"/>
          </p:cNvSpPr>
          <p:nvPr>
            <p:ph idx="1"/>
          </p:nvPr>
        </p:nvSpPr>
        <p:spPr>
          <a:xfrm>
            <a:off x="228600" y="620713"/>
            <a:ext cx="8610600" cy="5703887"/>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14</a:t>
            </a:r>
            <a:r>
              <a:rPr lang="zh-CN" altLang="en-US" sz="2600" b="1" dirty="0" smtClean="0">
                <a:solidFill>
                  <a:srgbClr val="002060"/>
                </a:solidFill>
                <a:latin typeface="Times New Roman" pitchFamily="18" charset="0"/>
                <a:ea typeface="微软雅黑" pitchFamily="34" charset="-122"/>
                <a:cs typeface="Times New Roman" pitchFamily="18" charset="0"/>
              </a:rPr>
              <a:t>．民事法律行为的形式和效力</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形式：</a:t>
            </a:r>
            <a:r>
              <a:rPr lang="zh-CN" altLang="en-US" sz="2400" dirty="0" smtClean="0">
                <a:solidFill>
                  <a:srgbClr val="002060"/>
                </a:solidFill>
                <a:latin typeface="Times New Roman" pitchFamily="18" charset="0"/>
                <a:ea typeface="华文仿宋" pitchFamily="2" charset="-122"/>
                <a:cs typeface="Times New Roman" pitchFamily="18" charset="0"/>
              </a:rPr>
              <a:t>口头形式、书面形式和其他形式</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附条件的民事行为</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未发生的事实、不确定的事实、可能的事实、合法的事实</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如果下周五下雨，我给你</a:t>
            </a:r>
            <a:r>
              <a:rPr lang="en-US" altLang="zh-CN" sz="2400" dirty="0" smtClean="0">
                <a:solidFill>
                  <a:srgbClr val="002060"/>
                </a:solidFill>
                <a:latin typeface="Times New Roman" pitchFamily="18" charset="0"/>
                <a:ea typeface="华文仿宋" pitchFamily="2" charset="-122"/>
                <a:cs typeface="Times New Roman" pitchFamily="18" charset="0"/>
              </a:rPr>
              <a:t>100</a:t>
            </a:r>
            <a:r>
              <a:rPr lang="zh-CN" altLang="en-US" sz="2400" dirty="0" smtClean="0">
                <a:solidFill>
                  <a:srgbClr val="002060"/>
                </a:solidFill>
                <a:latin typeface="Times New Roman" pitchFamily="18" charset="0"/>
                <a:ea typeface="华文仿宋" pitchFamily="2" charset="-122"/>
                <a:cs typeface="Times New Roman" pitchFamily="18" charset="0"/>
              </a:rPr>
              <a:t>块。</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）附期限的民事行为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下次下雨的时候，我给你</a:t>
            </a:r>
            <a:r>
              <a:rPr lang="en-US" altLang="zh-CN" sz="2400" dirty="0" smtClean="0">
                <a:solidFill>
                  <a:srgbClr val="002060"/>
                </a:solidFill>
                <a:latin typeface="Times New Roman" pitchFamily="18" charset="0"/>
                <a:ea typeface="华文仿宋" pitchFamily="2" charset="-122"/>
                <a:cs typeface="Times New Roman" pitchFamily="18" charset="0"/>
              </a:rPr>
              <a:t>100</a:t>
            </a:r>
            <a:r>
              <a:rPr lang="zh-CN" altLang="en-US" sz="2400" dirty="0" smtClean="0">
                <a:solidFill>
                  <a:srgbClr val="002060"/>
                </a:solidFill>
                <a:latin typeface="Times New Roman" pitchFamily="18" charset="0"/>
                <a:ea typeface="华文仿宋" pitchFamily="2" charset="-122"/>
                <a:cs typeface="Times New Roman" pitchFamily="18" charset="0"/>
              </a:rPr>
              <a:t>快。</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CC914593-6B3C-49D1-A1AC-106EEDBD19AD}"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内容占位符 62"/>
          <p:cNvSpPr>
            <a:spLocks noGrp="1"/>
          </p:cNvSpPr>
          <p:nvPr>
            <p:ph idx="1"/>
          </p:nvPr>
        </p:nvSpPr>
        <p:spPr>
          <a:xfrm>
            <a:off x="228600" y="549275"/>
            <a:ext cx="8610600" cy="5775325"/>
          </a:xfrm>
        </p:spPr>
        <p:txBody>
          <a:bodyPr>
            <a:normAutofit/>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15</a:t>
            </a:r>
            <a:r>
              <a:rPr lang="zh-CN" altLang="en-US" sz="2600" b="1" dirty="0" smtClean="0">
                <a:solidFill>
                  <a:srgbClr val="002060"/>
                </a:solidFill>
                <a:latin typeface="Times New Roman" pitchFamily="18" charset="0"/>
                <a:ea typeface="微软雅黑" pitchFamily="34" charset="-122"/>
                <a:cs typeface="Times New Roman" pitchFamily="18" charset="0"/>
              </a:rPr>
              <a:t>．无效的民事行为</a:t>
            </a:r>
          </a:p>
          <a:p>
            <a:pPr eaLnBrk="1" hangingPunct="1">
              <a:lnSpc>
                <a:spcPct val="140000"/>
              </a:lnSpc>
            </a:pPr>
            <a:r>
              <a:rPr lang="en-US" altLang="zh-CN" sz="2100" b="1" dirty="0" smtClean="0">
                <a:solidFill>
                  <a:srgbClr val="002060"/>
                </a:solidFill>
                <a:latin typeface="Times New Roman" pitchFamily="18" charset="0"/>
                <a:ea typeface="华文仿宋" pitchFamily="2" charset="-122"/>
                <a:cs typeface="Times New Roman" pitchFamily="18" charset="0"/>
              </a:rPr>
              <a:t>《</a:t>
            </a:r>
            <a:r>
              <a:rPr lang="zh-CN" altLang="en-US" sz="2100" b="1" dirty="0" smtClean="0">
                <a:solidFill>
                  <a:srgbClr val="002060"/>
                </a:solidFill>
                <a:latin typeface="Times New Roman" pitchFamily="18" charset="0"/>
                <a:ea typeface="华文仿宋" pitchFamily="2" charset="-122"/>
                <a:cs typeface="Times New Roman" pitchFamily="18" charset="0"/>
              </a:rPr>
              <a:t>民法通则</a:t>
            </a:r>
            <a:r>
              <a:rPr lang="en-US" altLang="zh-CN" sz="2100" b="1" dirty="0" smtClean="0">
                <a:solidFill>
                  <a:srgbClr val="002060"/>
                </a:solidFill>
                <a:latin typeface="Times New Roman" pitchFamily="18" charset="0"/>
                <a:ea typeface="华文仿宋" pitchFamily="2" charset="-122"/>
                <a:cs typeface="Times New Roman" pitchFamily="18" charset="0"/>
              </a:rPr>
              <a:t>》</a:t>
            </a:r>
            <a:r>
              <a:rPr lang="zh-CN" altLang="en-US" sz="2100" b="1" dirty="0" smtClean="0">
                <a:solidFill>
                  <a:srgbClr val="002060"/>
                </a:solidFill>
                <a:latin typeface="Times New Roman" pitchFamily="18" charset="0"/>
                <a:ea typeface="华文仿宋" pitchFamily="2" charset="-122"/>
                <a:cs typeface="Times New Roman" pitchFamily="18" charset="0"/>
              </a:rPr>
              <a:t>第</a:t>
            </a:r>
            <a:r>
              <a:rPr lang="en-US" altLang="zh-CN" sz="2100" b="1" dirty="0" smtClean="0">
                <a:solidFill>
                  <a:srgbClr val="002060"/>
                </a:solidFill>
                <a:latin typeface="Times New Roman" pitchFamily="18" charset="0"/>
                <a:ea typeface="华文仿宋" pitchFamily="2" charset="-122"/>
                <a:cs typeface="Times New Roman" pitchFamily="18" charset="0"/>
              </a:rPr>
              <a:t>58</a:t>
            </a:r>
            <a:r>
              <a:rPr lang="zh-CN" altLang="en-US" sz="2100" b="1" dirty="0" smtClean="0">
                <a:solidFill>
                  <a:srgbClr val="002060"/>
                </a:solidFill>
                <a:latin typeface="Times New Roman" pitchFamily="18" charset="0"/>
                <a:ea typeface="华文仿宋" pitchFamily="2" charset="-122"/>
                <a:cs typeface="Times New Roman" pitchFamily="18" charset="0"/>
              </a:rPr>
              <a:t>条 ：</a:t>
            </a:r>
            <a:r>
              <a:rPr lang="zh-CN" altLang="en-US" sz="2100" dirty="0" smtClean="0">
                <a:solidFill>
                  <a:srgbClr val="002060"/>
                </a:solidFill>
                <a:latin typeface="Times New Roman" pitchFamily="18" charset="0"/>
                <a:ea typeface="华文仿宋" pitchFamily="2" charset="-122"/>
                <a:cs typeface="Times New Roman" pitchFamily="18" charset="0"/>
              </a:rPr>
              <a:t>下列民事行为无效：</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100" dirty="0" smtClean="0">
                <a:solidFill>
                  <a:srgbClr val="002060"/>
                </a:solidFill>
                <a:latin typeface="Times New Roman" pitchFamily="18" charset="0"/>
                <a:ea typeface="华文仿宋" pitchFamily="2" charset="-122"/>
                <a:cs typeface="Times New Roman" pitchFamily="18" charset="0"/>
              </a:rPr>
              <a:t>（一）无民事行为能力人实施的；</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100" dirty="0" smtClean="0">
                <a:solidFill>
                  <a:srgbClr val="002060"/>
                </a:solidFill>
                <a:latin typeface="Times New Roman" pitchFamily="18" charset="0"/>
                <a:ea typeface="华文仿宋" pitchFamily="2" charset="-122"/>
                <a:cs typeface="Times New Roman" pitchFamily="18" charset="0"/>
              </a:rPr>
              <a:t>（二）限制民事行为能力人依法不能独立实施的；</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100" dirty="0" smtClean="0">
                <a:solidFill>
                  <a:srgbClr val="002060"/>
                </a:solidFill>
                <a:latin typeface="Times New Roman" pitchFamily="18" charset="0"/>
                <a:ea typeface="华文仿宋" pitchFamily="2" charset="-122"/>
                <a:cs typeface="Times New Roman" pitchFamily="18" charset="0"/>
              </a:rPr>
              <a:t>（三）一方以欺诈、胁迫的手段或者乘人之危，使对方在违背真实意思的情况下所为的；</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100" dirty="0" smtClean="0">
                <a:solidFill>
                  <a:srgbClr val="002060"/>
                </a:solidFill>
                <a:latin typeface="Times New Roman" pitchFamily="18" charset="0"/>
                <a:ea typeface="华文仿宋" pitchFamily="2" charset="-122"/>
                <a:cs typeface="Times New Roman" pitchFamily="18" charset="0"/>
              </a:rPr>
              <a:t>（四）恶意串通，损害国家、集体或者第三人利益的；</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100" dirty="0" smtClean="0">
                <a:solidFill>
                  <a:srgbClr val="002060"/>
                </a:solidFill>
                <a:latin typeface="Times New Roman" pitchFamily="18" charset="0"/>
                <a:ea typeface="华文仿宋" pitchFamily="2" charset="-122"/>
                <a:cs typeface="Times New Roman" pitchFamily="18" charset="0"/>
              </a:rPr>
              <a:t>（五）违反法律或者社会公共利益的；</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100" dirty="0" smtClean="0">
                <a:solidFill>
                  <a:srgbClr val="002060"/>
                </a:solidFill>
                <a:latin typeface="Times New Roman" pitchFamily="18" charset="0"/>
                <a:ea typeface="华文仿宋" pitchFamily="2" charset="-122"/>
                <a:cs typeface="Times New Roman" pitchFamily="18" charset="0"/>
              </a:rPr>
              <a:t>（六）经济合同违反国家指令性计划的；</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100" dirty="0" smtClean="0">
                <a:solidFill>
                  <a:srgbClr val="002060"/>
                </a:solidFill>
                <a:latin typeface="Times New Roman" pitchFamily="18" charset="0"/>
                <a:ea typeface="华文仿宋" pitchFamily="2" charset="-122"/>
                <a:cs typeface="Times New Roman" pitchFamily="18" charset="0"/>
              </a:rPr>
              <a:t>（七）以合法形式掩盖非法目的的。</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100" dirty="0" smtClean="0">
                <a:solidFill>
                  <a:srgbClr val="002060"/>
                </a:solidFill>
                <a:latin typeface="Times New Roman" pitchFamily="18" charset="0"/>
                <a:ea typeface="华文仿宋" pitchFamily="2" charset="-122"/>
                <a:cs typeface="Times New Roman" pitchFamily="18" charset="0"/>
              </a:rPr>
              <a:t>无效的民事行为，从行为开始起就没有法律约束力。</a:t>
            </a:r>
            <a:endParaRPr lang="en-US" altLang="zh-CN" sz="21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2D93E4BA-E9CA-4508-9FB2-7E144AD1CBAA}"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内容占位符 62"/>
          <p:cNvSpPr>
            <a:spLocks noGrp="1"/>
          </p:cNvSpPr>
          <p:nvPr>
            <p:ph idx="1"/>
          </p:nvPr>
        </p:nvSpPr>
        <p:spPr>
          <a:xfrm>
            <a:off x="395537" y="836613"/>
            <a:ext cx="8064896" cy="5487987"/>
          </a:xfrm>
        </p:spPr>
        <p:txBody>
          <a:bodyPr>
            <a:normAutofit/>
          </a:bodyPr>
          <a:lstStyle/>
          <a:p>
            <a:pPr eaLnBrk="1" hangingPunct="1">
              <a:lnSpc>
                <a:spcPct val="140000"/>
              </a:lnSpc>
              <a:spcBef>
                <a:spcPts val="1200"/>
              </a:spcBef>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根据民法通则及相关规定，下列哪些属于无效民事行为？</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．无民事行为能力人实施的民事行为</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．恶意串通，损害国家利益的民事行为</a:t>
            </a:r>
          </a:p>
          <a:p>
            <a:pPr eaLnBrk="1" hangingPunct="1">
              <a:lnSpc>
                <a:spcPct val="14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．行为人对行为内容有重大误解的民事行为</a:t>
            </a:r>
          </a:p>
          <a:p>
            <a:pPr eaLnBrk="1" hangingPunct="1">
              <a:lnSpc>
                <a:spcPct val="14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．一方当事人利用优势致使双方权利与义务明显违反公平、等价有偿原则的民事行为</a:t>
            </a:r>
          </a:p>
        </p:txBody>
      </p:sp>
      <p:sp>
        <p:nvSpPr>
          <p:cNvPr id="3" name="日期占位符 2"/>
          <p:cNvSpPr>
            <a:spLocks noGrp="1"/>
          </p:cNvSpPr>
          <p:nvPr>
            <p:ph type="dt" sz="half" idx="10"/>
          </p:nvPr>
        </p:nvSpPr>
        <p:spPr/>
        <p:txBody>
          <a:bodyPr/>
          <a:lstStyle/>
          <a:p>
            <a:fld id="{99F4EECD-9BD9-45E7-967B-E27DE5611B2F}"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内容占位符 62"/>
          <p:cNvSpPr>
            <a:spLocks noGrp="1"/>
          </p:cNvSpPr>
          <p:nvPr>
            <p:ph idx="1"/>
          </p:nvPr>
        </p:nvSpPr>
        <p:spPr>
          <a:xfrm>
            <a:off x="228600" y="836613"/>
            <a:ext cx="8610600" cy="5487987"/>
          </a:xfrm>
        </p:spPr>
        <p:txBody>
          <a:bodyPr/>
          <a:lstStyle/>
          <a:p>
            <a:pPr eaLnBrk="1" hangingPunct="1">
              <a:lnSpc>
                <a:spcPct val="160000"/>
              </a:lnSpc>
            </a:pPr>
            <a:r>
              <a:rPr lang="en-US" altLang="zh-CN" sz="2600" b="1" dirty="0" smtClean="0">
                <a:solidFill>
                  <a:srgbClr val="002060"/>
                </a:solidFill>
                <a:latin typeface="Times New Roman" pitchFamily="18" charset="0"/>
                <a:ea typeface="微软雅黑" pitchFamily="34" charset="-122"/>
                <a:cs typeface="Times New Roman" pitchFamily="18" charset="0"/>
              </a:rPr>
              <a:t>16</a:t>
            </a:r>
            <a:r>
              <a:rPr lang="zh-CN" altLang="en-US" sz="2600" b="1" dirty="0" smtClean="0">
                <a:solidFill>
                  <a:srgbClr val="002060"/>
                </a:solidFill>
                <a:latin typeface="Times New Roman" pitchFamily="18" charset="0"/>
                <a:ea typeface="微软雅黑" pitchFamily="34" charset="-122"/>
                <a:cs typeface="Times New Roman" pitchFamily="18" charset="0"/>
              </a:rPr>
              <a:t>．可撤销、可变更的民事行为</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民法通则</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59</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下列民事行为，一方有权请求人民法院或者仲裁机关予以变更或者撤销：</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）行为人对行为内容有重大误解的；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）显失公平的。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被撤销的民事行为从行为开始起无效。</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zh-CN" altLang="en-US"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zh-CN" altLang="en-US"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424141B-B84F-4930-B6B5-C80197228446}"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内容占位符 62"/>
          <p:cNvSpPr>
            <a:spLocks noGrp="1"/>
          </p:cNvSpPr>
          <p:nvPr>
            <p:ph idx="1"/>
          </p:nvPr>
        </p:nvSpPr>
        <p:spPr>
          <a:xfrm>
            <a:off x="228600" y="981075"/>
            <a:ext cx="8610600" cy="5343525"/>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19</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根据民法通则及相关规定，下列哪些民事行为无效？</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周某因欠赌债而向孟某出具欠条</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吴某因骨折在医院疗养康复期间与他人签订房屋买卖合同</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12</a:t>
            </a:r>
            <a:r>
              <a:rPr lang="zh-CN" altLang="en-US" sz="2200" dirty="0" smtClean="0">
                <a:solidFill>
                  <a:srgbClr val="002060"/>
                </a:solidFill>
                <a:latin typeface="Times New Roman" pitchFamily="18" charset="0"/>
                <a:ea typeface="微软雅黑" pitchFamily="34" charset="-122"/>
                <a:cs typeface="Times New Roman" pitchFamily="18" charset="0"/>
              </a:rPr>
              <a:t>岁的小学生郑某花</a:t>
            </a:r>
            <a:r>
              <a:rPr lang="en-US" altLang="zh-CN" sz="2200" dirty="0" smtClean="0">
                <a:solidFill>
                  <a:srgbClr val="002060"/>
                </a:solidFill>
                <a:latin typeface="Times New Roman" pitchFamily="18" charset="0"/>
                <a:ea typeface="微软雅黑" pitchFamily="34" charset="-122"/>
                <a:cs typeface="Times New Roman" pitchFamily="18" charset="0"/>
              </a:rPr>
              <a:t>5</a:t>
            </a:r>
            <a:r>
              <a:rPr lang="zh-CN" altLang="en-US" sz="2200" dirty="0" smtClean="0">
                <a:solidFill>
                  <a:srgbClr val="002060"/>
                </a:solidFill>
                <a:latin typeface="Times New Roman" pitchFamily="18" charset="0"/>
                <a:ea typeface="微软雅黑" pitchFamily="34" charset="-122"/>
                <a:cs typeface="Times New Roman" pitchFamily="18" charset="0"/>
              </a:rPr>
              <a:t>元钱在书店购买了一本课外读物</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王某利用李某没有经验，以</a:t>
            </a:r>
            <a:r>
              <a:rPr lang="en-US" altLang="zh-CN" sz="2200" dirty="0" smtClean="0">
                <a:solidFill>
                  <a:srgbClr val="002060"/>
                </a:solidFill>
                <a:latin typeface="Times New Roman" pitchFamily="18" charset="0"/>
                <a:ea typeface="微软雅黑" pitchFamily="34" charset="-122"/>
                <a:cs typeface="Times New Roman" pitchFamily="18" charset="0"/>
              </a:rPr>
              <a:t>1</a:t>
            </a:r>
            <a:r>
              <a:rPr lang="zh-CN" altLang="en-US" sz="2200" dirty="0" smtClean="0">
                <a:solidFill>
                  <a:srgbClr val="002060"/>
                </a:solidFill>
                <a:latin typeface="Times New Roman" pitchFamily="18" charset="0"/>
                <a:ea typeface="微软雅黑" pitchFamily="34" charset="-122"/>
                <a:cs typeface="Times New Roman" pitchFamily="18" charset="0"/>
              </a:rPr>
              <a:t>万元的价格从李某手中购进一套价值</a:t>
            </a:r>
            <a:r>
              <a:rPr lang="en-US" altLang="zh-CN" sz="2200" dirty="0" smtClean="0">
                <a:solidFill>
                  <a:srgbClr val="002060"/>
                </a:solidFill>
                <a:latin typeface="Times New Roman" pitchFamily="18" charset="0"/>
                <a:ea typeface="微软雅黑" pitchFamily="34" charset="-122"/>
                <a:cs typeface="Times New Roman" pitchFamily="18" charset="0"/>
              </a:rPr>
              <a:t>50</a:t>
            </a:r>
            <a:r>
              <a:rPr lang="zh-CN" altLang="en-US" sz="2200" dirty="0" smtClean="0">
                <a:solidFill>
                  <a:srgbClr val="002060"/>
                </a:solidFill>
                <a:latin typeface="Times New Roman" pitchFamily="18" charset="0"/>
                <a:ea typeface="微软雅黑" pitchFamily="34" charset="-122"/>
                <a:cs typeface="Times New Roman" pitchFamily="18" charset="0"/>
              </a:rPr>
              <a:t>万元的旧版人民币</a:t>
            </a:r>
          </a:p>
          <a:p>
            <a:pPr eaLnBrk="1" hangingPunct="1">
              <a:lnSpc>
                <a:spcPct val="150000"/>
              </a:lnSpc>
            </a:pPr>
            <a:endParaRPr lang="zh-CN" altLang="en-US"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zh-CN" altLang="en-US"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64883D81-DB0B-4B02-A3C8-2CB25AD59E2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内容占位符 62"/>
          <p:cNvSpPr>
            <a:spLocks noGrp="1"/>
          </p:cNvSpPr>
          <p:nvPr>
            <p:ph idx="1"/>
          </p:nvPr>
        </p:nvSpPr>
        <p:spPr>
          <a:xfrm>
            <a:off x="228600" y="765175"/>
            <a:ext cx="8610600" cy="5559425"/>
          </a:xfrm>
        </p:spPr>
        <p:txBody>
          <a:bodyPr/>
          <a:lstStyle/>
          <a:p>
            <a:pPr eaLnBrk="1" hangingPunct="1">
              <a:lnSpc>
                <a:spcPct val="160000"/>
              </a:lnSpc>
            </a:pPr>
            <a:r>
              <a:rPr lang="en-US" altLang="zh-CN" sz="2600" b="1" dirty="0" smtClean="0">
                <a:solidFill>
                  <a:srgbClr val="002060"/>
                </a:solidFill>
                <a:latin typeface="Times New Roman" pitchFamily="18" charset="0"/>
                <a:ea typeface="微软雅黑" pitchFamily="34" charset="-122"/>
                <a:cs typeface="Times New Roman" pitchFamily="18" charset="0"/>
              </a:rPr>
              <a:t>17</a:t>
            </a:r>
            <a:r>
              <a:rPr lang="zh-CN" altLang="en-US" sz="2600" b="1" dirty="0" smtClean="0">
                <a:solidFill>
                  <a:srgbClr val="002060"/>
                </a:solidFill>
                <a:latin typeface="Times New Roman" pitchFamily="18" charset="0"/>
                <a:ea typeface="微软雅黑" pitchFamily="34" charset="-122"/>
                <a:cs typeface="Times New Roman" pitchFamily="18" charset="0"/>
              </a:rPr>
              <a:t>．效力待定的民事行为</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行为因欠缺某种有效要素而致使其效力处于不确定状态，等待享有追认权的人作出追认或拒绝的意思以确定其效力的行为。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）行为能力欠缺：限制民事行为能力人，民法与合同法的冲突</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）处分权欠缺：无处分权人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）代理权欠缺：没有代理权、超越代理权和代理权终止</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4</a:t>
            </a:r>
            <a:r>
              <a:rPr lang="zh-CN" altLang="en-US" sz="2200" dirty="0" smtClean="0">
                <a:solidFill>
                  <a:srgbClr val="002060"/>
                </a:solidFill>
                <a:latin typeface="Times New Roman" pitchFamily="18" charset="0"/>
                <a:ea typeface="华文仿宋" pitchFamily="2" charset="-122"/>
                <a:cs typeface="Times New Roman" pitchFamily="18" charset="0"/>
              </a:rPr>
              <a:t>）代表权欠缺：法定代表人超越职权</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6B1788F9-5CD9-4559-A6BD-EC5E8E40533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内容占位符 62"/>
          <p:cNvSpPr>
            <a:spLocks noGrp="1"/>
          </p:cNvSpPr>
          <p:nvPr>
            <p:ph idx="1"/>
          </p:nvPr>
        </p:nvSpPr>
        <p:spPr>
          <a:xfrm>
            <a:off x="228600" y="836613"/>
            <a:ext cx="8610600" cy="5487987"/>
          </a:xfrm>
        </p:spPr>
        <p:txBody>
          <a:bodyPr/>
          <a:lstStyle/>
          <a:p>
            <a:pPr eaLnBrk="1" hangingPunct="1">
              <a:lnSpc>
                <a:spcPct val="160000"/>
              </a:lnSpc>
            </a:pPr>
            <a:r>
              <a:rPr lang="en-US" altLang="zh-CN" sz="2600" b="1" dirty="0" smtClean="0">
                <a:solidFill>
                  <a:srgbClr val="002060"/>
                </a:solidFill>
                <a:latin typeface="Times New Roman" pitchFamily="18" charset="0"/>
                <a:ea typeface="微软雅黑" pitchFamily="34" charset="-122"/>
                <a:cs typeface="Times New Roman" pitchFamily="18" charset="0"/>
              </a:rPr>
              <a:t>18</a:t>
            </a:r>
            <a:r>
              <a:rPr lang="zh-CN" altLang="en-US" sz="2600" b="1" dirty="0" smtClean="0">
                <a:solidFill>
                  <a:srgbClr val="002060"/>
                </a:solidFill>
                <a:latin typeface="Times New Roman" pitchFamily="18" charset="0"/>
                <a:ea typeface="微软雅黑" pitchFamily="34" charset="-122"/>
                <a:cs typeface="Times New Roman" pitchFamily="18" charset="0"/>
              </a:rPr>
              <a:t>．代理的概念</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代理是指代理人在代理权限内，为被代理人的利益，以被代理人的名义实施法律行为，而后果归被被代理人的法律制度。</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代理的类型</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1</a:t>
            </a:r>
            <a:r>
              <a:rPr lang="zh-CN" altLang="en-US" sz="2400" dirty="0" smtClean="0">
                <a:solidFill>
                  <a:srgbClr val="002060"/>
                </a:solidFill>
                <a:latin typeface="Times New Roman" pitchFamily="18" charset="0"/>
                <a:ea typeface="华文仿宋" pitchFamily="2" charset="-122"/>
                <a:cs typeface="Times New Roman" pitchFamily="18" charset="0"/>
              </a:rPr>
              <a:t>）委托代理</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2</a:t>
            </a:r>
            <a:r>
              <a:rPr lang="zh-CN" altLang="en-US" sz="2400" dirty="0" smtClean="0">
                <a:solidFill>
                  <a:srgbClr val="002060"/>
                </a:solidFill>
                <a:latin typeface="Times New Roman" pitchFamily="18" charset="0"/>
                <a:ea typeface="华文仿宋" pitchFamily="2" charset="-122"/>
                <a:cs typeface="Times New Roman" pitchFamily="18" charset="0"/>
              </a:rPr>
              <a:t>）法定代理</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3</a:t>
            </a:r>
            <a:r>
              <a:rPr lang="zh-CN" altLang="en-US" sz="2400" dirty="0" smtClean="0">
                <a:solidFill>
                  <a:srgbClr val="002060"/>
                </a:solidFill>
                <a:latin typeface="Times New Roman" pitchFamily="18" charset="0"/>
                <a:ea typeface="华文仿宋" pitchFamily="2" charset="-122"/>
                <a:cs typeface="Times New Roman" pitchFamily="18" charset="0"/>
              </a:rPr>
              <a:t>）指定代理</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8F3BB35-3DE8-49F6-9D27-D16AA7D327C9}"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内容占位符 2"/>
          <p:cNvSpPr>
            <a:spLocks noGrp="1"/>
          </p:cNvSpPr>
          <p:nvPr>
            <p:ph idx="1"/>
          </p:nvPr>
        </p:nvSpPr>
        <p:spPr>
          <a:xfrm>
            <a:off x="250825" y="765175"/>
            <a:ext cx="8435975" cy="5360988"/>
          </a:xfrm>
        </p:spPr>
        <p:txBody>
          <a:bodyPr/>
          <a:lstStyle/>
          <a:p>
            <a:pPr eaLnBrk="1" hangingPunct="1">
              <a:lnSpc>
                <a:spcPct val="160000"/>
              </a:lnSpc>
            </a:pPr>
            <a:r>
              <a:rPr lang="en-US" altLang="zh-CN" sz="2400" b="1" dirty="0" smtClean="0">
                <a:solidFill>
                  <a:srgbClr val="002060"/>
                </a:solidFill>
                <a:latin typeface="Times New Roman" pitchFamily="18" charset="0"/>
                <a:ea typeface="微软雅黑" pitchFamily="34" charset="-122"/>
                <a:cs typeface="Times New Roman" pitchFamily="18" charset="0"/>
              </a:rPr>
              <a:t>【2011</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57</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根据民法通则及相关规定，下列哪些行为属于代理行为？</a:t>
            </a:r>
          </a:p>
          <a:p>
            <a:pPr eaLnBrk="1" hangingPunct="1">
              <a:lnSpc>
                <a:spcPct val="16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．律师蔡某接受黄某委托代其提起民事诉讼</a:t>
            </a:r>
          </a:p>
          <a:p>
            <a:pPr eaLnBrk="1" hangingPunct="1">
              <a:lnSpc>
                <a:spcPct val="16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．某专利代理事务所接受强某委托为其提交专利申请</a:t>
            </a:r>
          </a:p>
          <a:p>
            <a:pPr eaLnBrk="1" hangingPunct="1">
              <a:lnSpc>
                <a:spcPct val="160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．某公司董事长张某代表公司出席与外商的投资洽谈活动</a:t>
            </a:r>
          </a:p>
          <a:p>
            <a:pPr eaLnBrk="1" hangingPunct="1">
              <a:lnSpc>
                <a:spcPct val="16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．未成年人杨某的父亲以杨某名义购买一套商品房</a:t>
            </a:r>
          </a:p>
          <a:p>
            <a:pPr eaLnBrk="1" hangingPunct="1"/>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7070870E-FE57-487C-AB21-BD44DF3419F8}"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34</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内容占位符 62"/>
          <p:cNvSpPr>
            <a:spLocks noGrp="1"/>
          </p:cNvSpPr>
          <p:nvPr>
            <p:ph idx="1"/>
          </p:nvPr>
        </p:nvSpPr>
        <p:spPr>
          <a:xfrm>
            <a:off x="228600" y="836613"/>
            <a:ext cx="8610600" cy="5487987"/>
          </a:xfrm>
        </p:spPr>
        <p:txBody>
          <a:bodyPr/>
          <a:lstStyle/>
          <a:p>
            <a:pPr eaLnBrk="1" hangingPunct="1">
              <a:lnSpc>
                <a:spcPct val="150000"/>
              </a:lnSpc>
            </a:pPr>
            <a:r>
              <a:rPr lang="en-US" altLang="zh-CN" sz="2400" b="1" dirty="0" smtClean="0">
                <a:solidFill>
                  <a:srgbClr val="002060"/>
                </a:solidFill>
                <a:latin typeface="Times New Roman" pitchFamily="18" charset="0"/>
                <a:ea typeface="微软雅黑" pitchFamily="34" charset="-122"/>
                <a:cs typeface="Times New Roman" pitchFamily="18" charset="0"/>
              </a:rPr>
              <a:t>【2009</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54</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甲在代理权终止后，继续以原被代理人乙的名义与丙实施民事行为。乙知道后，佯装不知情，并未作否认表示。后乙拒绝履行相关民事义务，给丙造成了损失。根据民法通则及相关规定，如果丙不知道甲代理权已经终止，则对该损失应当由何人承担责任？</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en-US" altLang="zh-CN" sz="2400" dirty="0" smtClean="0">
                <a:solidFill>
                  <a:srgbClr val="002060"/>
                </a:solidFill>
                <a:latin typeface="Times New Roman" pitchFamily="18" charset="0"/>
                <a:ea typeface="微软雅黑" pitchFamily="34" charset="-122"/>
                <a:cs typeface="Times New Roman" pitchFamily="18" charset="0"/>
              </a:rPr>
              <a:t> </a:t>
            </a:r>
            <a:r>
              <a:rPr lang="zh-CN" altLang="en-US" sz="2400" dirty="0" smtClean="0">
                <a:solidFill>
                  <a:srgbClr val="002060"/>
                </a:solidFill>
                <a:latin typeface="Times New Roman" pitchFamily="18" charset="0"/>
                <a:ea typeface="微软雅黑" pitchFamily="34" charset="-122"/>
                <a:cs typeface="Times New Roman" pitchFamily="18" charset="0"/>
              </a:rPr>
              <a:t>由甲承担                       </a:t>
            </a:r>
            <a:endParaRPr lang="en-US" altLang="zh-CN" sz="24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由乙承担</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en-US" altLang="zh-CN" sz="2400" dirty="0" smtClean="0">
                <a:solidFill>
                  <a:srgbClr val="002060"/>
                </a:solidFill>
                <a:latin typeface="Times New Roman" pitchFamily="18" charset="0"/>
                <a:ea typeface="微软雅黑" pitchFamily="34" charset="-122"/>
                <a:cs typeface="Times New Roman" pitchFamily="18" charset="0"/>
              </a:rPr>
              <a:t> </a:t>
            </a:r>
            <a:r>
              <a:rPr lang="zh-CN" altLang="en-US" sz="2400" dirty="0" smtClean="0">
                <a:solidFill>
                  <a:srgbClr val="002060"/>
                </a:solidFill>
                <a:latin typeface="Times New Roman" pitchFamily="18" charset="0"/>
                <a:ea typeface="微软雅黑" pitchFamily="34" charset="-122"/>
                <a:cs typeface="Times New Roman" pitchFamily="18" charset="0"/>
              </a:rPr>
              <a:t>由丙自行承担               </a:t>
            </a:r>
            <a:endParaRPr lang="en-US" altLang="zh-CN" sz="24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微软雅黑" pitchFamily="34" charset="-122"/>
                <a:cs typeface="Times New Roman" pitchFamily="18" charset="0"/>
              </a:rPr>
              <a:t> </a:t>
            </a: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en-US" altLang="zh-CN" sz="2400" dirty="0" smtClean="0">
                <a:solidFill>
                  <a:srgbClr val="002060"/>
                </a:solidFill>
                <a:latin typeface="Times New Roman" pitchFamily="18" charset="0"/>
                <a:ea typeface="微软雅黑" pitchFamily="34" charset="-122"/>
                <a:cs typeface="Times New Roman" pitchFamily="18" charset="0"/>
              </a:rPr>
              <a:t> </a:t>
            </a:r>
            <a:r>
              <a:rPr lang="zh-CN" altLang="en-US" sz="2400" dirty="0" smtClean="0">
                <a:solidFill>
                  <a:srgbClr val="002060"/>
                </a:solidFill>
                <a:latin typeface="Times New Roman" pitchFamily="18" charset="0"/>
                <a:ea typeface="微软雅黑" pitchFamily="34" charset="-122"/>
                <a:cs typeface="Times New Roman" pitchFamily="18" charset="0"/>
              </a:rPr>
              <a:t>由甲承担，在甲不能承担责任时，由乙承担</a:t>
            </a:r>
          </a:p>
        </p:txBody>
      </p:sp>
      <p:sp>
        <p:nvSpPr>
          <p:cNvPr id="3" name="日期占位符 2"/>
          <p:cNvSpPr>
            <a:spLocks noGrp="1"/>
          </p:cNvSpPr>
          <p:nvPr>
            <p:ph type="dt" sz="half" idx="10"/>
          </p:nvPr>
        </p:nvSpPr>
        <p:spPr/>
        <p:txBody>
          <a:bodyPr/>
          <a:lstStyle/>
          <a:p>
            <a:fld id="{0EF08887-46D1-4FAD-AE71-201913DEBDB9}"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20713"/>
            <a:ext cx="8229600" cy="5505450"/>
          </a:xfrm>
        </p:spPr>
        <p:txBody>
          <a:bodyPr>
            <a:normAutofit/>
          </a:bodyPr>
          <a:lstStyle/>
          <a:p>
            <a:pPr eaLnBrk="1" hangingPunct="1">
              <a:lnSpc>
                <a:spcPct val="14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71</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根据民法通则及相关规定，下列有关代理的哪些说法是正确的？</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本人知道他人以本人的名义实施民事行为而不作否认表示的，视为同意</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代理人不履行职责而给被代理人造成损害的，应当承担民事责任</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第三人知道行为人没有代理权还与行为人实施民事行为给他人造成损害的，由第三人和行为人负连带责任</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代理人和第三人串通，损害被代理人的利益的，由代理人和第三人负连带责任</a:t>
            </a:r>
            <a:endParaRPr lang="zh-CN" altLang="en-US" sz="2200" dirty="0" smtClean="0">
              <a:solidFill>
                <a:srgbClr val="C0000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D7AA1E71-709B-4F11-B864-D947C3D5A810}" type="datetime1">
              <a:rPr lang="zh-CN" altLang="en-US" smtClean="0"/>
              <a:t>2014-9-5</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36</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内容占位符 62"/>
          <p:cNvSpPr>
            <a:spLocks noGrp="1"/>
          </p:cNvSpPr>
          <p:nvPr>
            <p:ph idx="1"/>
          </p:nvPr>
        </p:nvSpPr>
        <p:spPr>
          <a:xfrm>
            <a:off x="228600" y="836613"/>
            <a:ext cx="8610600" cy="5487987"/>
          </a:xfrm>
        </p:spPr>
        <p:txBody>
          <a:bodyPr/>
          <a:lstStyle/>
          <a:p>
            <a:pPr eaLnBrk="1" hangingPunct="1">
              <a:lnSpc>
                <a:spcPct val="160000"/>
              </a:lnSpc>
            </a:pPr>
            <a:r>
              <a:rPr lang="en-US" altLang="zh-CN" sz="2600" b="1" dirty="0" smtClean="0">
                <a:solidFill>
                  <a:srgbClr val="002060"/>
                </a:solidFill>
                <a:latin typeface="Times New Roman" pitchFamily="18" charset="0"/>
                <a:ea typeface="微软雅黑" pitchFamily="34" charset="-122"/>
                <a:cs typeface="Times New Roman" pitchFamily="18" charset="0"/>
              </a:rPr>
              <a:t>19</a:t>
            </a:r>
            <a:r>
              <a:rPr lang="zh-CN" altLang="en-US" sz="2600" b="1" dirty="0" smtClean="0">
                <a:solidFill>
                  <a:srgbClr val="002060"/>
                </a:solidFill>
                <a:latin typeface="Times New Roman" pitchFamily="18" charset="0"/>
                <a:ea typeface="微软雅黑" pitchFamily="34" charset="-122"/>
                <a:cs typeface="Times New Roman" pitchFamily="18" charset="0"/>
              </a:rPr>
              <a:t>．委托代理的终止</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民法通则</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69</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有下列情形之一的，委托代理终止：</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1</a:t>
            </a:r>
            <a:r>
              <a:rPr lang="zh-CN" altLang="en-US" sz="2400" dirty="0" smtClean="0">
                <a:solidFill>
                  <a:srgbClr val="002060"/>
                </a:solidFill>
                <a:latin typeface="Times New Roman" pitchFamily="18" charset="0"/>
                <a:ea typeface="华文仿宋" pitchFamily="2" charset="-122"/>
                <a:cs typeface="Times New Roman" pitchFamily="18" charset="0"/>
              </a:rPr>
              <a:t>）代理期间届满或者代理事务完成；</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2</a:t>
            </a:r>
            <a:r>
              <a:rPr lang="zh-CN" altLang="en-US" sz="2400" dirty="0" smtClean="0">
                <a:solidFill>
                  <a:srgbClr val="002060"/>
                </a:solidFill>
                <a:latin typeface="Times New Roman" pitchFamily="18" charset="0"/>
                <a:ea typeface="华文仿宋" pitchFamily="2" charset="-122"/>
                <a:cs typeface="Times New Roman" pitchFamily="18" charset="0"/>
              </a:rPr>
              <a:t>）被代理人取消委托或者代理人辞去委托；</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3</a:t>
            </a:r>
            <a:r>
              <a:rPr lang="zh-CN" altLang="en-US" sz="2400" dirty="0" smtClean="0">
                <a:solidFill>
                  <a:srgbClr val="002060"/>
                </a:solidFill>
                <a:latin typeface="Times New Roman" pitchFamily="18" charset="0"/>
                <a:ea typeface="华文仿宋" pitchFamily="2" charset="-122"/>
                <a:cs typeface="Times New Roman" pitchFamily="18" charset="0"/>
              </a:rPr>
              <a:t>）代理人死亡；</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4</a:t>
            </a:r>
            <a:r>
              <a:rPr lang="zh-CN" altLang="en-US" sz="2400" dirty="0" smtClean="0">
                <a:solidFill>
                  <a:srgbClr val="002060"/>
                </a:solidFill>
                <a:latin typeface="Times New Roman" pitchFamily="18" charset="0"/>
                <a:ea typeface="华文仿宋" pitchFamily="2" charset="-122"/>
                <a:cs typeface="Times New Roman" pitchFamily="18" charset="0"/>
              </a:rPr>
              <a:t>）代理人丧失民事行为能力；</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5</a:t>
            </a:r>
            <a:r>
              <a:rPr lang="zh-CN" altLang="en-US" sz="2400" dirty="0" smtClean="0">
                <a:solidFill>
                  <a:srgbClr val="002060"/>
                </a:solidFill>
                <a:latin typeface="Times New Roman" pitchFamily="18" charset="0"/>
                <a:ea typeface="华文仿宋" pitchFamily="2" charset="-122"/>
                <a:cs typeface="Times New Roman" pitchFamily="18" charset="0"/>
              </a:rPr>
              <a:t>）作为被代理人或者代理人的法人终止。</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C00000"/>
                </a:solidFill>
                <a:latin typeface="Times New Roman" pitchFamily="18" charset="0"/>
                <a:ea typeface="华文仿宋" pitchFamily="2" charset="-122"/>
                <a:cs typeface="Times New Roman" pitchFamily="18" charset="0"/>
              </a:rPr>
              <a:t>被代理人为自然人的，其死亡并不一定导致委托代理终止。</a:t>
            </a:r>
          </a:p>
        </p:txBody>
      </p:sp>
      <p:sp>
        <p:nvSpPr>
          <p:cNvPr id="3" name="日期占位符 2"/>
          <p:cNvSpPr>
            <a:spLocks noGrp="1"/>
          </p:cNvSpPr>
          <p:nvPr>
            <p:ph type="dt" sz="half" idx="10"/>
          </p:nvPr>
        </p:nvSpPr>
        <p:spPr/>
        <p:txBody>
          <a:bodyPr/>
          <a:lstStyle/>
          <a:p>
            <a:fld id="{886B3F33-2AC9-4F00-8713-7F04F1B0F2FC}"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内容占位符 62"/>
          <p:cNvSpPr>
            <a:spLocks noGrp="1"/>
          </p:cNvSpPr>
          <p:nvPr>
            <p:ph idx="1"/>
          </p:nvPr>
        </p:nvSpPr>
        <p:spPr>
          <a:xfrm>
            <a:off x="228600" y="765175"/>
            <a:ext cx="8610600" cy="5559425"/>
          </a:xfrm>
        </p:spPr>
        <p:txBody>
          <a:bodyPr/>
          <a:lstStyle/>
          <a:p>
            <a:pPr eaLnBrk="1" hangingPunct="1">
              <a:lnSpc>
                <a:spcPct val="135000"/>
              </a:lnSpc>
            </a:pPr>
            <a:r>
              <a:rPr lang="en-US" altLang="zh-CN" sz="2400" b="1" dirty="0" smtClean="0">
                <a:solidFill>
                  <a:srgbClr val="002060"/>
                </a:solidFill>
                <a:latin typeface="Times New Roman" pitchFamily="18" charset="0"/>
                <a:ea typeface="微软雅黑" pitchFamily="34" charset="-122"/>
                <a:cs typeface="Times New Roman" pitchFamily="18" charset="0"/>
              </a:rPr>
              <a:t>【2008</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62</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某专利代理机构受孙某的委托代为办理专利申请事务。代理事项尚未完成时，孙某意外身亡。在下列哪些情况下，该代理机构在孙某死亡后实施的代理行为有效？</a:t>
            </a:r>
          </a:p>
          <a:p>
            <a:pPr eaLnBrk="1" hangingPunct="1">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该代理机构在孙某死亡前已经进行、而在孙某死亡后为了孙某的继承人的利益继续完成的</a:t>
            </a:r>
          </a:p>
          <a:p>
            <a:pPr eaLnBrk="1" hangingPunct="1">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该代理机构不知道孙某死亡的</a:t>
            </a:r>
          </a:p>
          <a:p>
            <a:pPr eaLnBrk="1" hangingPunct="1">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孙某和该代理机构约定到代理事项完成时代理权终止的</a:t>
            </a:r>
          </a:p>
          <a:p>
            <a:pPr eaLnBrk="1" hangingPunct="1">
              <a:lnSpc>
                <a:spcPct val="135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孙某的继承人均予以承认的</a:t>
            </a:r>
          </a:p>
        </p:txBody>
      </p:sp>
      <p:sp>
        <p:nvSpPr>
          <p:cNvPr id="3" name="日期占位符 2"/>
          <p:cNvSpPr>
            <a:spLocks noGrp="1"/>
          </p:cNvSpPr>
          <p:nvPr>
            <p:ph type="dt" sz="half" idx="10"/>
          </p:nvPr>
        </p:nvSpPr>
        <p:spPr/>
        <p:txBody>
          <a:bodyPr/>
          <a:lstStyle/>
          <a:p>
            <a:fld id="{08497BE9-AD3D-4A03-A45F-0A7BDA1A7CE8}"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内容占位符 62"/>
          <p:cNvSpPr>
            <a:spLocks noGrp="1"/>
          </p:cNvSpPr>
          <p:nvPr>
            <p:ph idx="1"/>
          </p:nvPr>
        </p:nvSpPr>
        <p:spPr>
          <a:xfrm>
            <a:off x="228600" y="549275"/>
            <a:ext cx="8610600" cy="5775325"/>
          </a:xfrm>
        </p:spPr>
        <p:txBody>
          <a:bodyPr/>
          <a:lstStyle/>
          <a:p>
            <a:pPr eaLnBrk="1" hangingPunct="1">
              <a:lnSpc>
                <a:spcPct val="160000"/>
              </a:lnSpc>
            </a:pPr>
            <a:r>
              <a:rPr lang="en-US" altLang="zh-CN" sz="2600" b="1" dirty="0" smtClean="0">
                <a:solidFill>
                  <a:srgbClr val="002060"/>
                </a:solidFill>
                <a:latin typeface="Times New Roman" pitchFamily="18" charset="0"/>
                <a:ea typeface="微软雅黑" pitchFamily="34" charset="-122"/>
                <a:cs typeface="Times New Roman" pitchFamily="18" charset="0"/>
              </a:rPr>
              <a:t>20</a:t>
            </a:r>
            <a:r>
              <a:rPr lang="zh-CN" altLang="en-US" sz="2600" b="1" dirty="0" smtClean="0">
                <a:solidFill>
                  <a:srgbClr val="002060"/>
                </a:solidFill>
                <a:latin typeface="Times New Roman" pitchFamily="18" charset="0"/>
                <a:ea typeface="微软雅黑" pitchFamily="34" charset="-122"/>
                <a:cs typeface="Times New Roman" pitchFamily="18" charset="0"/>
              </a:rPr>
              <a:t>．法定代理和指定代理的终止</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民法通则</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70</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有下列情形之一的，法定代理或者指定代理终止：</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）被代理人取得或者恢复民事行为能力；</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）被代理人或者代理人死亡；</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）代理人丧失民事行为能力；</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4</a:t>
            </a:r>
            <a:r>
              <a:rPr lang="zh-CN" altLang="en-US" sz="2200" dirty="0" smtClean="0">
                <a:solidFill>
                  <a:srgbClr val="002060"/>
                </a:solidFill>
                <a:latin typeface="Times New Roman" pitchFamily="18" charset="0"/>
                <a:ea typeface="华文仿宋" pitchFamily="2" charset="-122"/>
                <a:cs typeface="Times New Roman" pitchFamily="18" charset="0"/>
              </a:rPr>
              <a:t>）指定代理的人民法院或者指定单位取消指定；</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5</a:t>
            </a:r>
            <a:r>
              <a:rPr lang="zh-CN" altLang="en-US" sz="2200" dirty="0" smtClean="0">
                <a:solidFill>
                  <a:srgbClr val="002060"/>
                </a:solidFill>
                <a:latin typeface="Times New Roman" pitchFamily="18" charset="0"/>
                <a:ea typeface="华文仿宋" pitchFamily="2" charset="-122"/>
                <a:cs typeface="Times New Roman" pitchFamily="18" charset="0"/>
              </a:rPr>
              <a:t>）由其他原因引起的被代理人和代理人之间的监护关系消灭。</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为什么没有代理期间届满或者代理事务完成的情形？</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为何被代理人死亡终止？</a:t>
            </a:r>
          </a:p>
        </p:txBody>
      </p:sp>
      <p:sp>
        <p:nvSpPr>
          <p:cNvPr id="3" name="日期占位符 2"/>
          <p:cNvSpPr>
            <a:spLocks noGrp="1"/>
          </p:cNvSpPr>
          <p:nvPr>
            <p:ph type="dt" sz="half" idx="10"/>
          </p:nvPr>
        </p:nvSpPr>
        <p:spPr/>
        <p:txBody>
          <a:bodyPr/>
          <a:lstStyle/>
          <a:p>
            <a:fld id="{C9959C94-799E-4C9F-9FE3-9528B0E53878}"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内容占位符 62"/>
          <p:cNvSpPr>
            <a:spLocks noGrp="1"/>
          </p:cNvSpPr>
          <p:nvPr>
            <p:ph idx="1"/>
          </p:nvPr>
        </p:nvSpPr>
        <p:spPr>
          <a:xfrm>
            <a:off x="228600" y="908050"/>
            <a:ext cx="8610600" cy="5416550"/>
          </a:xfrm>
        </p:spPr>
        <p:txBody>
          <a:bodyPr/>
          <a:lstStyle/>
          <a:p>
            <a:pPr eaLnBrk="1" hangingPunct="1">
              <a:lnSpc>
                <a:spcPct val="150000"/>
              </a:lnSpc>
            </a:pPr>
            <a:r>
              <a:rPr lang="en-US" altLang="zh-CN" sz="2400" b="1" dirty="0" smtClean="0">
                <a:solidFill>
                  <a:srgbClr val="002060"/>
                </a:solidFill>
                <a:latin typeface="Times New Roman" pitchFamily="18" charset="0"/>
                <a:ea typeface="微软雅黑" pitchFamily="34" charset="-122"/>
                <a:cs typeface="Times New Roman" pitchFamily="18" charset="0"/>
              </a:rPr>
              <a:t>【2009</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45</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根据民法通则及相关规定，下列哪些情形下指定代理终止？</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代理人死亡                                   </a:t>
            </a:r>
            <a:endParaRPr lang="en-US" altLang="zh-CN" sz="24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被代理人死亡</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代理人丧失民事行为能力                </a:t>
            </a:r>
            <a:endParaRPr lang="en-US" altLang="zh-CN" sz="24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en-US" altLang="zh-CN" sz="2400" dirty="0" smtClean="0">
                <a:solidFill>
                  <a:srgbClr val="C00000"/>
                </a:solidFill>
                <a:latin typeface="Times New Roman" pitchFamily="18" charset="0"/>
                <a:ea typeface="微软雅黑" pitchFamily="34" charset="-122"/>
                <a:cs typeface="Times New Roman" pitchFamily="18" charset="0"/>
              </a:rPr>
              <a:t> </a:t>
            </a:r>
            <a:r>
              <a:rPr lang="zh-CN" altLang="en-US" sz="2400" dirty="0" smtClean="0">
                <a:solidFill>
                  <a:srgbClr val="C00000"/>
                </a:solidFill>
                <a:latin typeface="Times New Roman" pitchFamily="18" charset="0"/>
                <a:ea typeface="微软雅黑" pitchFamily="34" charset="-122"/>
                <a:cs typeface="Times New Roman" pitchFamily="18" charset="0"/>
              </a:rPr>
              <a:t>被代理人恢复民事行为能力</a:t>
            </a:r>
            <a:endParaRPr lang="en-US" altLang="zh-CN" sz="2400" dirty="0" smtClean="0">
              <a:solidFill>
                <a:srgbClr val="C0000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65DFCB95-63DA-4D47-9D58-6E2085D5E2EA}"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内容占位符 62"/>
          <p:cNvSpPr>
            <a:spLocks noGrp="1"/>
          </p:cNvSpPr>
          <p:nvPr>
            <p:ph idx="1"/>
          </p:nvPr>
        </p:nvSpPr>
        <p:spPr>
          <a:xfrm>
            <a:off x="228600" y="765175"/>
            <a:ext cx="8686800" cy="5559425"/>
          </a:xfrm>
        </p:spPr>
        <p:txBody>
          <a:bodyPr/>
          <a:lstStyle/>
          <a:p>
            <a:pPr eaLnBrk="1" hangingPunct="1">
              <a:lnSpc>
                <a:spcPct val="160000"/>
              </a:lnSpc>
            </a:pPr>
            <a:r>
              <a:rPr lang="en-US" altLang="zh-CN" sz="2600" b="1" dirty="0" smtClean="0">
                <a:solidFill>
                  <a:srgbClr val="002060"/>
                </a:solidFill>
                <a:latin typeface="Times New Roman" pitchFamily="18" charset="0"/>
                <a:ea typeface="微软雅黑" pitchFamily="34" charset="-122"/>
                <a:cs typeface="Times New Roman" pitchFamily="18" charset="0"/>
              </a:rPr>
              <a:t>21</a:t>
            </a:r>
            <a:r>
              <a:rPr lang="zh-CN" altLang="en-US" sz="2600" b="1" dirty="0" smtClean="0">
                <a:solidFill>
                  <a:srgbClr val="002060"/>
                </a:solidFill>
                <a:latin typeface="Times New Roman" pitchFamily="18" charset="0"/>
                <a:ea typeface="微软雅黑" pitchFamily="34" charset="-122"/>
                <a:cs typeface="Times New Roman" pitchFamily="18" charset="0"/>
              </a:rPr>
              <a:t>．承担民事责任的方式</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民法通则</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134</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承担民事责任的方式主要有：（一）停止侵害；（二）排除妨碍；（三）消除危险；（四）返还财产；（五）恢复原状；（六）修理、重作、更换；（七）赔偿损失；（八）支付违约金；（九）消除影响、恢复名誉；（十）赔礼道歉。</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以上承担民事责任的方式，可以单独适用，也可以合并适用。</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人民法院审理民事案件，除适用上述规定外，还可以予以训诫、责令具结悔过、收缴进行非法活动的财物和非法所得，并可以依照法律规定处以罚款、拘留。</a:t>
            </a:r>
          </a:p>
        </p:txBody>
      </p:sp>
      <p:sp>
        <p:nvSpPr>
          <p:cNvPr id="3" name="日期占位符 2"/>
          <p:cNvSpPr>
            <a:spLocks noGrp="1"/>
          </p:cNvSpPr>
          <p:nvPr>
            <p:ph type="dt" sz="half" idx="10"/>
          </p:nvPr>
        </p:nvSpPr>
        <p:spPr/>
        <p:txBody>
          <a:bodyPr/>
          <a:lstStyle/>
          <a:p>
            <a:fld id="{A2DE4A9A-52AD-46E7-B4BD-9B6281C6754C}"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内容占位符 62"/>
          <p:cNvSpPr>
            <a:spLocks noGrp="1"/>
          </p:cNvSpPr>
          <p:nvPr>
            <p:ph idx="1"/>
          </p:nvPr>
        </p:nvSpPr>
        <p:spPr>
          <a:xfrm>
            <a:off x="228600" y="692150"/>
            <a:ext cx="8686800" cy="5632450"/>
          </a:xfrm>
        </p:spPr>
        <p:txBody>
          <a:bodyPr/>
          <a:lstStyle/>
          <a:p>
            <a:pPr eaLnBrk="1" hangingPunct="1">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【2006</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40</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根据民法通则的规定，下列哪些属于承担民事责任的方式？</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停止侵害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吊销营业执照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赔礼道歉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修理、重作、更换</a:t>
            </a:r>
            <a:endParaRPr lang="en-US" altLang="zh-CN" sz="2200" dirty="0" smtClean="0">
              <a:solidFill>
                <a:srgbClr val="C0000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B6E3FD05-C428-4C30-AA7F-899488F9D0F9}"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内容占位符 62"/>
          <p:cNvSpPr>
            <a:spLocks noGrp="1"/>
          </p:cNvSpPr>
          <p:nvPr>
            <p:ph idx="1"/>
          </p:nvPr>
        </p:nvSpPr>
        <p:spPr>
          <a:xfrm>
            <a:off x="228600" y="549275"/>
            <a:ext cx="8686800" cy="5775325"/>
          </a:xfrm>
        </p:spPr>
        <p:txBody>
          <a:bodyPr>
            <a:normAutofit/>
          </a:bodyPr>
          <a:lstStyle/>
          <a:p>
            <a:pPr eaLnBrk="1" hangingPunct="1">
              <a:lnSpc>
                <a:spcPct val="130000"/>
              </a:lnSpc>
            </a:pPr>
            <a:r>
              <a:rPr lang="en-US" altLang="zh-CN" sz="2400" b="1" dirty="0" smtClean="0">
                <a:solidFill>
                  <a:srgbClr val="002060"/>
                </a:solidFill>
                <a:latin typeface="Times New Roman" pitchFamily="18" charset="0"/>
                <a:ea typeface="微软雅黑" pitchFamily="34" charset="-122"/>
                <a:cs typeface="Times New Roman" pitchFamily="18" charset="0"/>
              </a:rPr>
              <a:t>22</a:t>
            </a:r>
            <a:r>
              <a:rPr lang="zh-CN" altLang="en-US" sz="2400" b="1" dirty="0" smtClean="0">
                <a:solidFill>
                  <a:srgbClr val="002060"/>
                </a:solidFill>
                <a:latin typeface="Times New Roman" pitchFamily="18" charset="0"/>
                <a:ea typeface="微软雅黑" pitchFamily="34" charset="-122"/>
                <a:cs typeface="Times New Roman" pitchFamily="18" charset="0"/>
              </a:rPr>
              <a:t>．民事责任的归责原则</a:t>
            </a:r>
            <a:endParaRPr lang="en-US" altLang="zh-CN" sz="24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3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过错责任原则</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3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民法通则</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106</a:t>
            </a:r>
            <a:r>
              <a:rPr lang="zh-CN" altLang="en-US" sz="2000" b="1" dirty="0" smtClean="0">
                <a:solidFill>
                  <a:srgbClr val="002060"/>
                </a:solidFill>
                <a:latin typeface="Times New Roman" pitchFamily="18" charset="0"/>
                <a:ea typeface="华文仿宋" pitchFamily="2" charset="-122"/>
                <a:cs typeface="Times New Roman" pitchFamily="18" charset="0"/>
              </a:rPr>
              <a:t>条第</a:t>
            </a:r>
            <a:r>
              <a:rPr lang="en-US" altLang="zh-CN" sz="2000" b="1" dirty="0" smtClean="0">
                <a:solidFill>
                  <a:srgbClr val="002060"/>
                </a:solidFill>
                <a:latin typeface="Times New Roman" pitchFamily="18" charset="0"/>
                <a:ea typeface="华文仿宋" pitchFamily="2" charset="-122"/>
                <a:cs typeface="Times New Roman" pitchFamily="18" charset="0"/>
              </a:rPr>
              <a:t>2</a:t>
            </a:r>
            <a:r>
              <a:rPr lang="zh-CN" altLang="en-US" sz="2000" b="1" dirty="0" smtClean="0">
                <a:solidFill>
                  <a:srgbClr val="002060"/>
                </a:solidFill>
                <a:latin typeface="Times New Roman" pitchFamily="18" charset="0"/>
                <a:ea typeface="华文仿宋" pitchFamily="2" charset="-122"/>
                <a:cs typeface="Times New Roman" pitchFamily="18" charset="0"/>
              </a:rPr>
              <a:t>款：</a:t>
            </a:r>
            <a:r>
              <a:rPr lang="zh-CN" altLang="en-US" sz="2000" dirty="0" smtClean="0">
                <a:solidFill>
                  <a:srgbClr val="002060"/>
                </a:solidFill>
                <a:latin typeface="Times New Roman" pitchFamily="18" charset="0"/>
                <a:ea typeface="华文仿宋" pitchFamily="2" charset="-122"/>
                <a:cs typeface="Times New Roman" pitchFamily="18" charset="0"/>
              </a:rPr>
              <a:t>公民、法人由于过错侵害国家、集体的财产，侵害他人财产、人身的，应当承担民事责任。</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侵权责任法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6</a:t>
            </a:r>
            <a:r>
              <a:rPr lang="zh-CN" altLang="en-US" sz="2000" b="1" dirty="0" smtClean="0">
                <a:solidFill>
                  <a:srgbClr val="002060"/>
                </a:solidFill>
                <a:latin typeface="Times New Roman" pitchFamily="18" charset="0"/>
                <a:ea typeface="华文仿宋" pitchFamily="2" charset="-122"/>
                <a:cs typeface="Times New Roman" pitchFamily="18" charset="0"/>
              </a:rPr>
              <a:t>条第</a:t>
            </a:r>
            <a:r>
              <a:rPr lang="en-US" altLang="zh-CN" sz="2000" b="1" dirty="0" smtClean="0">
                <a:solidFill>
                  <a:srgbClr val="002060"/>
                </a:solidFill>
                <a:latin typeface="Times New Roman" pitchFamily="18" charset="0"/>
                <a:ea typeface="华文仿宋" pitchFamily="2" charset="-122"/>
                <a:cs typeface="Times New Roman" pitchFamily="18" charset="0"/>
              </a:rPr>
              <a:t>1</a:t>
            </a:r>
            <a:r>
              <a:rPr lang="zh-CN" altLang="en-US" sz="2000" b="1" dirty="0" smtClean="0">
                <a:solidFill>
                  <a:srgbClr val="002060"/>
                </a:solidFill>
                <a:latin typeface="Times New Roman" pitchFamily="18" charset="0"/>
                <a:ea typeface="华文仿宋" pitchFamily="2" charset="-122"/>
                <a:cs typeface="Times New Roman" pitchFamily="18" charset="0"/>
              </a:rPr>
              <a:t>款：</a:t>
            </a:r>
            <a:r>
              <a:rPr lang="zh-CN" altLang="en-US" sz="2000" dirty="0" smtClean="0">
                <a:solidFill>
                  <a:srgbClr val="002060"/>
                </a:solidFill>
                <a:latin typeface="Times New Roman" pitchFamily="18" charset="0"/>
                <a:ea typeface="华文仿宋" pitchFamily="2" charset="-122"/>
                <a:cs typeface="Times New Roman" pitchFamily="18" charset="0"/>
              </a:rPr>
              <a:t>行为人因过错侵害他人民事权益，应当承担侵权责任。</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0000"/>
              </a:lnSpc>
            </a:pPr>
            <a:r>
              <a:rPr lang="en-US" altLang="zh-CN" sz="2000" b="1" dirty="0" smtClean="0">
                <a:solidFill>
                  <a:srgbClr val="002060"/>
                </a:solidFill>
                <a:latin typeface="Times New Roman" pitchFamily="18" charset="0"/>
                <a:ea typeface="微软雅黑" pitchFamily="34" charset="-122"/>
                <a:cs typeface="Times New Roman" pitchFamily="18" charset="0"/>
              </a:rPr>
              <a:t>【2006</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87</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甲因过错损害了乙的财产，但乙对损害的发生也有过错。根据民法通则的规定，当事人应当如何承担民事责任？</a:t>
            </a:r>
          </a:p>
          <a:p>
            <a:pPr eaLnBrk="1" hangingPunct="1">
              <a:lnSpc>
                <a:spcPct val="13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由甲全部承担</a:t>
            </a:r>
          </a:p>
          <a:p>
            <a:pPr eaLnBrk="1" hangingPunct="1">
              <a:lnSpc>
                <a:spcPct val="130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由乙全部承担</a:t>
            </a:r>
          </a:p>
          <a:p>
            <a:pPr eaLnBrk="1" hangingPunct="1">
              <a:lnSpc>
                <a:spcPct val="13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由甲承担，但是可以减轻其民事责任</a:t>
            </a:r>
          </a:p>
          <a:p>
            <a:pPr eaLnBrk="1" hangingPunct="1">
              <a:lnSpc>
                <a:spcPct val="13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．甲不承担民事责任，但其应当对乙的损失给予适当补偿</a:t>
            </a:r>
            <a:endParaRPr lang="zh-CN" altLang="en-US"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00EA7094-8B89-446C-AF1C-CB57DAE51859}"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内容占位符 62"/>
          <p:cNvSpPr>
            <a:spLocks noGrp="1"/>
          </p:cNvSpPr>
          <p:nvPr>
            <p:ph idx="1"/>
          </p:nvPr>
        </p:nvSpPr>
        <p:spPr>
          <a:xfrm>
            <a:off x="228600" y="836613"/>
            <a:ext cx="8686800" cy="5487987"/>
          </a:xfrm>
        </p:spPr>
        <p:txBody>
          <a:bodyPr/>
          <a:lstStyle/>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无过错责任</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民法通则</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106</a:t>
            </a:r>
            <a:r>
              <a:rPr lang="zh-CN" altLang="en-US" sz="2200" b="1" dirty="0" smtClean="0">
                <a:solidFill>
                  <a:srgbClr val="002060"/>
                </a:solidFill>
                <a:latin typeface="Times New Roman" pitchFamily="18" charset="0"/>
                <a:ea typeface="华文仿宋" pitchFamily="2" charset="-122"/>
                <a:cs typeface="Times New Roman" pitchFamily="18" charset="0"/>
              </a:rPr>
              <a:t>条第</a:t>
            </a:r>
            <a:r>
              <a:rPr lang="en-US" altLang="zh-CN" sz="2200" b="1" dirty="0" smtClean="0">
                <a:solidFill>
                  <a:srgbClr val="002060"/>
                </a:solidFill>
                <a:latin typeface="Times New Roman" pitchFamily="18" charset="0"/>
                <a:ea typeface="华文仿宋" pitchFamily="2" charset="-122"/>
                <a:cs typeface="Times New Roman" pitchFamily="18" charset="0"/>
              </a:rPr>
              <a:t>3</a:t>
            </a:r>
            <a:r>
              <a:rPr lang="zh-CN" altLang="en-US" sz="2200" b="1" dirty="0" smtClean="0">
                <a:solidFill>
                  <a:srgbClr val="002060"/>
                </a:solidFill>
                <a:latin typeface="Times New Roman" pitchFamily="18" charset="0"/>
                <a:ea typeface="华文仿宋" pitchFamily="2" charset="-122"/>
                <a:cs typeface="Times New Roman" pitchFamily="18" charset="0"/>
              </a:rPr>
              <a:t>款：</a:t>
            </a:r>
            <a:r>
              <a:rPr lang="zh-CN" altLang="en-US" sz="2200" dirty="0" smtClean="0">
                <a:solidFill>
                  <a:srgbClr val="002060"/>
                </a:solidFill>
                <a:latin typeface="Times New Roman" pitchFamily="18" charset="0"/>
                <a:ea typeface="华文仿宋" pitchFamily="2" charset="-122"/>
                <a:cs typeface="Times New Roman" pitchFamily="18" charset="0"/>
              </a:rPr>
              <a:t>没有过错，但法律规定应当承担民事责任的，应当承担民事责任。</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侵权责任法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行为人损害他人民事权益，不论行为人有无过错，法律规定应当承担侵权责任的，依照其规定。</a:t>
            </a: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适用无过错责任的侵权行为：</a:t>
            </a:r>
            <a:r>
              <a:rPr lang="zh-CN" altLang="en-US" sz="2200" dirty="0" smtClean="0">
                <a:solidFill>
                  <a:srgbClr val="002060"/>
                </a:solidFill>
                <a:latin typeface="Times New Roman" pitchFamily="18" charset="0"/>
                <a:ea typeface="华文仿宋" pitchFamily="2" charset="-122"/>
                <a:cs typeface="Times New Roman" pitchFamily="18" charset="0"/>
              </a:rPr>
              <a:t>产品缺陷致人损害、高度危险作业致人损害、环境污染致人损害、地面施工致人损害、饲养的动物致人损害等情形。</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侵犯知识产权适用何种归责原则？</a:t>
            </a:r>
            <a:endParaRPr lang="en-US" altLang="zh-CN" sz="22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934A03B-5B1F-4DE0-94B7-32356639A1C3}"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内容占位符 62"/>
          <p:cNvSpPr>
            <a:spLocks noGrp="1"/>
          </p:cNvSpPr>
          <p:nvPr>
            <p:ph idx="1"/>
          </p:nvPr>
        </p:nvSpPr>
        <p:spPr>
          <a:xfrm>
            <a:off x="228600" y="836613"/>
            <a:ext cx="8686800" cy="5487987"/>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23</a:t>
            </a:r>
            <a:r>
              <a:rPr lang="zh-CN" altLang="en-US" sz="2600" b="1" dirty="0" smtClean="0">
                <a:solidFill>
                  <a:srgbClr val="002060"/>
                </a:solidFill>
                <a:latin typeface="Times New Roman" pitchFamily="18" charset="0"/>
                <a:ea typeface="微软雅黑" pitchFamily="34" charset="-122"/>
                <a:cs typeface="Times New Roman" pitchFamily="18" charset="0"/>
              </a:rPr>
              <a:t>．免除民事责任的情形</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不可抗力</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不能预见、不能避免并不能克服的情况</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民法通则</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107</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因不可抗力不能履行合同或者造成他人损害的，不承担民事责任，法律另有规定的除外。</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侵权责任法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29</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因不可抗力造成他人损害的，不承担责任。法律另有规定的，依照其规定。</a:t>
            </a:r>
          </a:p>
        </p:txBody>
      </p:sp>
      <p:sp>
        <p:nvSpPr>
          <p:cNvPr id="3" name="日期占位符 2"/>
          <p:cNvSpPr>
            <a:spLocks noGrp="1"/>
          </p:cNvSpPr>
          <p:nvPr>
            <p:ph type="dt" sz="half" idx="10"/>
          </p:nvPr>
        </p:nvSpPr>
        <p:spPr/>
        <p:txBody>
          <a:bodyPr/>
          <a:lstStyle/>
          <a:p>
            <a:fld id="{37C9699B-BA51-4BC0-9FCA-A28F4AACD39A}"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内容占位符 62"/>
          <p:cNvSpPr>
            <a:spLocks noGrp="1"/>
          </p:cNvSpPr>
          <p:nvPr>
            <p:ph idx="1"/>
          </p:nvPr>
        </p:nvSpPr>
        <p:spPr>
          <a:xfrm>
            <a:off x="228600" y="836613"/>
            <a:ext cx="8686800" cy="5487987"/>
          </a:xfrm>
        </p:spPr>
        <p:txBody>
          <a:bodyPr/>
          <a:lstStyle/>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正当防卫</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为了使国家利益、公共利益、本人或者他人的人身、财产和其他权利免受正在进行的不法侵害，采取的旨在制止不法侵害而对不法侵害人造成未超过必要限度损害的行为。</a:t>
            </a: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民法通则</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128</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因正当防卫造成损害的，不承担民事责任。正当防卫超过必要的限度，造成不应有的损害的，应当承担适当的民事责任。</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侵权责任法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30</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因正当防卫造成损害的，不承担责任。正当防卫超过必要的限度，造成不应有的损害的，正当防卫人应当承担适当的责任。</a:t>
            </a:r>
          </a:p>
        </p:txBody>
      </p:sp>
      <p:sp>
        <p:nvSpPr>
          <p:cNvPr id="3" name="日期占位符 2"/>
          <p:cNvSpPr>
            <a:spLocks noGrp="1"/>
          </p:cNvSpPr>
          <p:nvPr>
            <p:ph type="dt" sz="half" idx="10"/>
          </p:nvPr>
        </p:nvSpPr>
        <p:spPr/>
        <p:txBody>
          <a:bodyPr/>
          <a:lstStyle/>
          <a:p>
            <a:fld id="{B8AE33F2-61B7-4A50-AD66-63034E638A2E}"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内容占位符 62"/>
          <p:cNvSpPr>
            <a:spLocks noGrp="1"/>
          </p:cNvSpPr>
          <p:nvPr>
            <p:ph idx="1"/>
          </p:nvPr>
        </p:nvSpPr>
        <p:spPr>
          <a:xfrm>
            <a:off x="114300" y="836613"/>
            <a:ext cx="8915400" cy="5792787"/>
          </a:xfrm>
        </p:spPr>
        <p:txBody>
          <a:bodyPr/>
          <a:lstStyle/>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紧急避险</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行为人在紧急危难之中，为了避免一个较大的合法权益不受损害，不得已采用的损害他人的某个价值较小的合法权益的行为。</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民法通则</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129</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因紧急避险造成损害的，由引起险情发生的人承担民事责任。如果危险是由自然原因引起的，紧急避险人不承担民事责任或者承担适当的民事责任。因紧急避险采取措施不当或者超过必要的限度，造成不应有的损害的，紧急避险人应当承担适当的民事责任。</a:t>
            </a: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侵权行为法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31</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也有类似的规定。</a:t>
            </a:r>
          </a:p>
        </p:txBody>
      </p:sp>
      <p:sp>
        <p:nvSpPr>
          <p:cNvPr id="3" name="日期占位符 2"/>
          <p:cNvSpPr>
            <a:spLocks noGrp="1"/>
          </p:cNvSpPr>
          <p:nvPr>
            <p:ph type="dt" sz="half" idx="10"/>
          </p:nvPr>
        </p:nvSpPr>
        <p:spPr/>
        <p:txBody>
          <a:bodyPr/>
          <a:lstStyle/>
          <a:p>
            <a:fld id="{016F1AE2-D1D6-4632-9A80-3C9C2534CC10}"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内容占位符 62"/>
          <p:cNvSpPr>
            <a:spLocks noGrp="1"/>
          </p:cNvSpPr>
          <p:nvPr>
            <p:ph idx="1"/>
          </p:nvPr>
        </p:nvSpPr>
        <p:spPr>
          <a:xfrm>
            <a:off x="114300" y="692150"/>
            <a:ext cx="8915400" cy="5937250"/>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26</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甲在早市购物时被乙的狗咬伤。甲躲闪时踩烂丙的水果若干，同时用丙的水果刀将狗刺伤。甲为治伤花去医疗费</a:t>
            </a:r>
            <a:r>
              <a:rPr lang="en-US" altLang="zh-CN" sz="2200" dirty="0" smtClean="0">
                <a:solidFill>
                  <a:srgbClr val="002060"/>
                </a:solidFill>
                <a:latin typeface="Times New Roman" pitchFamily="18" charset="0"/>
                <a:ea typeface="微软雅黑" pitchFamily="34" charset="-122"/>
                <a:cs typeface="Times New Roman" pitchFamily="18" charset="0"/>
              </a:rPr>
              <a:t>1000</a:t>
            </a:r>
            <a:r>
              <a:rPr lang="zh-CN" altLang="en-US" sz="2200" dirty="0" smtClean="0">
                <a:solidFill>
                  <a:srgbClr val="002060"/>
                </a:solidFill>
                <a:latin typeface="Times New Roman" pitchFamily="18" charset="0"/>
                <a:ea typeface="微软雅黑" pitchFamily="34" charset="-122"/>
                <a:cs typeface="Times New Roman" pitchFamily="18" charset="0"/>
              </a:rPr>
              <a:t>元，乙给狗治伤花去治疗费</a:t>
            </a:r>
            <a:r>
              <a:rPr lang="en-US" altLang="zh-CN" sz="2200" dirty="0" smtClean="0">
                <a:solidFill>
                  <a:srgbClr val="002060"/>
                </a:solidFill>
                <a:latin typeface="Times New Roman" pitchFamily="18" charset="0"/>
                <a:ea typeface="微软雅黑" pitchFamily="34" charset="-122"/>
                <a:cs typeface="Times New Roman" pitchFamily="18" charset="0"/>
              </a:rPr>
              <a:t>500</a:t>
            </a:r>
            <a:r>
              <a:rPr lang="zh-CN" altLang="en-US" sz="2200" dirty="0" smtClean="0">
                <a:solidFill>
                  <a:srgbClr val="002060"/>
                </a:solidFill>
                <a:latin typeface="Times New Roman" pitchFamily="18" charset="0"/>
                <a:ea typeface="微软雅黑" pitchFamily="34" charset="-122"/>
                <a:cs typeface="Times New Roman" pitchFamily="18" charset="0"/>
              </a:rPr>
              <a:t>元。对此，下列哪些说法是正确的？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甲受到的损失应当由乙赔偿</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丙受到的损失应当由甲赔偿</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丙受到的损失应当由乙赔偿</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如果甲不赔偿乙的损失，则乙可以不赔偿甲的损失</a:t>
            </a:r>
          </a:p>
        </p:txBody>
      </p:sp>
      <p:sp>
        <p:nvSpPr>
          <p:cNvPr id="3" name="日期占位符 2"/>
          <p:cNvSpPr>
            <a:spLocks noGrp="1"/>
          </p:cNvSpPr>
          <p:nvPr>
            <p:ph type="dt" sz="half" idx="10"/>
          </p:nvPr>
        </p:nvSpPr>
        <p:spPr/>
        <p:txBody>
          <a:bodyPr/>
          <a:lstStyle/>
          <a:p>
            <a:fld id="{D1F85C78-0B37-49C5-8B09-209477537133}"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内容占位符 62"/>
          <p:cNvSpPr>
            <a:spLocks noGrp="1"/>
          </p:cNvSpPr>
          <p:nvPr>
            <p:ph idx="1"/>
          </p:nvPr>
        </p:nvSpPr>
        <p:spPr>
          <a:xfrm>
            <a:off x="114300" y="692150"/>
            <a:ext cx="8915400" cy="59372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24</a:t>
            </a:r>
            <a:r>
              <a:rPr lang="zh-CN" altLang="en-US" sz="2600" b="1" dirty="0" smtClean="0">
                <a:solidFill>
                  <a:srgbClr val="002060"/>
                </a:solidFill>
                <a:latin typeface="Times New Roman" pitchFamily="18" charset="0"/>
                <a:ea typeface="微软雅黑" pitchFamily="34" charset="-122"/>
                <a:cs typeface="Times New Roman" pitchFamily="18" charset="0"/>
              </a:rPr>
              <a:t>．诉讼时效的期间</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民事权利受到侵害的权利人在法定的时效期间内不行使权利，当时效期间届满时，人民法院对权利人的权利不再进行保护的制度。</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C00000"/>
                </a:solidFill>
                <a:latin typeface="Times New Roman" pitchFamily="18" charset="0"/>
                <a:ea typeface="华文仿宋" pitchFamily="2" charset="-122"/>
                <a:cs typeface="Times New Roman" pitchFamily="18" charset="0"/>
              </a:rPr>
              <a:t> 诉讼时效消灭的是胜诉权而不是权利本身。</a:t>
            </a:r>
            <a:endParaRPr lang="en-US" altLang="zh-CN" sz="24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1D798C9-DF7E-484E-8EE3-97FF21FBC343}"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内容占位符 62"/>
          <p:cNvSpPr>
            <a:spLocks noGrp="1"/>
          </p:cNvSpPr>
          <p:nvPr>
            <p:ph idx="1"/>
          </p:nvPr>
        </p:nvSpPr>
        <p:spPr>
          <a:xfrm>
            <a:off x="114300" y="765175"/>
            <a:ext cx="8915400" cy="5864225"/>
          </a:xfrm>
        </p:spPr>
        <p:txBody>
          <a:bodyPr/>
          <a:lstStyle/>
          <a:p>
            <a:pPr eaLnBrk="1" hangingPunct="1">
              <a:lnSpc>
                <a:spcPct val="14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29</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甲从其朋友乙处购买一件古董花瓶，约定乙于甲付款后</a:t>
            </a:r>
            <a:r>
              <a:rPr lang="en-US" altLang="zh-CN" sz="2200" dirty="0" smtClean="0">
                <a:solidFill>
                  <a:srgbClr val="002060"/>
                </a:solidFill>
                <a:latin typeface="Times New Roman" pitchFamily="18" charset="0"/>
                <a:ea typeface="微软雅黑" pitchFamily="34" charset="-122"/>
                <a:cs typeface="Times New Roman" pitchFamily="18" charset="0"/>
              </a:rPr>
              <a:t>5</a:t>
            </a:r>
            <a:r>
              <a:rPr lang="zh-CN" altLang="en-US" sz="2200" dirty="0" smtClean="0">
                <a:solidFill>
                  <a:srgbClr val="002060"/>
                </a:solidFill>
                <a:latin typeface="Times New Roman" pitchFamily="18" charset="0"/>
                <a:ea typeface="微软雅黑" pitchFamily="34" charset="-122"/>
                <a:cs typeface="Times New Roman" pitchFamily="18" charset="0"/>
              </a:rPr>
              <a:t>日内交付花瓶。甲于</a:t>
            </a:r>
            <a:r>
              <a:rPr lang="en-US" altLang="zh-CN" sz="2200" dirty="0" smtClean="0">
                <a:solidFill>
                  <a:srgbClr val="002060"/>
                </a:solidFill>
                <a:latin typeface="Times New Roman" pitchFamily="18" charset="0"/>
                <a:ea typeface="微软雅黑" pitchFamily="34" charset="-122"/>
                <a:cs typeface="Times New Roman" pitchFamily="18" charset="0"/>
              </a:rPr>
              <a:t>2000</a:t>
            </a:r>
            <a:r>
              <a:rPr lang="zh-CN" altLang="en-US" sz="2200" dirty="0" smtClean="0">
                <a:solidFill>
                  <a:srgbClr val="002060"/>
                </a:solidFill>
                <a:latin typeface="Times New Roman" pitchFamily="18" charset="0"/>
                <a:ea typeface="微软雅黑" pitchFamily="34" charset="-122"/>
                <a:cs typeface="Times New Roman" pitchFamily="18" charset="0"/>
              </a:rPr>
              <a:t>年</a:t>
            </a:r>
            <a:r>
              <a:rPr lang="en-US" altLang="zh-CN" sz="2200" dirty="0" smtClean="0">
                <a:solidFill>
                  <a:srgbClr val="002060"/>
                </a:solidFill>
                <a:latin typeface="Times New Roman" pitchFamily="18" charset="0"/>
                <a:ea typeface="微软雅黑" pitchFamily="34" charset="-122"/>
                <a:cs typeface="Times New Roman" pitchFamily="18" charset="0"/>
              </a:rPr>
              <a:t>8</a:t>
            </a:r>
            <a:r>
              <a:rPr lang="zh-CN" altLang="en-US" sz="2200" dirty="0" smtClean="0">
                <a:solidFill>
                  <a:srgbClr val="002060"/>
                </a:solidFill>
                <a:latin typeface="Times New Roman" pitchFamily="18" charset="0"/>
                <a:ea typeface="微软雅黑" pitchFamily="34" charset="-122"/>
                <a:cs typeface="Times New Roman" pitchFamily="18" charset="0"/>
              </a:rPr>
              <a:t>月</a:t>
            </a:r>
            <a:r>
              <a:rPr lang="en-US" altLang="zh-CN" sz="2200" dirty="0" smtClean="0">
                <a:solidFill>
                  <a:srgbClr val="002060"/>
                </a:solidFill>
                <a:latin typeface="Times New Roman" pitchFamily="18" charset="0"/>
                <a:ea typeface="微软雅黑" pitchFamily="34" charset="-122"/>
                <a:cs typeface="Times New Roman" pitchFamily="18" charset="0"/>
              </a:rPr>
              <a:t>8</a:t>
            </a:r>
            <a:r>
              <a:rPr lang="zh-CN" altLang="en-US" sz="2200" dirty="0" smtClean="0">
                <a:solidFill>
                  <a:srgbClr val="002060"/>
                </a:solidFill>
                <a:latin typeface="Times New Roman" pitchFamily="18" charset="0"/>
                <a:ea typeface="微软雅黑" pitchFamily="34" charset="-122"/>
                <a:cs typeface="Times New Roman" pitchFamily="18" charset="0"/>
              </a:rPr>
              <a:t>日付款后，乙一直未交付该花瓶。甲于</a:t>
            </a:r>
            <a:r>
              <a:rPr lang="en-US" altLang="zh-CN" sz="2200" dirty="0" smtClean="0">
                <a:solidFill>
                  <a:srgbClr val="002060"/>
                </a:solidFill>
                <a:latin typeface="Times New Roman" pitchFamily="18" charset="0"/>
                <a:ea typeface="微软雅黑" pitchFamily="34" charset="-122"/>
                <a:cs typeface="Times New Roman" pitchFamily="18" charset="0"/>
              </a:rPr>
              <a:t>2003</a:t>
            </a:r>
            <a:r>
              <a:rPr lang="zh-CN" altLang="en-US" sz="2200" dirty="0" smtClean="0">
                <a:solidFill>
                  <a:srgbClr val="002060"/>
                </a:solidFill>
                <a:latin typeface="Times New Roman" pitchFamily="18" charset="0"/>
                <a:ea typeface="微软雅黑" pitchFamily="34" charset="-122"/>
                <a:cs typeface="Times New Roman" pitchFamily="18" charset="0"/>
              </a:rPr>
              <a:t>年</a:t>
            </a:r>
            <a:r>
              <a:rPr lang="en-US" altLang="zh-CN" sz="2200" dirty="0" smtClean="0">
                <a:solidFill>
                  <a:srgbClr val="002060"/>
                </a:solidFill>
                <a:latin typeface="Times New Roman" pitchFamily="18" charset="0"/>
                <a:ea typeface="微软雅黑" pitchFamily="34" charset="-122"/>
                <a:cs typeface="Times New Roman" pitchFamily="18" charset="0"/>
              </a:rPr>
              <a:t>2</a:t>
            </a:r>
            <a:r>
              <a:rPr lang="zh-CN" altLang="en-US" sz="2200" dirty="0" smtClean="0">
                <a:solidFill>
                  <a:srgbClr val="002060"/>
                </a:solidFill>
                <a:latin typeface="Times New Roman" pitchFamily="18" charset="0"/>
                <a:ea typeface="微软雅黑" pitchFamily="34" charset="-122"/>
                <a:cs typeface="Times New Roman" pitchFamily="18" charset="0"/>
              </a:rPr>
              <a:t>月向人民法院起诉，要求乙交付该花瓶。乙得知后，主动将该花瓶交给甲，甲撤诉。后乙反悔，以甲的起诉超过诉讼时效期间为由向人民法院起诉，要求甲返还该花瓶。对此，下列哪些说法是正确的？</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甲的起诉超过诉讼时效期间</a:t>
            </a:r>
          </a:p>
          <a:p>
            <a:pPr eaLnBrk="1" hangingPunct="1">
              <a:lnSpc>
                <a:spcPct val="14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甲获得该花瓶属于不当得利</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人民法院对乙的诉讼请求应当不予支持</a:t>
            </a:r>
          </a:p>
          <a:p>
            <a:pPr eaLnBrk="1" hangingPunct="1">
              <a:lnSpc>
                <a:spcPct val="14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人民法院对乙的诉讼请求应当予以支持</a:t>
            </a:r>
          </a:p>
        </p:txBody>
      </p:sp>
      <p:sp>
        <p:nvSpPr>
          <p:cNvPr id="3" name="日期占位符 2"/>
          <p:cNvSpPr>
            <a:spLocks noGrp="1"/>
          </p:cNvSpPr>
          <p:nvPr>
            <p:ph type="dt" sz="half" idx="10"/>
          </p:nvPr>
        </p:nvSpPr>
        <p:spPr/>
        <p:txBody>
          <a:bodyPr/>
          <a:lstStyle/>
          <a:p>
            <a:fld id="{67FCE8C7-2552-42A6-94BE-725EA4D77745}"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内容占位符 62"/>
          <p:cNvSpPr>
            <a:spLocks noGrp="1"/>
          </p:cNvSpPr>
          <p:nvPr>
            <p:ph idx="1"/>
          </p:nvPr>
        </p:nvSpPr>
        <p:spPr>
          <a:xfrm>
            <a:off x="114300" y="836613"/>
            <a:ext cx="8915400" cy="5792787"/>
          </a:xfrm>
        </p:spPr>
        <p:txBody>
          <a:bodyPr/>
          <a:lstStyle/>
          <a:p>
            <a:pPr eaLnBrk="1" hangingPunct="1">
              <a:lnSpc>
                <a:spcPct val="150000"/>
              </a:lnSpc>
            </a:pPr>
            <a:r>
              <a:rPr lang="zh-CN" altLang="en-US" sz="2400" b="1" smtClean="0">
                <a:solidFill>
                  <a:srgbClr val="002060"/>
                </a:solidFill>
                <a:latin typeface="Times New Roman" pitchFamily="18" charset="0"/>
                <a:ea typeface="华文仿宋" pitchFamily="2" charset="-122"/>
                <a:cs typeface="Times New Roman" pitchFamily="18" charset="0"/>
              </a:rPr>
              <a:t>（</a:t>
            </a:r>
            <a:r>
              <a:rPr lang="en-US" altLang="zh-CN" sz="2400" b="1" smtClean="0">
                <a:solidFill>
                  <a:srgbClr val="002060"/>
                </a:solidFill>
                <a:latin typeface="Times New Roman" pitchFamily="18" charset="0"/>
                <a:ea typeface="华文仿宋" pitchFamily="2" charset="-122"/>
                <a:cs typeface="Times New Roman" pitchFamily="18" charset="0"/>
              </a:rPr>
              <a:t>1</a:t>
            </a:r>
            <a:r>
              <a:rPr lang="zh-CN" altLang="en-US" sz="2400" b="1" smtClean="0">
                <a:solidFill>
                  <a:srgbClr val="002060"/>
                </a:solidFill>
                <a:latin typeface="Times New Roman" pitchFamily="18" charset="0"/>
                <a:ea typeface="华文仿宋" pitchFamily="2" charset="-122"/>
                <a:cs typeface="Times New Roman" pitchFamily="18" charset="0"/>
              </a:rPr>
              <a:t>）</a:t>
            </a:r>
            <a:r>
              <a:rPr lang="en-US" altLang="zh-CN" sz="2400" b="1" smtClean="0">
                <a:solidFill>
                  <a:srgbClr val="002060"/>
                </a:solidFill>
                <a:latin typeface="Times New Roman" pitchFamily="18" charset="0"/>
                <a:ea typeface="华文仿宋" pitchFamily="2" charset="-122"/>
                <a:cs typeface="Times New Roman" pitchFamily="18" charset="0"/>
              </a:rPr>
              <a:t> </a:t>
            </a:r>
            <a:r>
              <a:rPr lang="zh-CN" altLang="en-US" sz="2400" b="1" smtClean="0">
                <a:solidFill>
                  <a:srgbClr val="002060"/>
                </a:solidFill>
                <a:latin typeface="Times New Roman" pitchFamily="18" charset="0"/>
                <a:ea typeface="华文仿宋" pitchFamily="2" charset="-122"/>
                <a:cs typeface="Times New Roman" pitchFamily="18" charset="0"/>
              </a:rPr>
              <a:t>一般诉讼时效：</a:t>
            </a:r>
            <a:r>
              <a:rPr lang="en-US" altLang="zh-CN" sz="2400" smtClean="0">
                <a:solidFill>
                  <a:srgbClr val="002060"/>
                </a:solidFill>
                <a:latin typeface="Times New Roman" pitchFamily="18" charset="0"/>
                <a:ea typeface="华文仿宋" pitchFamily="2" charset="-122"/>
                <a:cs typeface="Times New Roman" pitchFamily="18" charset="0"/>
              </a:rPr>
              <a:t>2</a:t>
            </a:r>
            <a:r>
              <a:rPr lang="zh-CN" altLang="en-US" sz="2400" smtClean="0">
                <a:solidFill>
                  <a:srgbClr val="002060"/>
                </a:solidFill>
                <a:latin typeface="Times New Roman" pitchFamily="18" charset="0"/>
                <a:ea typeface="华文仿宋" pitchFamily="2" charset="-122"/>
                <a:cs typeface="Times New Roman" pitchFamily="18" charset="0"/>
              </a:rPr>
              <a:t>年</a:t>
            </a:r>
            <a:endParaRPr lang="en-US" altLang="zh-CN" sz="24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smtClean="0">
                <a:solidFill>
                  <a:srgbClr val="002060"/>
                </a:solidFill>
                <a:latin typeface="Times New Roman" pitchFamily="18" charset="0"/>
                <a:ea typeface="华文仿宋" pitchFamily="2" charset="-122"/>
                <a:cs typeface="Times New Roman" pitchFamily="18" charset="0"/>
              </a:rPr>
              <a:t>（</a:t>
            </a:r>
            <a:r>
              <a:rPr lang="en-US" altLang="zh-CN" sz="2400" b="1" smtClean="0">
                <a:solidFill>
                  <a:srgbClr val="002060"/>
                </a:solidFill>
                <a:latin typeface="Times New Roman" pitchFamily="18" charset="0"/>
                <a:ea typeface="华文仿宋" pitchFamily="2" charset="-122"/>
                <a:cs typeface="Times New Roman" pitchFamily="18" charset="0"/>
              </a:rPr>
              <a:t>2</a:t>
            </a:r>
            <a:r>
              <a:rPr lang="zh-CN" altLang="en-US" sz="2400" b="1" smtClean="0">
                <a:solidFill>
                  <a:srgbClr val="002060"/>
                </a:solidFill>
                <a:latin typeface="Times New Roman" pitchFamily="18" charset="0"/>
                <a:ea typeface="华文仿宋" pitchFamily="2" charset="-122"/>
                <a:cs typeface="Times New Roman" pitchFamily="18" charset="0"/>
              </a:rPr>
              <a:t>）</a:t>
            </a:r>
            <a:r>
              <a:rPr lang="en-US" altLang="zh-CN" sz="2400" b="1" smtClean="0">
                <a:solidFill>
                  <a:srgbClr val="002060"/>
                </a:solidFill>
                <a:latin typeface="Times New Roman" pitchFamily="18" charset="0"/>
                <a:ea typeface="华文仿宋" pitchFamily="2" charset="-122"/>
                <a:cs typeface="Times New Roman" pitchFamily="18" charset="0"/>
              </a:rPr>
              <a:t> </a:t>
            </a:r>
            <a:r>
              <a:rPr lang="zh-CN" altLang="en-US" sz="2400" b="1" smtClean="0">
                <a:solidFill>
                  <a:srgbClr val="002060"/>
                </a:solidFill>
                <a:latin typeface="Times New Roman" pitchFamily="18" charset="0"/>
                <a:ea typeface="华文仿宋" pitchFamily="2" charset="-122"/>
                <a:cs typeface="Times New Roman" pitchFamily="18" charset="0"/>
              </a:rPr>
              <a:t>特殊诉讼时效</a:t>
            </a:r>
            <a:endParaRPr lang="en-US" altLang="zh-CN" sz="2400" b="1"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000" b="1" smtClean="0">
                <a:solidFill>
                  <a:srgbClr val="002060"/>
                </a:solidFill>
                <a:latin typeface="Times New Roman" pitchFamily="18" charset="0"/>
                <a:ea typeface="华文仿宋" pitchFamily="2" charset="-122"/>
                <a:cs typeface="Times New Roman" pitchFamily="18" charset="0"/>
              </a:rPr>
              <a:t>《</a:t>
            </a:r>
            <a:r>
              <a:rPr lang="zh-CN" altLang="en-US" sz="2000" b="1" smtClean="0">
                <a:solidFill>
                  <a:srgbClr val="002060"/>
                </a:solidFill>
                <a:latin typeface="Times New Roman" pitchFamily="18" charset="0"/>
                <a:ea typeface="华文仿宋" pitchFamily="2" charset="-122"/>
                <a:cs typeface="Times New Roman" pitchFamily="18" charset="0"/>
              </a:rPr>
              <a:t>民法通则</a:t>
            </a:r>
            <a:r>
              <a:rPr lang="en-US" altLang="zh-CN" sz="2000" b="1" smtClean="0">
                <a:solidFill>
                  <a:srgbClr val="002060"/>
                </a:solidFill>
                <a:latin typeface="Times New Roman" pitchFamily="18" charset="0"/>
                <a:ea typeface="华文仿宋" pitchFamily="2" charset="-122"/>
                <a:cs typeface="Times New Roman" pitchFamily="18" charset="0"/>
              </a:rPr>
              <a:t>》</a:t>
            </a:r>
            <a:r>
              <a:rPr lang="zh-CN" altLang="en-US" sz="2000" b="1" smtClean="0">
                <a:solidFill>
                  <a:srgbClr val="002060"/>
                </a:solidFill>
                <a:latin typeface="Times New Roman" pitchFamily="18" charset="0"/>
                <a:ea typeface="华文仿宋" pitchFamily="2" charset="-122"/>
                <a:cs typeface="Times New Roman" pitchFamily="18" charset="0"/>
              </a:rPr>
              <a:t>第</a:t>
            </a:r>
            <a:r>
              <a:rPr lang="en-US" altLang="zh-CN" sz="2000" b="1" smtClean="0">
                <a:solidFill>
                  <a:srgbClr val="002060"/>
                </a:solidFill>
                <a:latin typeface="Times New Roman" pitchFamily="18" charset="0"/>
                <a:ea typeface="华文仿宋" pitchFamily="2" charset="-122"/>
                <a:cs typeface="Times New Roman" pitchFamily="18" charset="0"/>
              </a:rPr>
              <a:t>136</a:t>
            </a:r>
            <a:r>
              <a:rPr lang="zh-CN" altLang="en-US" sz="2000" b="1" smtClean="0">
                <a:solidFill>
                  <a:srgbClr val="002060"/>
                </a:solidFill>
                <a:latin typeface="Times New Roman" pitchFamily="18" charset="0"/>
                <a:ea typeface="华文仿宋" pitchFamily="2" charset="-122"/>
                <a:cs typeface="Times New Roman" pitchFamily="18" charset="0"/>
              </a:rPr>
              <a:t>条：</a:t>
            </a:r>
            <a:r>
              <a:rPr lang="zh-CN" altLang="en-US" sz="2000" smtClean="0">
                <a:solidFill>
                  <a:srgbClr val="002060"/>
                </a:solidFill>
                <a:latin typeface="Times New Roman" pitchFamily="18" charset="0"/>
                <a:ea typeface="华文仿宋" pitchFamily="2" charset="-122"/>
                <a:cs typeface="Times New Roman" pitchFamily="18" charset="0"/>
              </a:rPr>
              <a:t>下列的诉讼时效期间为一年：（</a:t>
            </a:r>
            <a:r>
              <a:rPr lang="en-US" altLang="zh-CN" sz="2000" smtClean="0">
                <a:solidFill>
                  <a:srgbClr val="002060"/>
                </a:solidFill>
                <a:latin typeface="Times New Roman" pitchFamily="18" charset="0"/>
                <a:ea typeface="华文仿宋" pitchFamily="2" charset="-122"/>
                <a:cs typeface="Times New Roman" pitchFamily="18" charset="0"/>
              </a:rPr>
              <a:t>1</a:t>
            </a:r>
            <a:r>
              <a:rPr lang="zh-CN" altLang="en-US" sz="2000" smtClean="0">
                <a:solidFill>
                  <a:srgbClr val="002060"/>
                </a:solidFill>
                <a:latin typeface="Times New Roman" pitchFamily="18" charset="0"/>
                <a:ea typeface="华文仿宋" pitchFamily="2" charset="-122"/>
                <a:cs typeface="Times New Roman" pitchFamily="18" charset="0"/>
              </a:rPr>
              <a:t>）身体受到伤害要求赔偿的；（</a:t>
            </a:r>
            <a:r>
              <a:rPr lang="en-US" altLang="zh-CN" sz="2000" smtClean="0">
                <a:solidFill>
                  <a:srgbClr val="002060"/>
                </a:solidFill>
                <a:latin typeface="Times New Roman" pitchFamily="18" charset="0"/>
                <a:ea typeface="华文仿宋" pitchFamily="2" charset="-122"/>
                <a:cs typeface="Times New Roman" pitchFamily="18" charset="0"/>
              </a:rPr>
              <a:t>2</a:t>
            </a:r>
            <a:r>
              <a:rPr lang="zh-CN" altLang="en-US" sz="2000" smtClean="0">
                <a:solidFill>
                  <a:srgbClr val="002060"/>
                </a:solidFill>
                <a:latin typeface="Times New Roman" pitchFamily="18" charset="0"/>
                <a:ea typeface="华文仿宋" pitchFamily="2" charset="-122"/>
                <a:cs typeface="Times New Roman" pitchFamily="18" charset="0"/>
              </a:rPr>
              <a:t>）出售质量不合格的商品未声明的；（</a:t>
            </a:r>
            <a:r>
              <a:rPr lang="en-US" altLang="zh-CN" sz="2000" smtClean="0">
                <a:solidFill>
                  <a:srgbClr val="002060"/>
                </a:solidFill>
                <a:latin typeface="Times New Roman" pitchFamily="18" charset="0"/>
                <a:ea typeface="华文仿宋" pitchFamily="2" charset="-122"/>
                <a:cs typeface="Times New Roman" pitchFamily="18" charset="0"/>
              </a:rPr>
              <a:t>3</a:t>
            </a:r>
            <a:r>
              <a:rPr lang="zh-CN" altLang="en-US" sz="2000" smtClean="0">
                <a:solidFill>
                  <a:srgbClr val="002060"/>
                </a:solidFill>
                <a:latin typeface="Times New Roman" pitchFamily="18" charset="0"/>
                <a:ea typeface="华文仿宋" pitchFamily="2" charset="-122"/>
                <a:cs typeface="Times New Roman" pitchFamily="18" charset="0"/>
              </a:rPr>
              <a:t>）延付或者拒付租金的；（</a:t>
            </a:r>
            <a:r>
              <a:rPr lang="en-US" altLang="zh-CN" sz="2000" smtClean="0">
                <a:solidFill>
                  <a:srgbClr val="002060"/>
                </a:solidFill>
                <a:latin typeface="Times New Roman" pitchFamily="18" charset="0"/>
                <a:ea typeface="华文仿宋" pitchFamily="2" charset="-122"/>
                <a:cs typeface="Times New Roman" pitchFamily="18" charset="0"/>
              </a:rPr>
              <a:t>4</a:t>
            </a:r>
            <a:r>
              <a:rPr lang="zh-CN" altLang="en-US" sz="2000" smtClean="0">
                <a:solidFill>
                  <a:srgbClr val="002060"/>
                </a:solidFill>
                <a:latin typeface="Times New Roman" pitchFamily="18" charset="0"/>
                <a:ea typeface="华文仿宋" pitchFamily="2" charset="-122"/>
                <a:cs typeface="Times New Roman" pitchFamily="18" charset="0"/>
              </a:rPr>
              <a:t>）寄存财物被丢失或者损毁的。</a:t>
            </a:r>
            <a:endParaRPr lang="en-US" altLang="zh-CN" sz="20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000" b="1" smtClean="0">
                <a:solidFill>
                  <a:srgbClr val="002060"/>
                </a:solidFill>
                <a:latin typeface="Times New Roman" pitchFamily="18" charset="0"/>
                <a:ea typeface="华文仿宋" pitchFamily="2" charset="-122"/>
                <a:cs typeface="Times New Roman" pitchFamily="18" charset="0"/>
              </a:rPr>
              <a:t>《</a:t>
            </a:r>
            <a:r>
              <a:rPr lang="zh-CN" altLang="en-US" sz="2000" b="1" smtClean="0">
                <a:solidFill>
                  <a:srgbClr val="002060"/>
                </a:solidFill>
                <a:latin typeface="Times New Roman" pitchFamily="18" charset="0"/>
                <a:ea typeface="华文仿宋" pitchFamily="2" charset="-122"/>
                <a:cs typeface="Times New Roman" pitchFamily="18" charset="0"/>
              </a:rPr>
              <a:t>合同法</a:t>
            </a:r>
            <a:r>
              <a:rPr lang="en-US" altLang="zh-CN" sz="2000" b="1" smtClean="0">
                <a:solidFill>
                  <a:srgbClr val="002060"/>
                </a:solidFill>
                <a:latin typeface="Times New Roman" pitchFamily="18" charset="0"/>
                <a:ea typeface="华文仿宋" pitchFamily="2" charset="-122"/>
                <a:cs typeface="Times New Roman" pitchFamily="18" charset="0"/>
              </a:rPr>
              <a:t>》</a:t>
            </a:r>
            <a:r>
              <a:rPr lang="zh-CN" altLang="en-US" sz="2000" b="1" smtClean="0">
                <a:solidFill>
                  <a:srgbClr val="002060"/>
                </a:solidFill>
                <a:latin typeface="Times New Roman" pitchFamily="18" charset="0"/>
                <a:ea typeface="华文仿宋" pitchFamily="2" charset="-122"/>
                <a:cs typeface="Times New Roman" pitchFamily="18" charset="0"/>
              </a:rPr>
              <a:t>第</a:t>
            </a:r>
            <a:r>
              <a:rPr lang="en-US" altLang="zh-CN" sz="2000" b="1" smtClean="0">
                <a:solidFill>
                  <a:srgbClr val="002060"/>
                </a:solidFill>
                <a:latin typeface="Times New Roman" pitchFamily="18" charset="0"/>
                <a:ea typeface="华文仿宋" pitchFamily="2" charset="-122"/>
                <a:cs typeface="Times New Roman" pitchFamily="18" charset="0"/>
              </a:rPr>
              <a:t>129</a:t>
            </a:r>
            <a:r>
              <a:rPr lang="zh-CN" altLang="en-US" sz="2000" b="1" smtClean="0">
                <a:solidFill>
                  <a:srgbClr val="002060"/>
                </a:solidFill>
                <a:latin typeface="Times New Roman" pitchFamily="18" charset="0"/>
                <a:ea typeface="华文仿宋" pitchFamily="2" charset="-122"/>
                <a:cs typeface="Times New Roman" pitchFamily="18" charset="0"/>
              </a:rPr>
              <a:t>条：</a:t>
            </a:r>
            <a:r>
              <a:rPr lang="zh-CN" altLang="en-US" sz="2000" smtClean="0">
                <a:solidFill>
                  <a:srgbClr val="002060"/>
                </a:solidFill>
                <a:latin typeface="Times New Roman" pitchFamily="18" charset="0"/>
                <a:ea typeface="华文仿宋" pitchFamily="2" charset="-122"/>
                <a:cs typeface="Times New Roman" pitchFamily="18" charset="0"/>
              </a:rPr>
              <a:t>因国际货物买卖合同和技术进出口合同争议提起诉讼或者申请仲裁的期限为四年，自当事人知道或者应当知道其权利受到侵害之日起计算。因其他合同争议提起诉讼或者申请仲裁的期限，依照有关法律的规定。</a:t>
            </a:r>
          </a:p>
        </p:txBody>
      </p:sp>
      <p:sp>
        <p:nvSpPr>
          <p:cNvPr id="3" name="日期占位符 2"/>
          <p:cNvSpPr>
            <a:spLocks noGrp="1"/>
          </p:cNvSpPr>
          <p:nvPr>
            <p:ph type="dt" sz="half" idx="10"/>
          </p:nvPr>
        </p:nvSpPr>
        <p:spPr/>
        <p:txBody>
          <a:bodyPr/>
          <a:lstStyle/>
          <a:p>
            <a:fld id="{CC07714E-E752-4967-9F70-6F11B5B697AB}"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内容占位符 2"/>
          <p:cNvSpPr>
            <a:spLocks noGrp="1"/>
          </p:cNvSpPr>
          <p:nvPr>
            <p:ph idx="1"/>
          </p:nvPr>
        </p:nvSpPr>
        <p:spPr>
          <a:xfrm>
            <a:off x="457200" y="765175"/>
            <a:ext cx="8229600" cy="5360988"/>
          </a:xfrm>
        </p:spPr>
        <p:txBody>
          <a:bodyPr/>
          <a:lstStyle/>
          <a:p>
            <a:pPr eaLnBrk="1" hangingPunct="1">
              <a:lnSpc>
                <a:spcPct val="150000"/>
              </a:lnSpc>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2009</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85</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根据民法通则及相关规定，下列哪些民事案件的诉讼时效期间为两年？</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徐某被丁某打伤，徐某要求赔偿</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王某寄存在某宾馆的财物被损毁，王某要求赔偿</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田某拒绝按约定向于某支付专利许可使用费，于某要求支付</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张某租赁了许某的房屋后拒付租金，许某要求支付</a:t>
            </a:r>
          </a:p>
          <a:p>
            <a:pPr eaLnBrk="1" hangingPunct="1"/>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B83E111C-C223-47DC-82E7-79D6F81D3D27}"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52</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内容占位符 62"/>
          <p:cNvSpPr>
            <a:spLocks noGrp="1"/>
          </p:cNvSpPr>
          <p:nvPr>
            <p:ph idx="1"/>
          </p:nvPr>
        </p:nvSpPr>
        <p:spPr>
          <a:xfrm>
            <a:off x="114300" y="765175"/>
            <a:ext cx="8915400" cy="5864225"/>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25</a:t>
            </a:r>
            <a:r>
              <a:rPr lang="zh-CN" altLang="en-US" sz="2600" b="1" dirty="0" smtClean="0">
                <a:solidFill>
                  <a:srgbClr val="002060"/>
                </a:solidFill>
                <a:latin typeface="Times New Roman" pitchFamily="18" charset="0"/>
                <a:ea typeface="微软雅黑" pitchFamily="34" charset="-122"/>
                <a:cs typeface="Times New Roman" pitchFamily="18" charset="0"/>
              </a:rPr>
              <a:t>．诉讼时效的中止</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在诉讼时效期间进行中，因发生一定的法定事由而使权利人不能行使请求权，从而暂时停止计算诉讼时效期间，待障碍时效进行的法定事由消除后，继续进行诉讼时效的计算。</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民法通则</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139</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在诉讼时效期间的最后六个月内，因不可抗力或者其他障碍不能行使请求权的，诉讼时效中止。从中止时效的原因消除之日起，诉讼时效期间继续计算。</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暂停键</a:t>
            </a:r>
          </a:p>
        </p:txBody>
      </p:sp>
      <p:sp>
        <p:nvSpPr>
          <p:cNvPr id="3" name="日期占位符 2"/>
          <p:cNvSpPr>
            <a:spLocks noGrp="1"/>
          </p:cNvSpPr>
          <p:nvPr>
            <p:ph type="dt" sz="half" idx="10"/>
          </p:nvPr>
        </p:nvSpPr>
        <p:spPr/>
        <p:txBody>
          <a:bodyPr/>
          <a:lstStyle/>
          <a:p>
            <a:fld id="{0505536D-2D46-4972-862D-0E34009C4D6B}"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内容占位符 2"/>
          <p:cNvSpPr>
            <a:spLocks noGrp="1"/>
          </p:cNvSpPr>
          <p:nvPr>
            <p:ph idx="1"/>
          </p:nvPr>
        </p:nvSpPr>
        <p:spPr>
          <a:xfrm>
            <a:off x="457200" y="836613"/>
            <a:ext cx="8229600" cy="5289550"/>
          </a:xfrm>
        </p:spPr>
        <p:txBody>
          <a:bodyPr/>
          <a:lstStyle/>
          <a:p>
            <a:pPr eaLnBrk="1" hangingPunct="1">
              <a:lnSpc>
                <a:spcPct val="150000"/>
              </a:lnSpc>
            </a:pPr>
            <a:r>
              <a:rPr lang="en-US" altLang="zh-CN" sz="2400" b="1" dirty="0" smtClean="0">
                <a:solidFill>
                  <a:srgbClr val="002060"/>
                </a:solidFill>
                <a:latin typeface="Times New Roman" pitchFamily="18" charset="0"/>
                <a:ea typeface="微软雅黑" pitchFamily="34" charset="-122"/>
                <a:cs typeface="Times New Roman" pitchFamily="18" charset="0"/>
              </a:rPr>
              <a:t>【2007</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91</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根据民法通则的规定，下列哪些情形可以导致诉讼时效中止？</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．权利人在诉讼时效期间的最后六个月内因不可抗力不能行使请求权</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．权利人向仲裁机构申请仲裁</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．权利人向人民法院起诉</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．权利人要求义务人履行义务</a:t>
            </a:r>
          </a:p>
        </p:txBody>
      </p:sp>
      <p:sp>
        <p:nvSpPr>
          <p:cNvPr id="3" name="日期占位符 2"/>
          <p:cNvSpPr>
            <a:spLocks noGrp="1"/>
          </p:cNvSpPr>
          <p:nvPr>
            <p:ph type="dt" sz="half" idx="10"/>
          </p:nvPr>
        </p:nvSpPr>
        <p:spPr/>
        <p:txBody>
          <a:bodyPr/>
          <a:lstStyle/>
          <a:p>
            <a:fld id="{B41974A7-C30C-4D68-AA0A-75148ED076BB}"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54</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内容占位符 62"/>
          <p:cNvSpPr>
            <a:spLocks noGrp="1"/>
          </p:cNvSpPr>
          <p:nvPr>
            <p:ph idx="1"/>
          </p:nvPr>
        </p:nvSpPr>
        <p:spPr>
          <a:xfrm>
            <a:off x="114300" y="981075"/>
            <a:ext cx="8915400" cy="5648325"/>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26</a:t>
            </a:r>
            <a:r>
              <a:rPr lang="zh-CN" altLang="en-US" sz="2600" b="1" dirty="0" smtClean="0">
                <a:solidFill>
                  <a:srgbClr val="002060"/>
                </a:solidFill>
                <a:latin typeface="Times New Roman" pitchFamily="18" charset="0"/>
                <a:ea typeface="微软雅黑" pitchFamily="34" charset="-122"/>
                <a:cs typeface="Times New Roman" pitchFamily="18" charset="0"/>
              </a:rPr>
              <a:t>．诉讼时效的中断</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诉讼时效进行中，因法定事由的发生，推翻了诉讼时效存在的基础，因此使已进行的期间全部归于无效，诉讼时效重新开始计算。</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民法通则</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140</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诉讼时效因提起诉讼、当事人一方提出要求或者同意履行义务而中断。从中断时起，诉讼时效期间重新计算。</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C00000"/>
                </a:solidFill>
                <a:latin typeface="Times New Roman" pitchFamily="18" charset="0"/>
                <a:ea typeface="华文仿宋" pitchFamily="2" charset="-122"/>
                <a:cs typeface="Times New Roman" pitchFamily="18" charset="0"/>
              </a:rPr>
              <a:t>重启键</a:t>
            </a:r>
          </a:p>
        </p:txBody>
      </p:sp>
      <p:sp>
        <p:nvSpPr>
          <p:cNvPr id="3" name="日期占位符 2"/>
          <p:cNvSpPr>
            <a:spLocks noGrp="1"/>
          </p:cNvSpPr>
          <p:nvPr>
            <p:ph type="dt" sz="half" idx="10"/>
          </p:nvPr>
        </p:nvSpPr>
        <p:spPr/>
        <p:txBody>
          <a:bodyPr/>
          <a:lstStyle/>
          <a:p>
            <a:fld id="{1F3FA365-AF03-4FFF-BBE0-BD87232977CD}"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内容占位符 62"/>
          <p:cNvSpPr>
            <a:spLocks noGrp="1"/>
          </p:cNvSpPr>
          <p:nvPr>
            <p:ph idx="1"/>
          </p:nvPr>
        </p:nvSpPr>
        <p:spPr>
          <a:xfrm>
            <a:off x="114300" y="1052513"/>
            <a:ext cx="8915400" cy="5576887"/>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根据民法通则及相关规定，下列哪些属于诉讼时效中断的事由？</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权利人通过其委托代理人向债务人提出履行债务的要求</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无民事行为能力人的法定代理人丧失行为能力，不能行使请求权</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由于不可抗力导致权利人无法起诉</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债务人同意履行债务</a:t>
            </a:r>
          </a:p>
        </p:txBody>
      </p:sp>
      <p:sp>
        <p:nvSpPr>
          <p:cNvPr id="3" name="日期占位符 2"/>
          <p:cNvSpPr>
            <a:spLocks noGrp="1"/>
          </p:cNvSpPr>
          <p:nvPr>
            <p:ph type="dt" sz="half" idx="10"/>
          </p:nvPr>
        </p:nvSpPr>
        <p:spPr/>
        <p:txBody>
          <a:bodyPr/>
          <a:lstStyle/>
          <a:p>
            <a:fld id="{3B97A441-AE02-480F-B2E0-12CE0D2E4B36}"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内容占位符 62"/>
          <p:cNvSpPr>
            <a:spLocks noGrp="1"/>
          </p:cNvSpPr>
          <p:nvPr>
            <p:ph idx="1"/>
          </p:nvPr>
        </p:nvSpPr>
        <p:spPr>
          <a:xfrm>
            <a:off x="114300" y="692150"/>
            <a:ext cx="8915400" cy="59372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27</a:t>
            </a:r>
            <a:r>
              <a:rPr lang="zh-CN" altLang="en-US" sz="2600" b="1" dirty="0" smtClean="0">
                <a:solidFill>
                  <a:srgbClr val="002060"/>
                </a:solidFill>
                <a:latin typeface="Times New Roman" pitchFamily="18" charset="0"/>
                <a:ea typeface="微软雅黑" pitchFamily="34" charset="-122"/>
                <a:cs typeface="Times New Roman" pitchFamily="18" charset="0"/>
              </a:rPr>
              <a:t>．涉外民事法律关系适用的原则</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）国际条约优先</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民法通则</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142</a:t>
            </a:r>
            <a:r>
              <a:rPr lang="zh-CN" altLang="en-US" sz="2200" b="1" dirty="0" smtClean="0">
                <a:solidFill>
                  <a:srgbClr val="002060"/>
                </a:solidFill>
                <a:latin typeface="Times New Roman" pitchFamily="18" charset="0"/>
                <a:ea typeface="华文仿宋" pitchFamily="2" charset="-122"/>
                <a:cs typeface="Times New Roman" pitchFamily="18" charset="0"/>
              </a:rPr>
              <a:t>条第</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款：</a:t>
            </a:r>
            <a:r>
              <a:rPr lang="zh-CN" altLang="en-US" sz="2200" dirty="0" smtClean="0">
                <a:solidFill>
                  <a:srgbClr val="002060"/>
                </a:solidFill>
                <a:latin typeface="Times New Roman" pitchFamily="18" charset="0"/>
                <a:ea typeface="华文仿宋" pitchFamily="2" charset="-122"/>
                <a:cs typeface="Times New Roman" pitchFamily="18" charset="0"/>
              </a:rPr>
              <a:t>中华人民共和国缔结或者参加的国际条约同中华人民共和国的民事法律有不同规定的，适用国际条约的规定，但中华人民共和国声明保留的条款除外。</a:t>
            </a: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）当事人意思自治原则及其例外</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民法通则</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145</a:t>
            </a:r>
            <a:r>
              <a:rPr lang="zh-CN" altLang="en-US" sz="2200" b="1" dirty="0" smtClean="0">
                <a:solidFill>
                  <a:srgbClr val="002060"/>
                </a:solidFill>
                <a:latin typeface="Times New Roman" pitchFamily="18" charset="0"/>
                <a:ea typeface="华文仿宋" pitchFamily="2" charset="-122"/>
                <a:cs typeface="Times New Roman" pitchFamily="18" charset="0"/>
              </a:rPr>
              <a:t>条第</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款：</a:t>
            </a:r>
            <a:r>
              <a:rPr lang="zh-CN" altLang="en-US" sz="2200" dirty="0" smtClean="0">
                <a:solidFill>
                  <a:srgbClr val="002060"/>
                </a:solidFill>
                <a:latin typeface="Times New Roman" pitchFamily="18" charset="0"/>
                <a:ea typeface="华文仿宋" pitchFamily="2" charset="-122"/>
                <a:cs typeface="Times New Roman" pitchFamily="18" charset="0"/>
              </a:rPr>
              <a:t>涉外合同的当事人可以选择处理合同争议所适用的法律，法律另有规定的除外。</a:t>
            </a:r>
            <a:r>
              <a:rPr lang="zh-CN" altLang="en-US" sz="2200" dirty="0" smtClean="0">
                <a:solidFill>
                  <a:srgbClr val="C00000"/>
                </a:solidFill>
                <a:latin typeface="Times New Roman" pitchFamily="18" charset="0"/>
                <a:ea typeface="华文仿宋" pitchFamily="2" charset="-122"/>
                <a:cs typeface="Times New Roman" pitchFamily="18" charset="0"/>
              </a:rPr>
              <a:t>（在中国境内履行的中外合资经营企业合同、中外合作经营企业合同以及中外合作勘探自然资源合同）</a:t>
            </a:r>
          </a:p>
        </p:txBody>
      </p:sp>
      <p:sp>
        <p:nvSpPr>
          <p:cNvPr id="3" name="日期占位符 2"/>
          <p:cNvSpPr>
            <a:spLocks noGrp="1"/>
          </p:cNvSpPr>
          <p:nvPr>
            <p:ph type="dt" sz="half" idx="10"/>
          </p:nvPr>
        </p:nvSpPr>
        <p:spPr/>
        <p:txBody>
          <a:bodyPr/>
          <a:lstStyle/>
          <a:p>
            <a:fld id="{8315539F-D27E-4903-97F3-227034F9DAD3}"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内容占位符 62"/>
          <p:cNvSpPr>
            <a:spLocks noGrp="1"/>
          </p:cNvSpPr>
          <p:nvPr>
            <p:ph idx="1"/>
          </p:nvPr>
        </p:nvSpPr>
        <p:spPr>
          <a:xfrm>
            <a:off x="114300" y="908050"/>
            <a:ext cx="8915400" cy="5721350"/>
          </a:xfrm>
        </p:spPr>
        <p:txBody>
          <a:bodyPr/>
          <a:lstStyle/>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3</a:t>
            </a:r>
            <a:r>
              <a:rPr lang="zh-CN" altLang="en-US" sz="2200" b="1" dirty="0" smtClean="0">
                <a:solidFill>
                  <a:srgbClr val="002060"/>
                </a:solidFill>
                <a:latin typeface="Times New Roman" pitchFamily="18" charset="0"/>
                <a:ea typeface="华文仿宋" pitchFamily="2" charset="-122"/>
                <a:cs typeface="Times New Roman" pitchFamily="18" charset="0"/>
              </a:rPr>
              <a:t>）最密切联系原则</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民法通则</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145</a:t>
            </a:r>
            <a:r>
              <a:rPr lang="zh-CN" altLang="en-US" sz="2200" b="1" dirty="0" smtClean="0">
                <a:solidFill>
                  <a:srgbClr val="002060"/>
                </a:solidFill>
                <a:latin typeface="Times New Roman" pitchFamily="18" charset="0"/>
                <a:ea typeface="华文仿宋" pitchFamily="2" charset="-122"/>
                <a:cs typeface="Times New Roman" pitchFamily="18" charset="0"/>
              </a:rPr>
              <a:t>条第</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款：</a:t>
            </a:r>
            <a:r>
              <a:rPr lang="zh-CN" altLang="en-US" sz="2200" dirty="0" smtClean="0">
                <a:solidFill>
                  <a:srgbClr val="002060"/>
                </a:solidFill>
                <a:latin typeface="Times New Roman" pitchFamily="18" charset="0"/>
                <a:ea typeface="华文仿宋" pitchFamily="2" charset="-122"/>
                <a:cs typeface="Times New Roman" pitchFamily="18" charset="0"/>
              </a:rPr>
              <a:t>涉外合同的当事人没有选择的，适用与合同有最密切联系的国家的法律。</a:t>
            </a:r>
          </a:p>
          <a:p>
            <a:pPr eaLnBrk="1" hangingPunct="1">
              <a:lnSpc>
                <a:spcPct val="150000"/>
              </a:lnSpc>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4</a:t>
            </a:r>
            <a:r>
              <a:rPr lang="zh-CN" altLang="en-US" sz="2200" b="1" dirty="0" smtClean="0">
                <a:solidFill>
                  <a:srgbClr val="002060"/>
                </a:solidFill>
                <a:latin typeface="Times New Roman" pitchFamily="18" charset="0"/>
                <a:ea typeface="华文仿宋" pitchFamily="2" charset="-122"/>
                <a:cs typeface="Times New Roman" pitchFamily="18" charset="0"/>
              </a:rPr>
              <a:t>）国际惯例补缺原则</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民法通则</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142</a:t>
            </a:r>
            <a:r>
              <a:rPr lang="zh-CN" altLang="en-US" sz="2200" b="1" dirty="0" smtClean="0">
                <a:solidFill>
                  <a:srgbClr val="002060"/>
                </a:solidFill>
                <a:latin typeface="Times New Roman" pitchFamily="18" charset="0"/>
                <a:ea typeface="华文仿宋" pitchFamily="2" charset="-122"/>
                <a:cs typeface="Times New Roman" pitchFamily="18" charset="0"/>
              </a:rPr>
              <a:t>条第</a:t>
            </a:r>
            <a:r>
              <a:rPr lang="en-US" altLang="zh-CN" sz="2200" b="1" dirty="0" smtClean="0">
                <a:solidFill>
                  <a:srgbClr val="002060"/>
                </a:solidFill>
                <a:latin typeface="Times New Roman" pitchFamily="18" charset="0"/>
                <a:ea typeface="华文仿宋" pitchFamily="2" charset="-122"/>
                <a:cs typeface="Times New Roman" pitchFamily="18" charset="0"/>
              </a:rPr>
              <a:t>3</a:t>
            </a:r>
            <a:r>
              <a:rPr lang="zh-CN" altLang="en-US" sz="2200" b="1" dirty="0" smtClean="0">
                <a:solidFill>
                  <a:srgbClr val="002060"/>
                </a:solidFill>
                <a:latin typeface="Times New Roman" pitchFamily="18" charset="0"/>
                <a:ea typeface="华文仿宋" pitchFamily="2" charset="-122"/>
                <a:cs typeface="Times New Roman" pitchFamily="18" charset="0"/>
              </a:rPr>
              <a:t>款：</a:t>
            </a:r>
            <a:r>
              <a:rPr lang="zh-CN" altLang="en-US" sz="2200" dirty="0" smtClean="0">
                <a:solidFill>
                  <a:srgbClr val="002060"/>
                </a:solidFill>
                <a:latin typeface="Times New Roman" pitchFamily="18" charset="0"/>
                <a:ea typeface="华文仿宋" pitchFamily="2" charset="-122"/>
                <a:cs typeface="Times New Roman" pitchFamily="18" charset="0"/>
              </a:rPr>
              <a:t>中华人民共和国法律和中华人民共和国缔结或者参加的国际条约没有规定的，可以适用国际惯例。</a:t>
            </a:r>
          </a:p>
        </p:txBody>
      </p:sp>
      <p:sp>
        <p:nvSpPr>
          <p:cNvPr id="3" name="日期占位符 2"/>
          <p:cNvSpPr>
            <a:spLocks noGrp="1"/>
          </p:cNvSpPr>
          <p:nvPr>
            <p:ph type="dt" sz="half" idx="10"/>
          </p:nvPr>
        </p:nvSpPr>
        <p:spPr/>
        <p:txBody>
          <a:bodyPr/>
          <a:lstStyle/>
          <a:p>
            <a:fld id="{8FB935B5-F1F8-44D3-92F1-D43755DC9C9F}"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内容占位符 2"/>
          <p:cNvSpPr>
            <a:spLocks noGrp="1"/>
          </p:cNvSpPr>
          <p:nvPr>
            <p:ph idx="1"/>
          </p:nvPr>
        </p:nvSpPr>
        <p:spPr>
          <a:xfrm>
            <a:off x="457200" y="692150"/>
            <a:ext cx="8229600" cy="5434013"/>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2006</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关于涉外民事关系的法律适用，下列说法哪些是正确的？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我国缔结或者参加的国际条约同我国的民事法律有不同规定的，适用国际条约的规定，但我国声明保留的条款除外</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我国法律和我国缔结或者参加的国际条约没有规定的，可以适用国际惯例</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我国公民不论定居在国内还是国外，他的民事行为能力只能适用我国法律</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涉外合同的当事人可以选择处理合同争议所适用的法律，但法律另有规定的除外。</a:t>
            </a:r>
          </a:p>
          <a:p>
            <a:pPr eaLnBrk="1" hangingPunct="1"/>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B8A9C1E2-FFDE-4EE3-9F1E-CF4AB203C42A}"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59</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内容占位符 2"/>
          <p:cNvSpPr>
            <a:spLocks noGrp="1"/>
          </p:cNvSpPr>
          <p:nvPr>
            <p:ph idx="1"/>
          </p:nvPr>
        </p:nvSpPr>
        <p:spPr>
          <a:xfrm>
            <a:off x="457200" y="836613"/>
            <a:ext cx="8229600" cy="5289550"/>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92</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根据民法通则及相关规定，关于涉外民事关系的法律适用，下列哪些说法是正确的？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中华人民共和国公民定居国外的，他的民事行为能力可以适用定居国法律</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不动产的所有权，适用不动产所在地法律</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除法律另有规定外，涉外合同的当事人可以选择处理合同争议所适用的法律</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动产遗产的法定继承适用继承人住所地的法律</a:t>
            </a:r>
          </a:p>
          <a:p>
            <a:pPr eaLnBrk="1" hangingPunct="1"/>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C61CBD4D-5302-44E5-BF67-0E75E666F43C}"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60</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Fan</Template>
  <TotalTime>2064</TotalTime>
  <Words>5611</Words>
  <Application>Microsoft Office PowerPoint</Application>
  <PresentationFormat>全屏显示(4:3)</PresentationFormat>
  <Paragraphs>484</Paragraphs>
  <Slides>60</Slides>
  <Notes>45</Notes>
  <HiddenSlides>0</HiddenSlides>
  <MMClips>0</MMClips>
  <ScaleCrop>false</ScaleCrop>
  <HeadingPairs>
    <vt:vector size="4" baseType="variant">
      <vt:variant>
        <vt:lpstr>主题</vt:lpstr>
      </vt:variant>
      <vt:variant>
        <vt:i4>1</vt:i4>
      </vt:variant>
      <vt:variant>
        <vt:lpstr>幻灯片标题</vt:lpstr>
      </vt:variant>
      <vt:variant>
        <vt:i4>60</vt:i4>
      </vt:variant>
    </vt:vector>
  </HeadingPairs>
  <TitlesOfParts>
    <vt:vector size="61" baseType="lpstr">
      <vt:lpstr>Office 主题</vt:lpstr>
      <vt:lpstr>民法通则串讲</vt:lpstr>
      <vt:lpstr>讲师简介</vt:lpstr>
      <vt:lpstr>基本宗旨</vt:lpstr>
      <vt:lpstr>一、民法通则串讲</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相关法串讲</dc:title>
  <dc:creator>yang</dc:creator>
  <cp:lastModifiedBy>bj</cp:lastModifiedBy>
  <cp:revision>207</cp:revision>
  <dcterms:created xsi:type="dcterms:W3CDTF">2014-06-22T08:44:46Z</dcterms:created>
  <dcterms:modified xsi:type="dcterms:W3CDTF">2014-09-05T09:26:01Z</dcterms:modified>
</cp:coreProperties>
</file>