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85.xml" ContentType="application/vnd.openxmlformats-officedocument.presentationml.notesSlide+xml"/>
  <Override PartName="/ppt/notesSlides/notesSlide96.xml" ContentType="application/vnd.openxmlformats-officedocument.presentationml.notesSlide+xml"/>
  <Override PartName="/ppt/notesSlides/notesSlide130.xml" ContentType="application/vnd.openxmlformats-officedocument.presentationml.notesSlide+xml"/>
  <Override PartName="/ppt/notesSlides/notesSlide141.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slides/slide169.xml" ContentType="application/vnd.openxmlformats-officedocument.presentationml.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slides/slide147.xml" ContentType="application/vnd.openxmlformats-officedocument.presentationml.slide+xml"/>
  <Override PartName="/ppt/slides/slide158.xml" ContentType="application/vnd.openxmlformats-officedocument.presentationml.slide+xml"/>
  <Override PartName="/ppt/notesSlides/notesSlide30.xml" ContentType="application/vnd.openxmlformats-officedocument.presentationml.notesSlide+xml"/>
  <Override PartName="/ppt/slides/slide99.xml" ContentType="application/vnd.openxmlformats-officedocument.presentationml.slide+xml"/>
  <Override PartName="/ppt/slides/slide136.xml" ContentType="application/vnd.openxmlformats-officedocument.presentationml.slide+xml"/>
  <Override PartName="/ppt/slides/slide183.xml" ContentType="application/vnd.openxmlformats-officedocument.presentationml.slide+xml"/>
  <Override PartName="/ppt/notesSlides/notesSlide7.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notesSlides/notesSlide13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50.xml" ContentType="application/vnd.openxmlformats-officedocument.presentationml.slide+xml"/>
  <Override PartName="/ppt/slides/slide161.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68.xml" ContentType="application/vnd.openxmlformats-officedocument.presentationml.notesSlide+xml"/>
  <Override PartName="/ppt/notesSlides/notesSlide79.xml" ContentType="application/vnd.openxmlformats-officedocument.presentationml.notesSlide+xml"/>
  <Override PartName="/ppt/notesSlides/notesSlide124.xml" ContentType="application/vnd.openxmlformats-officedocument.presentationml.notesSlide+xml"/>
  <Override PartName="/ppt/slides/slide55.xml" ContentType="application/vnd.openxmlformats-officedocument.presentationml.slide+xml"/>
  <Override PartName="/ppt/theme/theme2.xml" ContentType="application/vnd.openxmlformats-officedocument.theme+xml"/>
  <Override PartName="/ppt/notesSlides/notesSlide57.xml" ContentType="application/vnd.openxmlformats-officedocument.presentationml.notesSlide+xml"/>
  <Override PartName="/ppt/notesSlides/notesSlide102.xml" ContentType="application/vnd.openxmlformats-officedocument.presentationml.notesSlide+xml"/>
  <Override PartName="/ppt/notesSlides/notesSlide113.xml" ContentType="application/vnd.openxmlformats-officedocument.presentationml.notesSlid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188.xml" ContentType="application/vnd.openxmlformats-officedocument.presentationml.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slides/slide119.xml" ContentType="application/vnd.openxmlformats-officedocument.presentationml.slide+xml"/>
  <Override PartName="/ppt/slides/slide166.xml" ContentType="application/vnd.openxmlformats-officedocument.presentationml.slide+xml"/>
  <Override PartName="/ppt/slides/slide177.xml" ContentType="application/vnd.openxmlformats-officedocument.presentationml.slide+xml"/>
  <Override PartName="/ppt/slideLayouts/slideLayout10.xml" ContentType="application/vnd.openxmlformats-officedocument.presentationml.slideLayout+xml"/>
  <Override PartName="/ppt/notesSlides/notesSlide129.xml" ContentType="application/vnd.openxmlformats-officedocument.presentationml.notesSlide+xml"/>
  <Override PartName="/ppt/slides/slide108.xml" ContentType="application/vnd.openxmlformats-officedocument.presentationml.slide+xml"/>
  <Override PartName="/ppt/slides/slide155.xml" ContentType="application/vnd.openxmlformats-officedocument.presentationml.slide+xml"/>
  <Override PartName="/ppt/notesSlides/notesSlide118.xml" ContentType="application/vnd.openxmlformats-officedocument.presentationml.notes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slides/slide191.xml" ContentType="application/vnd.openxmlformats-officedocument.presentationml.slide+xml"/>
  <Override PartName="/ppt/notesSlides/notesSlide4.xml" ContentType="application/vnd.openxmlformats-officedocument.presentationml.notesSlide+xml"/>
  <Override PartName="/ppt/notesSlides/notesSlide107.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80.xml" ContentType="application/vnd.openxmlformats-officedocument.presentationml.slide+xml"/>
  <Override PartName="/ppt/notesSlides/notesSlide87.xml" ContentType="application/vnd.openxmlformats-officedocument.presentationml.notesSlide+xml"/>
  <Override PartName="/ppt/notesSlides/notesSlide98.xml" ContentType="application/vnd.openxmlformats-officedocument.presentationml.notesSlide+xml"/>
  <Override PartName="/ppt/notesSlides/notesSlide132.xml" ContentType="application/vnd.openxmlformats-officedocument.presentationml.notesSlide+xml"/>
  <Override PartName="/ppt/notesSlides/notesSlide143.xml" ContentType="application/vnd.openxmlformats-officedocument.presentationml.notesSlide+xml"/>
  <Override PartName="/ppt/slides/slide27.xml" ContentType="application/vnd.openxmlformats-officedocument.presentationml.slide+xml"/>
  <Override PartName="/ppt/slides/slide74.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76.xml" ContentType="application/vnd.openxmlformats-officedocument.presentationml.notesSlide+xml"/>
  <Override PartName="/ppt/notesSlides/notesSlide121.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65.xml" ContentType="application/vnd.openxmlformats-officedocument.presentationml.notesSlide+xml"/>
  <Override PartName="/ppt/notesSlides/notesSlide110.xml" ContentType="application/vnd.openxmlformats-officedocument.presentationml.notesSlide+xml"/>
  <Override PartName="/ppt/slides/slide41.xml" ContentType="application/vnd.openxmlformats-officedocument.presentationml.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90.xml" ContentType="application/vnd.openxmlformats-officedocument.presentationml.notesSlide+xml"/>
  <Override PartName="/ppt/slides/slide30.xml" ContentType="application/vnd.openxmlformats-officedocument.presentationml.slide+xml"/>
  <Override PartName="/ppt/slides/slide149.xml" ContentType="application/vnd.openxmlformats-officedocument.presentationml.slide+xml"/>
  <Override PartName="/ppt/notesSlides/notesSlide32.xml" ContentType="application/vnd.openxmlformats-officedocument.presentationml.notesSlide+xml"/>
  <Override PartName="/ppt/slides/slide138.xml" ContentType="application/vnd.openxmlformats-officedocument.presentationml.slide+xml"/>
  <Override PartName="/ppt/slides/slide185.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slides/slide79.xml" ContentType="application/vnd.openxmlformats-officedocument.presentationml.slide+xml"/>
  <Override PartName="/ppt/slides/slide127.xml" ContentType="application/vnd.openxmlformats-officedocument.presentationml.slide+xml"/>
  <Override PartName="/ppt/slides/slide174.xml" ContentType="application/vnd.openxmlformats-officedocument.presentationml.slide+xml"/>
  <Override PartName="/ppt/notesSlides/notesSlide10.xml" ContentType="application/vnd.openxmlformats-officedocument.presentationml.notesSlide+xml"/>
  <Override PartName="/ppt/notesSlides/notesSlide137.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116.xml" ContentType="application/vnd.openxmlformats-officedocument.presentationml.slide+xml"/>
  <Override PartName="/ppt/slides/slide163.xml" ContentType="application/vnd.openxmlformats-officedocument.presentationml.slide+xml"/>
  <Override PartName="/ppt/slideLayouts/slideLayout9.xml" ContentType="application/vnd.openxmlformats-officedocument.presentationml.slideLayout+xml"/>
  <Override PartName="/ppt/notesSlides/notesSlide126.xml" ContentType="application/vnd.openxmlformats-officedocument.presentationml.notesSlide+xml"/>
  <Override PartName="/ppt/slides/slide57.xml" ContentType="application/vnd.openxmlformats-officedocument.presentationml.slide+xml"/>
  <Override PartName="/ppt/slides/slide105.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104.xml" ContentType="application/vnd.openxmlformats-officedocument.presentationml.notesSlide+xml"/>
  <Override PartName="/ppt/notesSlides/notesSlide115.xml" ContentType="application/vnd.openxmlformats-officedocument.presentationml.notesSlide+xml"/>
  <Override PartName="/ppt/slides/slide46.xml" ContentType="application/vnd.openxmlformats-officedocument.presentationml.slide+xml"/>
  <Override PartName="/ppt/slides/slide93.xml" ContentType="application/vnd.openxmlformats-officedocument.presentationml.slide+xml"/>
  <Override PartName="/ppt/slides/slide130.xml" ContentType="application/vnd.openxmlformats-officedocument.presentationml.slide+xml"/>
  <Override PartName="/ppt/notesSlides/notesSlide48.xml" ContentType="application/vnd.openxmlformats-officedocument.presentationml.notesSlide+xml"/>
  <Override PartName="/ppt/notesSlides/notesSlide95.xml" ContentType="application/vnd.openxmlformats-officedocument.presentationml.notesSlide+xml"/>
  <Override PartName="/ppt/notesSlides/notesSlide140.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notesSlides/notesSlide37.xml" ContentType="application/vnd.openxmlformats-officedocument.presentationml.notesSlide+xml"/>
  <Override PartName="/ppt/notesSlides/notesSlide84.xml" ContentType="application/vnd.openxmlformats-officedocument.presentationml.notesSlide+xml"/>
  <Override PartName="/ppt/slides/slide13.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Default Extension="wav" ContentType="audio/wav"/>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slides/slide168.xml" ContentType="application/vnd.openxmlformats-officedocument.presentationml.slide+xml"/>
  <Override PartName="/ppt/slides/slide179.xml" ContentType="application/vnd.openxmlformats-officedocument.presentationml.slide+xml"/>
  <Override PartName="/ppt/notesSlides/notesSlide51.xml" ContentType="application/vnd.openxmlformats-officedocument.presentationml.notesSlide+xml"/>
  <Override PartName="/ppt/slides/slide139.xml" ContentType="application/vnd.openxmlformats-officedocument.presentationml.slide+xml"/>
  <Override PartName="/ppt/slides/slide157.xml" ContentType="application/vnd.openxmlformats-officedocument.presentationml.slide+xml"/>
  <Override PartName="/ppt/slides/slide186.xml" ContentType="application/vnd.openxmlformats-officedocument.presentationml.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slides/slide193.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notesSlides/notesSlide127.xml" ContentType="application/vnd.openxmlformats-officedocument.presentationml.notesSlide+xml"/>
  <Override PartName="/ppt/notesSlides/notesSlide138.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53.xml" ContentType="application/vnd.openxmlformats-officedocument.presentationml.slide+xml"/>
  <Override PartName="/ppt/slides/slide171.xml" ContentType="application/vnd.openxmlformats-officedocument.presentationml.slide+xml"/>
  <Override PartName="/ppt/slides/slide182.xml" ContentType="application/vnd.openxmlformats-officedocument.presentationml.slide+xml"/>
  <Override PartName="/ppt/notesSlides/notesSlide89.xml" ContentType="application/vnd.openxmlformats-officedocument.presentationml.notesSlide+xml"/>
  <Override PartName="/ppt/notesSlides/notesSlide116.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notesSlides/notesSlide78.xml" ContentType="application/vnd.openxmlformats-officedocument.presentationml.notesSlide+xml"/>
  <Override PartName="/ppt/notesSlides/notesSlide123.xml" ContentType="application/vnd.openxmlformats-officedocument.presentationml.notesSlide+xml"/>
  <Override PartName="/ppt/notesSlides/notesSlide134.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notesSlides/notesSlide112.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slides/slide187.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slides/slide129.xml" ContentType="application/vnd.openxmlformats-officedocument.presentationml.slide+xml"/>
  <Override PartName="/ppt/slides/slide176.xml" ContentType="application/vnd.openxmlformats-officedocument.presentationml.slide+xml"/>
  <Override PartName="/ppt/notesSlides/notesSlide12.xml" ContentType="application/vnd.openxmlformats-officedocument.presentationml.notesSlide+xml"/>
  <Override PartName="/ppt/notesSlides/notesSlide139.xml" ContentType="application/vnd.openxmlformats-officedocument.presentationml.notesSlide+xml"/>
  <Override PartName="/ppt/slides/slide118.xml" ContentType="application/vnd.openxmlformats-officedocument.presentationml.slide+xml"/>
  <Override PartName="/ppt/slides/slide165.xml" ContentType="application/vnd.openxmlformats-officedocument.presentationml.slide+xml"/>
  <Override PartName="/ppt/notesSlides/notesSlide128.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slides/slide190.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notesSlides/notesSlide117.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notesSlides/notesSlide142.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notesSlides/notesSlide131.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120.xml" ContentType="application/vnd.openxmlformats-officedocument.presentationml.notesSlide+xml"/>
  <Override PartName="/ppt/slides/slide51.xml" ContentType="application/vnd.openxmlformats-officedocument.presentationml.slide+xml"/>
  <Override PartName="/ppt/notesSlides/notesSlide53.xml" ContentType="application/vnd.openxmlformats-officedocument.presentationml.notesSlide+xml"/>
  <Override PartName="/ppt/slides/slide40.xml" ContentType="application/vnd.openxmlformats-officedocument.presentationml.slide+xml"/>
  <Override PartName="/ppt/slides/slide159.xml" ContentType="application/vnd.openxmlformats-officedocument.presentationml.slide+xml"/>
  <Override PartName="/ppt/notesSlides/notesSlide42.xml" ContentType="application/vnd.openxmlformats-officedocument.presentationml.notesSlide+xml"/>
  <Override PartName="/ppt/slides/slide148.xml" ContentType="application/vnd.openxmlformats-officedocument.presentationml.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73.xml" ContentType="application/vnd.openxmlformats-officedocument.presentationml.slide+xml"/>
  <Override PartName="/ppt/slides/slide184.xml" ContentType="application/vnd.openxmlformats-officedocument.presentationml.slide+xml"/>
  <Override PartName="/ppt/slides/slide78.xml" ContentType="application/vnd.openxmlformats-officedocument.presentationml.slide+xml"/>
  <Override PartName="/ppt/slides/slide115.xml" ContentType="application/vnd.openxmlformats-officedocument.presentationml.slide+xml"/>
  <Override PartName="/ppt/slides/slide162.xml" ContentType="application/vnd.openxmlformats-officedocument.presentationml.slide+xml"/>
  <Override PartName="/ppt/notesSlides/notesSlide125.xml" ContentType="application/vnd.openxmlformats-officedocument.presentationml.notesSlide+xml"/>
  <Override PartName="/ppt/notesSlides/notesSlide136.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114.xml" ContentType="application/vnd.openxmlformats-officedocument.presentationml.notesSlide+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slides/slide34.xml" ContentType="application/vnd.openxmlformats-officedocument.presentationml.slide+xml"/>
  <Override PartName="/ppt/slides/slide81.xml" ContentType="application/vnd.openxmlformats-officedocument.presentationml.slide+xml"/>
  <Override PartName="/ppt/notesSlides/notesSlide36.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slides/slide189.xml" ContentType="application/vnd.openxmlformats-officedocument.presentationml.slide+xml"/>
  <Override PartName="/ppt/notesSlides/notesSlide25.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s/slide178.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61.xml" ContentType="application/vnd.openxmlformats-officedocument.presentationml.notesSlide+xml"/>
  <Override PartName="/ppt/slides/slide167.xml" ContentType="application/vnd.openxmlformats-officedocument.presentationml.slide+xml"/>
  <Override PartName="/ppt/notesSlides/notesSlide50.xml" ContentType="application/vnd.openxmlformats-officedocument.presentationml.notesSlide+xml"/>
  <Override PartName="/ppt/slides/slide109.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192.xml" ContentType="application/vnd.openxmlformats-officedocument.presentationml.slide+xml"/>
  <Override PartName="/ppt/notesSlides/notesSlide108.xml" ContentType="application/vnd.openxmlformats-officedocument.presentationml.notesSlide+xml"/>
  <Override PartName="/ppt/notesSlides/notesSlide119.xml" ContentType="application/vnd.openxmlformats-officedocument.presentationml.notesSlide+xml"/>
  <Override PartName="/ppt/slides/slide97.xml" ContentType="application/vnd.openxmlformats-officedocument.presentationml.slide+xml"/>
  <Override PartName="/ppt/slides/slide134.xml" ContentType="application/vnd.openxmlformats-officedocument.presentationml.slide+xml"/>
  <Override PartName="/ppt/slides/slide181.xml" ContentType="application/vnd.openxmlformats-officedocument.presentationml.slide+xml"/>
  <Override PartName="/ppt/notesSlides/notesSlide5.xml" ContentType="application/vnd.openxmlformats-officedocument.presentationml.notesSlide+xml"/>
  <Override PartName="/ppt/notesSlides/notesSlide99.xml" ContentType="application/vnd.openxmlformats-officedocument.presentationml.notesSlide+xml"/>
  <Override PartName="/ppt/notesSlides/notesSlide144.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23.xml" ContentType="application/vnd.openxmlformats-officedocument.presentationml.slide+xml"/>
  <Override PartName="/ppt/slides/slide170.xml" ContentType="application/vnd.openxmlformats-officedocument.presentationml.slide+xml"/>
  <Override PartName="/ppt/notesSlides/notesSlide88.xml" ContentType="application/vnd.openxmlformats-officedocument.presentationml.notesSlide+xml"/>
  <Override PartName="/ppt/notesSlides/notesSlide13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64.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122.xml" ContentType="application/vnd.openxmlformats-officedocument.presentationml.notesSlide+xml"/>
  <Override PartName="/ppt/slides/slide53.xml" ContentType="application/vnd.openxmlformats-officedocument.presentationml.slide+xml"/>
  <Default Extension="jpeg" ContentType="image/jpeg"/>
  <Override PartName="/ppt/notesSlides/notesSlide55.xml" ContentType="application/vnd.openxmlformats-officedocument.presentationml.notesSlide+xml"/>
  <Override PartName="/ppt/notesSlides/notesSlide100.xml" ContentType="application/vnd.openxmlformats-officedocument.presentationml.notesSlide+xml"/>
  <Override PartName="/ppt/notesSlides/notesSlide111.xml" ContentType="application/vnd.openxmlformats-officedocument.presentationml.notesSlide+xml"/>
  <Override PartName="/ppt/slides/slide31.xml" ContentType="application/vnd.openxmlformats-officedocument.presentationml.slide+xml"/>
  <Override PartName="/ppt/slides/slide42.xml" ContentType="application/vnd.openxmlformats-officedocument.presentationml.slide+xml"/>
  <Override PartName="/ppt/notesSlides/notesSlide44.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80.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195"/>
  </p:notesMasterIdLst>
  <p:sldIdLst>
    <p:sldId id="256" r:id="rId2"/>
    <p:sldId id="931" r:id="rId3"/>
    <p:sldId id="284" r:id="rId4"/>
    <p:sldId id="285" r:id="rId5"/>
    <p:sldId id="380" r:id="rId6"/>
    <p:sldId id="381" r:id="rId7"/>
    <p:sldId id="382" r:id="rId8"/>
    <p:sldId id="713" r:id="rId9"/>
    <p:sldId id="383" r:id="rId10"/>
    <p:sldId id="384" r:id="rId11"/>
    <p:sldId id="385" r:id="rId12"/>
    <p:sldId id="387" r:id="rId13"/>
    <p:sldId id="714" r:id="rId14"/>
    <p:sldId id="386" r:id="rId15"/>
    <p:sldId id="715" r:id="rId16"/>
    <p:sldId id="389" r:id="rId17"/>
    <p:sldId id="390" r:id="rId18"/>
    <p:sldId id="391" r:id="rId19"/>
    <p:sldId id="393" r:id="rId20"/>
    <p:sldId id="716" r:id="rId21"/>
    <p:sldId id="392" r:id="rId22"/>
    <p:sldId id="394" r:id="rId23"/>
    <p:sldId id="395" r:id="rId24"/>
    <p:sldId id="397" r:id="rId25"/>
    <p:sldId id="399" r:id="rId26"/>
    <p:sldId id="400" r:id="rId27"/>
    <p:sldId id="401" r:id="rId28"/>
    <p:sldId id="717" r:id="rId29"/>
    <p:sldId id="403" r:id="rId30"/>
    <p:sldId id="405" r:id="rId31"/>
    <p:sldId id="407" r:id="rId32"/>
    <p:sldId id="408" r:id="rId33"/>
    <p:sldId id="409" r:id="rId34"/>
    <p:sldId id="410" r:id="rId35"/>
    <p:sldId id="411" r:id="rId36"/>
    <p:sldId id="415" r:id="rId37"/>
    <p:sldId id="416" r:id="rId38"/>
    <p:sldId id="718" r:id="rId39"/>
    <p:sldId id="418" r:id="rId40"/>
    <p:sldId id="420" r:id="rId41"/>
    <p:sldId id="421" r:id="rId42"/>
    <p:sldId id="422" r:id="rId43"/>
    <p:sldId id="423" r:id="rId44"/>
    <p:sldId id="425" r:id="rId45"/>
    <p:sldId id="427" r:id="rId46"/>
    <p:sldId id="719" r:id="rId47"/>
    <p:sldId id="428" r:id="rId48"/>
    <p:sldId id="429" r:id="rId49"/>
    <p:sldId id="720" r:id="rId50"/>
    <p:sldId id="430" r:id="rId51"/>
    <p:sldId id="431" r:id="rId52"/>
    <p:sldId id="432" r:id="rId53"/>
    <p:sldId id="723" r:id="rId54"/>
    <p:sldId id="433" r:id="rId55"/>
    <p:sldId id="724" r:id="rId56"/>
    <p:sldId id="434" r:id="rId57"/>
    <p:sldId id="437" r:id="rId58"/>
    <p:sldId id="438" r:id="rId59"/>
    <p:sldId id="725" r:id="rId60"/>
    <p:sldId id="442" r:id="rId61"/>
    <p:sldId id="727" r:id="rId62"/>
    <p:sldId id="726" r:id="rId63"/>
    <p:sldId id="445" r:id="rId64"/>
    <p:sldId id="446" r:id="rId65"/>
    <p:sldId id="728" r:id="rId66"/>
    <p:sldId id="448" r:id="rId67"/>
    <p:sldId id="449" r:id="rId68"/>
    <p:sldId id="452" r:id="rId69"/>
    <p:sldId id="729" r:id="rId70"/>
    <p:sldId id="453" r:id="rId71"/>
    <p:sldId id="454" r:id="rId72"/>
    <p:sldId id="730" r:id="rId73"/>
    <p:sldId id="456" r:id="rId74"/>
    <p:sldId id="455" r:id="rId75"/>
    <p:sldId id="457" r:id="rId76"/>
    <p:sldId id="731" r:id="rId77"/>
    <p:sldId id="458" r:id="rId78"/>
    <p:sldId id="461" r:id="rId79"/>
    <p:sldId id="462" r:id="rId80"/>
    <p:sldId id="463" r:id="rId81"/>
    <p:sldId id="464" r:id="rId82"/>
    <p:sldId id="465" r:id="rId83"/>
    <p:sldId id="733" r:id="rId84"/>
    <p:sldId id="466" r:id="rId85"/>
    <p:sldId id="467" r:id="rId86"/>
    <p:sldId id="468" r:id="rId87"/>
    <p:sldId id="469" r:id="rId88"/>
    <p:sldId id="470" r:id="rId89"/>
    <p:sldId id="472" r:id="rId90"/>
    <p:sldId id="471" r:id="rId91"/>
    <p:sldId id="476" r:id="rId92"/>
    <p:sldId id="477" r:id="rId93"/>
    <p:sldId id="478" r:id="rId94"/>
    <p:sldId id="479" r:id="rId95"/>
    <p:sldId id="480" r:id="rId96"/>
    <p:sldId id="830" r:id="rId97"/>
    <p:sldId id="831" r:id="rId98"/>
    <p:sldId id="832" r:id="rId99"/>
    <p:sldId id="833" r:id="rId100"/>
    <p:sldId id="834" r:id="rId101"/>
    <p:sldId id="835" r:id="rId102"/>
    <p:sldId id="836" r:id="rId103"/>
    <p:sldId id="837" r:id="rId104"/>
    <p:sldId id="838" r:id="rId105"/>
    <p:sldId id="839" r:id="rId106"/>
    <p:sldId id="840" r:id="rId107"/>
    <p:sldId id="841" r:id="rId108"/>
    <p:sldId id="842" r:id="rId109"/>
    <p:sldId id="843" r:id="rId110"/>
    <p:sldId id="844" r:id="rId111"/>
    <p:sldId id="845" r:id="rId112"/>
    <p:sldId id="846" r:id="rId113"/>
    <p:sldId id="847" r:id="rId114"/>
    <p:sldId id="848" r:id="rId115"/>
    <p:sldId id="849" r:id="rId116"/>
    <p:sldId id="850" r:id="rId117"/>
    <p:sldId id="851" r:id="rId118"/>
    <p:sldId id="852" r:id="rId119"/>
    <p:sldId id="853" r:id="rId120"/>
    <p:sldId id="854" r:id="rId121"/>
    <p:sldId id="855" r:id="rId122"/>
    <p:sldId id="856" r:id="rId123"/>
    <p:sldId id="857" r:id="rId124"/>
    <p:sldId id="858" r:id="rId125"/>
    <p:sldId id="859" r:id="rId126"/>
    <p:sldId id="860" r:id="rId127"/>
    <p:sldId id="861" r:id="rId128"/>
    <p:sldId id="862" r:id="rId129"/>
    <p:sldId id="863" r:id="rId130"/>
    <p:sldId id="864" r:id="rId131"/>
    <p:sldId id="865" r:id="rId132"/>
    <p:sldId id="866" r:id="rId133"/>
    <p:sldId id="867" r:id="rId134"/>
    <p:sldId id="868" r:id="rId135"/>
    <p:sldId id="869" r:id="rId136"/>
    <p:sldId id="870" r:id="rId137"/>
    <p:sldId id="871" r:id="rId138"/>
    <p:sldId id="872" r:id="rId139"/>
    <p:sldId id="873" r:id="rId140"/>
    <p:sldId id="874" r:id="rId141"/>
    <p:sldId id="875" r:id="rId142"/>
    <p:sldId id="876" r:id="rId143"/>
    <p:sldId id="877" r:id="rId144"/>
    <p:sldId id="878" r:id="rId145"/>
    <p:sldId id="879" r:id="rId146"/>
    <p:sldId id="880" r:id="rId147"/>
    <p:sldId id="881" r:id="rId148"/>
    <p:sldId id="882" r:id="rId149"/>
    <p:sldId id="883" r:id="rId150"/>
    <p:sldId id="884" r:id="rId151"/>
    <p:sldId id="885" r:id="rId152"/>
    <p:sldId id="886" r:id="rId153"/>
    <p:sldId id="887" r:id="rId154"/>
    <p:sldId id="888" r:id="rId155"/>
    <p:sldId id="889" r:id="rId156"/>
    <p:sldId id="890" r:id="rId157"/>
    <p:sldId id="891" r:id="rId158"/>
    <p:sldId id="892" r:id="rId159"/>
    <p:sldId id="893" r:id="rId160"/>
    <p:sldId id="894" r:id="rId161"/>
    <p:sldId id="895" r:id="rId162"/>
    <p:sldId id="896" r:id="rId163"/>
    <p:sldId id="897" r:id="rId164"/>
    <p:sldId id="898" r:id="rId165"/>
    <p:sldId id="899" r:id="rId166"/>
    <p:sldId id="900" r:id="rId167"/>
    <p:sldId id="901" r:id="rId168"/>
    <p:sldId id="902" r:id="rId169"/>
    <p:sldId id="903" r:id="rId170"/>
    <p:sldId id="904" r:id="rId171"/>
    <p:sldId id="905" r:id="rId172"/>
    <p:sldId id="906" r:id="rId173"/>
    <p:sldId id="907" r:id="rId174"/>
    <p:sldId id="908" r:id="rId175"/>
    <p:sldId id="909" r:id="rId176"/>
    <p:sldId id="910" r:id="rId177"/>
    <p:sldId id="911" r:id="rId178"/>
    <p:sldId id="912" r:id="rId179"/>
    <p:sldId id="913" r:id="rId180"/>
    <p:sldId id="914" r:id="rId181"/>
    <p:sldId id="915" r:id="rId182"/>
    <p:sldId id="916" r:id="rId183"/>
    <p:sldId id="917" r:id="rId184"/>
    <p:sldId id="918" r:id="rId185"/>
    <p:sldId id="919" r:id="rId186"/>
    <p:sldId id="920" r:id="rId187"/>
    <p:sldId id="921" r:id="rId188"/>
    <p:sldId id="922" r:id="rId189"/>
    <p:sldId id="923" r:id="rId190"/>
    <p:sldId id="924" r:id="rId191"/>
    <p:sldId id="925" r:id="rId192"/>
    <p:sldId id="926" r:id="rId193"/>
    <p:sldId id="927" r:id="rId194"/>
  </p:sldIdLst>
  <p:sldSz cx="9145588" cy="6858000"/>
  <p:notesSz cx="6858000" cy="9144000"/>
  <p:defaultTextStyle>
    <a:defPPr>
      <a:defRPr lang="en-US"/>
    </a:defPPr>
    <a:lvl1pPr algn="l" rtl="0" fontAlgn="base">
      <a:spcBef>
        <a:spcPct val="0"/>
      </a:spcBef>
      <a:spcAft>
        <a:spcPct val="0"/>
      </a:spcAft>
      <a:defRPr kern="1200">
        <a:solidFill>
          <a:schemeClr val="tx1"/>
        </a:solidFill>
        <a:latin typeface="Times New Roman" pitchFamily="18" charset="0"/>
        <a:ea typeface="宋体" pitchFamily="2" charset="-122"/>
        <a:cs typeface="+mn-cs"/>
      </a:defRPr>
    </a:lvl1pPr>
    <a:lvl2pPr marL="457200" algn="l" rtl="0" fontAlgn="base">
      <a:spcBef>
        <a:spcPct val="0"/>
      </a:spcBef>
      <a:spcAft>
        <a:spcPct val="0"/>
      </a:spcAft>
      <a:defRPr kern="1200">
        <a:solidFill>
          <a:schemeClr val="tx1"/>
        </a:solidFill>
        <a:latin typeface="Times New Roman" pitchFamily="18" charset="0"/>
        <a:ea typeface="宋体" pitchFamily="2" charset="-122"/>
        <a:cs typeface="+mn-cs"/>
      </a:defRPr>
    </a:lvl2pPr>
    <a:lvl3pPr marL="914400" algn="l" rtl="0" fontAlgn="base">
      <a:spcBef>
        <a:spcPct val="0"/>
      </a:spcBef>
      <a:spcAft>
        <a:spcPct val="0"/>
      </a:spcAft>
      <a:defRPr kern="1200">
        <a:solidFill>
          <a:schemeClr val="tx1"/>
        </a:solidFill>
        <a:latin typeface="Times New Roman" pitchFamily="18" charset="0"/>
        <a:ea typeface="宋体" pitchFamily="2" charset="-122"/>
        <a:cs typeface="+mn-cs"/>
      </a:defRPr>
    </a:lvl3pPr>
    <a:lvl4pPr marL="1371600" algn="l" rtl="0" fontAlgn="base">
      <a:spcBef>
        <a:spcPct val="0"/>
      </a:spcBef>
      <a:spcAft>
        <a:spcPct val="0"/>
      </a:spcAft>
      <a:defRPr kern="1200">
        <a:solidFill>
          <a:schemeClr val="tx1"/>
        </a:solidFill>
        <a:latin typeface="Times New Roman" pitchFamily="18" charset="0"/>
        <a:ea typeface="宋体" pitchFamily="2" charset="-122"/>
        <a:cs typeface="+mn-cs"/>
      </a:defRPr>
    </a:lvl4pPr>
    <a:lvl5pPr marL="1828800" algn="l" rtl="0" fontAlgn="base">
      <a:spcBef>
        <a:spcPct val="0"/>
      </a:spcBef>
      <a:spcAft>
        <a:spcPct val="0"/>
      </a:spcAft>
      <a:defRPr kern="1200">
        <a:solidFill>
          <a:schemeClr val="tx1"/>
        </a:solidFill>
        <a:latin typeface="Times New Roman" pitchFamily="18" charset="0"/>
        <a:ea typeface="宋体" pitchFamily="2" charset="-122"/>
        <a:cs typeface="+mn-cs"/>
      </a:defRPr>
    </a:lvl5pPr>
    <a:lvl6pPr marL="2286000" algn="l" defTabSz="914400" rtl="0" eaLnBrk="1" latinLnBrk="0" hangingPunct="1">
      <a:defRPr kern="1200">
        <a:solidFill>
          <a:schemeClr val="tx1"/>
        </a:solidFill>
        <a:latin typeface="Times New Roman" pitchFamily="18" charset="0"/>
        <a:ea typeface="宋体" pitchFamily="2" charset="-122"/>
        <a:cs typeface="+mn-cs"/>
      </a:defRPr>
    </a:lvl6pPr>
    <a:lvl7pPr marL="2743200" algn="l" defTabSz="914400" rtl="0" eaLnBrk="1" latinLnBrk="0" hangingPunct="1">
      <a:defRPr kern="1200">
        <a:solidFill>
          <a:schemeClr val="tx1"/>
        </a:solidFill>
        <a:latin typeface="Times New Roman" pitchFamily="18" charset="0"/>
        <a:ea typeface="宋体" pitchFamily="2" charset="-122"/>
        <a:cs typeface="+mn-cs"/>
      </a:defRPr>
    </a:lvl7pPr>
    <a:lvl8pPr marL="3200400" algn="l" defTabSz="914400" rtl="0" eaLnBrk="1" latinLnBrk="0" hangingPunct="1">
      <a:defRPr kern="1200">
        <a:solidFill>
          <a:schemeClr val="tx1"/>
        </a:solidFill>
        <a:latin typeface="Times New Roman" pitchFamily="18" charset="0"/>
        <a:ea typeface="宋体" pitchFamily="2" charset="-122"/>
        <a:cs typeface="+mn-cs"/>
      </a:defRPr>
    </a:lvl8pPr>
    <a:lvl9pPr marL="3657600" algn="l" defTabSz="914400" rtl="0" eaLnBrk="1" latinLnBrk="0" hangingPunct="1">
      <a:defRPr kern="1200">
        <a:solidFill>
          <a:schemeClr val="tx1"/>
        </a:solidFill>
        <a:latin typeface="Times New Roman" pitchFamily="18" charset="0"/>
        <a:ea typeface="宋体"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92AA2"/>
    <a:srgbClr val="FFFFFF"/>
  </p:clrMru>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897" autoAdjust="0"/>
    <p:restoredTop sz="94669" autoAdjust="0"/>
  </p:normalViewPr>
  <p:slideViewPr>
    <p:cSldViewPr>
      <p:cViewPr varScale="1">
        <p:scale>
          <a:sx n="66" d="100"/>
          <a:sy n="66" d="100"/>
        </p:scale>
        <p:origin x="-1572" y="-114"/>
      </p:cViewPr>
      <p:guideLst>
        <p:guide orient="horz" pos="2160"/>
        <p:guide pos="2881"/>
      </p:guideLst>
    </p:cSldViewPr>
  </p:slideViewPr>
  <p:outlineViewPr>
    <p:cViewPr>
      <p:scale>
        <a:sx n="33" d="100"/>
        <a:sy n="33" d="100"/>
      </p:scale>
      <p:origin x="0" y="179772"/>
    </p:cViewPr>
  </p:outlineViewPr>
  <p:notesTextViewPr>
    <p:cViewPr>
      <p:scale>
        <a:sx n="100" d="100"/>
        <a:sy n="100" d="100"/>
      </p:scale>
      <p:origin x="0" y="0"/>
    </p:cViewPr>
  </p:notesTextViewPr>
  <p:notesViewPr>
    <p:cSldViewPr>
      <p:cViewPr varScale="1">
        <p:scale>
          <a:sx n="66" d="100"/>
          <a:sy n="66" d="100"/>
        </p:scale>
        <p:origin x="0" y="0"/>
      </p:cViewPr>
      <p:guideLst/>
    </p:cSldViewPr>
  </p:notesViewPr>
  <p:gridSpacing cx="78028800" cy="780288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196" Type="http://schemas.openxmlformats.org/officeDocument/2006/relationships/presProps" Target="pres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181" Type="http://schemas.openxmlformats.org/officeDocument/2006/relationships/slide" Target="slides/slide180.xml"/><Relationship Id="rId186" Type="http://schemas.openxmlformats.org/officeDocument/2006/relationships/slide" Target="slides/slide185.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92" Type="http://schemas.openxmlformats.org/officeDocument/2006/relationships/slide" Target="slides/slide191.xml"/><Relationship Id="rId197" Type="http://schemas.openxmlformats.org/officeDocument/2006/relationships/viewProps" Target="view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theme" Target="theme/theme1.xml"/><Relationship Id="rId172" Type="http://schemas.openxmlformats.org/officeDocument/2006/relationships/slide" Target="slides/slide171.xml"/><Relationship Id="rId193" Type="http://schemas.openxmlformats.org/officeDocument/2006/relationships/slide" Target="slides/slide192.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notesMaster" Target="notesMasters/notesMaster1.xml"/><Relationship Id="rId190" Type="http://schemas.openxmlformats.org/officeDocument/2006/relationships/slide" Target="slides/slide189.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758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pitchFamily="34" charset="0"/>
                <a:ea typeface="+mn-ea"/>
              </a:defRPr>
            </a:lvl1pPr>
          </a:lstStyle>
          <a:p>
            <a:pPr>
              <a:defRPr/>
            </a:pPr>
            <a:endParaRPr lang="en-US" altLang="zh-CN"/>
          </a:p>
        </p:txBody>
      </p:sp>
      <p:sp>
        <p:nvSpPr>
          <p:cNvPr id="6758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pitchFamily="34" charset="0"/>
                <a:ea typeface="+mn-ea"/>
              </a:defRPr>
            </a:lvl1pPr>
          </a:lstStyle>
          <a:p>
            <a:pPr>
              <a:defRPr/>
            </a:pPr>
            <a:endParaRPr lang="en-US" altLang="zh-CN"/>
          </a:p>
        </p:txBody>
      </p:sp>
      <p:sp>
        <p:nvSpPr>
          <p:cNvPr id="21094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6758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p>
        </p:txBody>
      </p:sp>
      <p:sp>
        <p:nvSpPr>
          <p:cNvPr id="6759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pitchFamily="34" charset="0"/>
                <a:ea typeface="+mn-ea"/>
              </a:defRPr>
            </a:lvl1pPr>
          </a:lstStyle>
          <a:p>
            <a:pPr>
              <a:defRPr/>
            </a:pPr>
            <a:endParaRPr lang="en-US" altLang="zh-CN"/>
          </a:p>
        </p:txBody>
      </p:sp>
      <p:sp>
        <p:nvSpPr>
          <p:cNvPr id="6759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4CED1FD0-069E-4E1F-B4E3-F36E14E1DC84}" type="slidenum">
              <a:rPr lang="en-US" altLang="zh-CN"/>
              <a:pPr/>
              <a:t>‹#›</a:t>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幻灯片图像占位符 1"/>
          <p:cNvSpPr>
            <a:spLocks noGrp="1" noRot="1" noChangeAspect="1" noTextEdit="1"/>
          </p:cNvSpPr>
          <p:nvPr>
            <p:ph type="sldImg"/>
          </p:nvPr>
        </p:nvSpPr>
        <p:spPr>
          <a:ln/>
        </p:spPr>
      </p:sp>
      <p:sp>
        <p:nvSpPr>
          <p:cNvPr id="211971" name="备注占位符 2"/>
          <p:cNvSpPr>
            <a:spLocks noGrp="1"/>
          </p:cNvSpPr>
          <p:nvPr>
            <p:ph type="body" idx="1"/>
          </p:nvPr>
        </p:nvSpPr>
        <p:spPr>
          <a:noFill/>
          <a:ln/>
        </p:spPr>
        <p:txBody>
          <a:bodyPr/>
          <a:lstStyle/>
          <a:p>
            <a:pPr eaLnBrk="1" hangingPunct="1"/>
            <a:endParaRPr lang="zh-CN" altLang="en-US" smtClean="0"/>
          </a:p>
        </p:txBody>
      </p:sp>
      <p:sp>
        <p:nvSpPr>
          <p:cNvPr id="211972" name="灯片编号占位符 3"/>
          <p:cNvSpPr>
            <a:spLocks noGrp="1"/>
          </p:cNvSpPr>
          <p:nvPr>
            <p:ph type="sldNum" sz="quarter" idx="5"/>
          </p:nvPr>
        </p:nvSpPr>
        <p:spPr>
          <a:noFill/>
        </p:spPr>
        <p:txBody>
          <a:bodyPr/>
          <a:lstStyle/>
          <a:p>
            <a:fld id="{C7B4BD8A-1329-41A5-88D2-1DA5E5CA66E4}" type="slidenum">
              <a:rPr lang="en-US" altLang="zh-CN"/>
              <a:pPr/>
              <a:t>1</a:t>
            </a:fld>
            <a:endParaRPr lang="en-US" alt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幻灯片图像占位符 1"/>
          <p:cNvSpPr>
            <a:spLocks noGrp="1" noRot="1" noChangeAspect="1" noTextEdit="1"/>
          </p:cNvSpPr>
          <p:nvPr>
            <p:ph type="sldImg"/>
          </p:nvPr>
        </p:nvSpPr>
        <p:spPr>
          <a:ln/>
        </p:spPr>
      </p:sp>
      <p:sp>
        <p:nvSpPr>
          <p:cNvPr id="212995" name="备注占位符 2"/>
          <p:cNvSpPr>
            <a:spLocks noGrp="1"/>
          </p:cNvSpPr>
          <p:nvPr>
            <p:ph type="body" idx="1"/>
          </p:nvPr>
        </p:nvSpPr>
        <p:spPr>
          <a:noFill/>
          <a:ln/>
        </p:spPr>
        <p:txBody>
          <a:bodyPr/>
          <a:lstStyle/>
          <a:p>
            <a:pPr eaLnBrk="1" hangingPunct="1"/>
            <a:endParaRPr lang="zh-CN" altLang="en-US" smtClean="0"/>
          </a:p>
        </p:txBody>
      </p:sp>
      <p:sp>
        <p:nvSpPr>
          <p:cNvPr id="212996" name="灯片编号占位符 3"/>
          <p:cNvSpPr>
            <a:spLocks noGrp="1"/>
          </p:cNvSpPr>
          <p:nvPr>
            <p:ph type="sldNum" sz="quarter" idx="5"/>
          </p:nvPr>
        </p:nvSpPr>
        <p:spPr>
          <a:noFill/>
        </p:spPr>
        <p:txBody>
          <a:bodyPr/>
          <a:lstStyle/>
          <a:p>
            <a:fld id="{CDAC129F-7BDB-413F-9BEF-1DCE596DAA9E}" type="slidenum">
              <a:rPr lang="en-US" altLang="zh-CN"/>
              <a:pPr/>
              <a:t>5</a:t>
            </a:fld>
            <a:endParaRPr lang="en-US" alt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幻灯片图像占位符 1"/>
          <p:cNvSpPr>
            <a:spLocks noGrp="1" noRot="1" noChangeAspect="1" noTextEdit="1"/>
          </p:cNvSpPr>
          <p:nvPr>
            <p:ph type="sldImg"/>
          </p:nvPr>
        </p:nvSpPr>
        <p:spPr>
          <a:ln/>
        </p:spPr>
      </p:sp>
      <p:sp>
        <p:nvSpPr>
          <p:cNvPr id="214019" name="备注占位符 2"/>
          <p:cNvSpPr>
            <a:spLocks noGrp="1"/>
          </p:cNvSpPr>
          <p:nvPr>
            <p:ph type="body" idx="1"/>
          </p:nvPr>
        </p:nvSpPr>
        <p:spPr>
          <a:noFill/>
          <a:ln/>
        </p:spPr>
        <p:txBody>
          <a:bodyPr/>
          <a:lstStyle/>
          <a:p>
            <a:pPr eaLnBrk="1" hangingPunct="1"/>
            <a:endParaRPr lang="zh-CN" altLang="en-US" smtClean="0"/>
          </a:p>
        </p:txBody>
      </p:sp>
      <p:sp>
        <p:nvSpPr>
          <p:cNvPr id="214020" name="灯片编号占位符 3"/>
          <p:cNvSpPr>
            <a:spLocks noGrp="1"/>
          </p:cNvSpPr>
          <p:nvPr>
            <p:ph type="sldNum" sz="quarter" idx="5"/>
          </p:nvPr>
        </p:nvSpPr>
        <p:spPr>
          <a:noFill/>
        </p:spPr>
        <p:txBody>
          <a:bodyPr/>
          <a:lstStyle/>
          <a:p>
            <a:fld id="{30680DD8-3823-4E6A-98FB-96B3D093A280}" type="slidenum">
              <a:rPr lang="en-US" altLang="zh-CN"/>
              <a:pPr/>
              <a:t>6</a:t>
            </a:fld>
            <a:endParaRPr lang="en-US" alt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幻灯片图像占位符 1"/>
          <p:cNvSpPr>
            <a:spLocks noGrp="1" noRot="1" noChangeAspect="1" noTextEdit="1"/>
          </p:cNvSpPr>
          <p:nvPr>
            <p:ph type="sldImg"/>
          </p:nvPr>
        </p:nvSpPr>
        <p:spPr>
          <a:ln/>
        </p:spPr>
      </p:sp>
      <p:sp>
        <p:nvSpPr>
          <p:cNvPr id="215043" name="备注占位符 2"/>
          <p:cNvSpPr>
            <a:spLocks noGrp="1"/>
          </p:cNvSpPr>
          <p:nvPr>
            <p:ph type="body" idx="1"/>
          </p:nvPr>
        </p:nvSpPr>
        <p:spPr>
          <a:noFill/>
          <a:ln/>
        </p:spPr>
        <p:txBody>
          <a:bodyPr/>
          <a:lstStyle/>
          <a:p>
            <a:pPr eaLnBrk="1" hangingPunct="1"/>
            <a:endParaRPr lang="zh-CN" altLang="en-US" smtClean="0"/>
          </a:p>
        </p:txBody>
      </p:sp>
      <p:sp>
        <p:nvSpPr>
          <p:cNvPr id="215044" name="灯片编号占位符 3"/>
          <p:cNvSpPr>
            <a:spLocks noGrp="1"/>
          </p:cNvSpPr>
          <p:nvPr>
            <p:ph type="sldNum" sz="quarter" idx="5"/>
          </p:nvPr>
        </p:nvSpPr>
        <p:spPr>
          <a:noFill/>
        </p:spPr>
        <p:txBody>
          <a:bodyPr/>
          <a:lstStyle/>
          <a:p>
            <a:fld id="{71D99518-76C4-4157-95B8-56BB399B103A}" type="slidenum">
              <a:rPr lang="en-US" altLang="zh-CN"/>
              <a:pPr/>
              <a:t>7</a:t>
            </a:fld>
            <a:endParaRPr lang="en-US" alt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幻灯片图像占位符 1"/>
          <p:cNvSpPr>
            <a:spLocks noGrp="1" noRot="1" noChangeAspect="1" noTextEdit="1"/>
          </p:cNvSpPr>
          <p:nvPr>
            <p:ph type="sldImg"/>
          </p:nvPr>
        </p:nvSpPr>
        <p:spPr>
          <a:ln/>
        </p:spPr>
      </p:sp>
      <p:sp>
        <p:nvSpPr>
          <p:cNvPr id="216067" name="备注占位符 2"/>
          <p:cNvSpPr>
            <a:spLocks noGrp="1"/>
          </p:cNvSpPr>
          <p:nvPr>
            <p:ph type="body" idx="1"/>
          </p:nvPr>
        </p:nvSpPr>
        <p:spPr>
          <a:noFill/>
          <a:ln/>
        </p:spPr>
        <p:txBody>
          <a:bodyPr/>
          <a:lstStyle/>
          <a:p>
            <a:pPr eaLnBrk="1" hangingPunct="1"/>
            <a:endParaRPr lang="zh-CN" altLang="en-US" smtClean="0"/>
          </a:p>
        </p:txBody>
      </p:sp>
      <p:sp>
        <p:nvSpPr>
          <p:cNvPr id="216068" name="灯片编号占位符 3"/>
          <p:cNvSpPr>
            <a:spLocks noGrp="1"/>
          </p:cNvSpPr>
          <p:nvPr>
            <p:ph type="sldNum" sz="quarter" idx="5"/>
          </p:nvPr>
        </p:nvSpPr>
        <p:spPr>
          <a:noFill/>
        </p:spPr>
        <p:txBody>
          <a:bodyPr/>
          <a:lstStyle/>
          <a:p>
            <a:fld id="{9D022CD2-8682-490D-828E-4B9B440A650F}" type="slidenum">
              <a:rPr lang="en-US" altLang="zh-CN"/>
              <a:pPr/>
              <a:t>9</a:t>
            </a:fld>
            <a:endParaRPr lang="en-US" alt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幻灯片图像占位符 1"/>
          <p:cNvSpPr>
            <a:spLocks noGrp="1" noRot="1" noChangeAspect="1" noTextEdit="1"/>
          </p:cNvSpPr>
          <p:nvPr>
            <p:ph type="sldImg"/>
          </p:nvPr>
        </p:nvSpPr>
        <p:spPr>
          <a:ln/>
        </p:spPr>
      </p:sp>
      <p:sp>
        <p:nvSpPr>
          <p:cNvPr id="217091" name="备注占位符 2"/>
          <p:cNvSpPr>
            <a:spLocks noGrp="1"/>
          </p:cNvSpPr>
          <p:nvPr>
            <p:ph type="body" idx="1"/>
          </p:nvPr>
        </p:nvSpPr>
        <p:spPr>
          <a:noFill/>
          <a:ln/>
        </p:spPr>
        <p:txBody>
          <a:bodyPr/>
          <a:lstStyle/>
          <a:p>
            <a:pPr eaLnBrk="1" hangingPunct="1"/>
            <a:endParaRPr lang="zh-CN" altLang="en-US" smtClean="0"/>
          </a:p>
        </p:txBody>
      </p:sp>
      <p:sp>
        <p:nvSpPr>
          <p:cNvPr id="217092" name="灯片编号占位符 3"/>
          <p:cNvSpPr>
            <a:spLocks noGrp="1"/>
          </p:cNvSpPr>
          <p:nvPr>
            <p:ph type="sldNum" sz="quarter" idx="5"/>
          </p:nvPr>
        </p:nvSpPr>
        <p:spPr>
          <a:noFill/>
        </p:spPr>
        <p:txBody>
          <a:bodyPr/>
          <a:lstStyle/>
          <a:p>
            <a:fld id="{6EF637A7-97C7-46F5-AB39-65082205B20B}" type="slidenum">
              <a:rPr lang="en-US" altLang="zh-CN"/>
              <a:pPr/>
              <a:t>10</a:t>
            </a:fld>
            <a:endParaRPr lang="en-US" alt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幻灯片图像占位符 1"/>
          <p:cNvSpPr>
            <a:spLocks noGrp="1" noRot="1" noChangeAspect="1" noTextEdit="1"/>
          </p:cNvSpPr>
          <p:nvPr>
            <p:ph type="sldImg"/>
          </p:nvPr>
        </p:nvSpPr>
        <p:spPr>
          <a:ln/>
        </p:spPr>
      </p:sp>
      <p:sp>
        <p:nvSpPr>
          <p:cNvPr id="218115" name="备注占位符 2"/>
          <p:cNvSpPr>
            <a:spLocks noGrp="1"/>
          </p:cNvSpPr>
          <p:nvPr>
            <p:ph type="body" idx="1"/>
          </p:nvPr>
        </p:nvSpPr>
        <p:spPr>
          <a:noFill/>
          <a:ln/>
        </p:spPr>
        <p:txBody>
          <a:bodyPr/>
          <a:lstStyle/>
          <a:p>
            <a:pPr eaLnBrk="1" hangingPunct="1"/>
            <a:endParaRPr lang="zh-CN" altLang="en-US" smtClean="0"/>
          </a:p>
        </p:txBody>
      </p:sp>
      <p:sp>
        <p:nvSpPr>
          <p:cNvPr id="218116" name="灯片编号占位符 3"/>
          <p:cNvSpPr>
            <a:spLocks noGrp="1"/>
          </p:cNvSpPr>
          <p:nvPr>
            <p:ph type="sldNum" sz="quarter" idx="5"/>
          </p:nvPr>
        </p:nvSpPr>
        <p:spPr>
          <a:noFill/>
        </p:spPr>
        <p:txBody>
          <a:bodyPr/>
          <a:lstStyle/>
          <a:p>
            <a:fld id="{98ECFED2-220B-4A4B-9CFC-53F219B5980D}" type="slidenum">
              <a:rPr lang="en-US" altLang="zh-CN"/>
              <a:pPr/>
              <a:t>11</a:t>
            </a:fld>
            <a:endParaRPr lang="en-US" alt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幻灯片图像占位符 1"/>
          <p:cNvSpPr>
            <a:spLocks noGrp="1" noRot="1" noChangeAspect="1" noTextEdit="1"/>
          </p:cNvSpPr>
          <p:nvPr>
            <p:ph type="sldImg"/>
          </p:nvPr>
        </p:nvSpPr>
        <p:spPr>
          <a:ln/>
        </p:spPr>
      </p:sp>
      <p:sp>
        <p:nvSpPr>
          <p:cNvPr id="219139" name="备注占位符 2"/>
          <p:cNvSpPr>
            <a:spLocks noGrp="1"/>
          </p:cNvSpPr>
          <p:nvPr>
            <p:ph type="body" idx="1"/>
          </p:nvPr>
        </p:nvSpPr>
        <p:spPr>
          <a:noFill/>
          <a:ln/>
        </p:spPr>
        <p:txBody>
          <a:bodyPr/>
          <a:lstStyle/>
          <a:p>
            <a:pPr eaLnBrk="1" hangingPunct="1"/>
            <a:endParaRPr lang="zh-CN" altLang="en-US" smtClean="0"/>
          </a:p>
        </p:txBody>
      </p:sp>
      <p:sp>
        <p:nvSpPr>
          <p:cNvPr id="219140" name="灯片编号占位符 3"/>
          <p:cNvSpPr>
            <a:spLocks noGrp="1"/>
          </p:cNvSpPr>
          <p:nvPr>
            <p:ph type="sldNum" sz="quarter" idx="5"/>
          </p:nvPr>
        </p:nvSpPr>
        <p:spPr>
          <a:noFill/>
        </p:spPr>
        <p:txBody>
          <a:bodyPr/>
          <a:lstStyle/>
          <a:p>
            <a:fld id="{21FA073C-3E45-4CC1-9ACB-131989327D6D}" type="slidenum">
              <a:rPr lang="en-US" altLang="zh-CN"/>
              <a:pPr/>
              <a:t>12</a:t>
            </a:fld>
            <a:endParaRPr lang="en-US" altLang="zh-C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幻灯片图像占位符 1"/>
          <p:cNvSpPr>
            <a:spLocks noGrp="1" noRot="1" noChangeAspect="1" noTextEdit="1"/>
          </p:cNvSpPr>
          <p:nvPr>
            <p:ph type="sldImg"/>
          </p:nvPr>
        </p:nvSpPr>
        <p:spPr>
          <a:ln/>
        </p:spPr>
      </p:sp>
      <p:sp>
        <p:nvSpPr>
          <p:cNvPr id="220163" name="备注占位符 2"/>
          <p:cNvSpPr>
            <a:spLocks noGrp="1"/>
          </p:cNvSpPr>
          <p:nvPr>
            <p:ph type="body" idx="1"/>
          </p:nvPr>
        </p:nvSpPr>
        <p:spPr>
          <a:noFill/>
          <a:ln/>
        </p:spPr>
        <p:txBody>
          <a:bodyPr/>
          <a:lstStyle/>
          <a:p>
            <a:pPr eaLnBrk="1" hangingPunct="1"/>
            <a:endParaRPr lang="zh-CN" altLang="en-US" smtClean="0"/>
          </a:p>
        </p:txBody>
      </p:sp>
      <p:sp>
        <p:nvSpPr>
          <p:cNvPr id="220164" name="灯片编号占位符 3"/>
          <p:cNvSpPr>
            <a:spLocks noGrp="1"/>
          </p:cNvSpPr>
          <p:nvPr>
            <p:ph type="sldNum" sz="quarter" idx="5"/>
          </p:nvPr>
        </p:nvSpPr>
        <p:spPr>
          <a:noFill/>
        </p:spPr>
        <p:txBody>
          <a:bodyPr/>
          <a:lstStyle/>
          <a:p>
            <a:fld id="{63D428D5-D5F7-4034-BB25-D9DFABCDAABB}" type="slidenum">
              <a:rPr lang="en-US" altLang="zh-CN"/>
              <a:pPr/>
              <a:t>14</a:t>
            </a:fld>
            <a:endParaRPr lang="en-US" altLang="zh-C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幻灯片图像占位符 1"/>
          <p:cNvSpPr>
            <a:spLocks noGrp="1" noRot="1" noChangeAspect="1" noTextEdit="1"/>
          </p:cNvSpPr>
          <p:nvPr>
            <p:ph type="sldImg"/>
          </p:nvPr>
        </p:nvSpPr>
        <p:spPr>
          <a:ln/>
        </p:spPr>
      </p:sp>
      <p:sp>
        <p:nvSpPr>
          <p:cNvPr id="221187" name="备注占位符 2"/>
          <p:cNvSpPr>
            <a:spLocks noGrp="1"/>
          </p:cNvSpPr>
          <p:nvPr>
            <p:ph type="body" idx="1"/>
          </p:nvPr>
        </p:nvSpPr>
        <p:spPr>
          <a:noFill/>
          <a:ln/>
        </p:spPr>
        <p:txBody>
          <a:bodyPr/>
          <a:lstStyle/>
          <a:p>
            <a:pPr eaLnBrk="1" hangingPunct="1"/>
            <a:endParaRPr lang="zh-CN" altLang="en-US" smtClean="0"/>
          </a:p>
        </p:txBody>
      </p:sp>
      <p:sp>
        <p:nvSpPr>
          <p:cNvPr id="221188" name="灯片编号占位符 3"/>
          <p:cNvSpPr>
            <a:spLocks noGrp="1"/>
          </p:cNvSpPr>
          <p:nvPr>
            <p:ph type="sldNum" sz="quarter" idx="5"/>
          </p:nvPr>
        </p:nvSpPr>
        <p:spPr>
          <a:noFill/>
        </p:spPr>
        <p:txBody>
          <a:bodyPr/>
          <a:lstStyle/>
          <a:p>
            <a:fld id="{4BE09D0D-045A-4CCF-8F16-2AD19F5C71F1}" type="slidenum">
              <a:rPr lang="en-US" altLang="zh-CN"/>
              <a:pPr/>
              <a:t>15</a:t>
            </a:fld>
            <a:endParaRPr lang="en-US" altLang="zh-C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幻灯片图像占位符 1"/>
          <p:cNvSpPr>
            <a:spLocks noGrp="1" noRot="1" noChangeAspect="1" noTextEdit="1"/>
          </p:cNvSpPr>
          <p:nvPr>
            <p:ph type="sldImg"/>
          </p:nvPr>
        </p:nvSpPr>
        <p:spPr>
          <a:ln/>
        </p:spPr>
      </p:sp>
      <p:sp>
        <p:nvSpPr>
          <p:cNvPr id="222211" name="备注占位符 2"/>
          <p:cNvSpPr>
            <a:spLocks noGrp="1"/>
          </p:cNvSpPr>
          <p:nvPr>
            <p:ph type="body" idx="1"/>
          </p:nvPr>
        </p:nvSpPr>
        <p:spPr>
          <a:noFill/>
          <a:ln/>
        </p:spPr>
        <p:txBody>
          <a:bodyPr/>
          <a:lstStyle/>
          <a:p>
            <a:pPr eaLnBrk="1" hangingPunct="1"/>
            <a:endParaRPr lang="zh-CN" altLang="en-US" smtClean="0"/>
          </a:p>
        </p:txBody>
      </p:sp>
      <p:sp>
        <p:nvSpPr>
          <p:cNvPr id="222212" name="灯片编号占位符 3"/>
          <p:cNvSpPr>
            <a:spLocks noGrp="1"/>
          </p:cNvSpPr>
          <p:nvPr>
            <p:ph type="sldNum" sz="quarter" idx="5"/>
          </p:nvPr>
        </p:nvSpPr>
        <p:spPr>
          <a:noFill/>
        </p:spPr>
        <p:txBody>
          <a:bodyPr/>
          <a:lstStyle/>
          <a:p>
            <a:fld id="{A5421384-5CBA-4AF0-898F-3FB5BCF9F8CE}" type="slidenum">
              <a:rPr lang="en-US" altLang="zh-CN"/>
              <a:pPr/>
              <a:t>16</a:t>
            </a:fld>
            <a:endParaRPr lang="en-US" altLang="zh-CN"/>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幻灯片图像占位符 1"/>
          <p:cNvSpPr>
            <a:spLocks noGrp="1" noRot="1" noChangeAspect="1" noTextEdit="1"/>
          </p:cNvSpPr>
          <p:nvPr>
            <p:ph type="sldImg"/>
          </p:nvPr>
        </p:nvSpPr>
        <p:spPr>
          <a:ln/>
        </p:spPr>
      </p:sp>
      <p:sp>
        <p:nvSpPr>
          <p:cNvPr id="223235" name="备注占位符 2"/>
          <p:cNvSpPr>
            <a:spLocks noGrp="1"/>
          </p:cNvSpPr>
          <p:nvPr>
            <p:ph type="body" idx="1"/>
          </p:nvPr>
        </p:nvSpPr>
        <p:spPr>
          <a:noFill/>
          <a:ln/>
        </p:spPr>
        <p:txBody>
          <a:bodyPr/>
          <a:lstStyle/>
          <a:p>
            <a:pPr eaLnBrk="1" hangingPunct="1"/>
            <a:endParaRPr lang="zh-CN" altLang="en-US" smtClean="0"/>
          </a:p>
        </p:txBody>
      </p:sp>
      <p:sp>
        <p:nvSpPr>
          <p:cNvPr id="223236" name="灯片编号占位符 3"/>
          <p:cNvSpPr>
            <a:spLocks noGrp="1"/>
          </p:cNvSpPr>
          <p:nvPr>
            <p:ph type="sldNum" sz="quarter" idx="5"/>
          </p:nvPr>
        </p:nvSpPr>
        <p:spPr>
          <a:noFill/>
        </p:spPr>
        <p:txBody>
          <a:bodyPr/>
          <a:lstStyle/>
          <a:p>
            <a:fld id="{1C91F0BA-5A2E-494A-9126-655FB26B5C65}" type="slidenum">
              <a:rPr lang="en-US" altLang="zh-CN"/>
              <a:pPr/>
              <a:t>17</a:t>
            </a:fld>
            <a:endParaRPr lang="en-US" altLang="zh-CN"/>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幻灯片图像占位符 1"/>
          <p:cNvSpPr>
            <a:spLocks noGrp="1" noRot="1" noChangeAspect="1" noTextEdit="1"/>
          </p:cNvSpPr>
          <p:nvPr>
            <p:ph type="sldImg"/>
          </p:nvPr>
        </p:nvSpPr>
        <p:spPr>
          <a:ln/>
        </p:spPr>
      </p:sp>
      <p:sp>
        <p:nvSpPr>
          <p:cNvPr id="224259" name="备注占位符 2"/>
          <p:cNvSpPr>
            <a:spLocks noGrp="1"/>
          </p:cNvSpPr>
          <p:nvPr>
            <p:ph type="body" idx="1"/>
          </p:nvPr>
        </p:nvSpPr>
        <p:spPr>
          <a:noFill/>
          <a:ln/>
        </p:spPr>
        <p:txBody>
          <a:bodyPr/>
          <a:lstStyle/>
          <a:p>
            <a:pPr eaLnBrk="1" hangingPunct="1"/>
            <a:endParaRPr lang="zh-CN" altLang="en-US" smtClean="0"/>
          </a:p>
        </p:txBody>
      </p:sp>
      <p:sp>
        <p:nvSpPr>
          <p:cNvPr id="224260" name="灯片编号占位符 3"/>
          <p:cNvSpPr>
            <a:spLocks noGrp="1"/>
          </p:cNvSpPr>
          <p:nvPr>
            <p:ph type="sldNum" sz="quarter" idx="5"/>
          </p:nvPr>
        </p:nvSpPr>
        <p:spPr>
          <a:noFill/>
        </p:spPr>
        <p:txBody>
          <a:bodyPr/>
          <a:lstStyle/>
          <a:p>
            <a:fld id="{25ACC8B4-3638-45BA-BE1E-4D0F523A1419}" type="slidenum">
              <a:rPr lang="en-US" altLang="zh-CN"/>
              <a:pPr/>
              <a:t>18</a:t>
            </a:fld>
            <a:endParaRPr lang="en-US" altLang="zh-CN"/>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幻灯片图像占位符 1"/>
          <p:cNvSpPr>
            <a:spLocks noGrp="1" noRot="1" noChangeAspect="1" noTextEdit="1"/>
          </p:cNvSpPr>
          <p:nvPr>
            <p:ph type="sldImg"/>
          </p:nvPr>
        </p:nvSpPr>
        <p:spPr>
          <a:ln/>
        </p:spPr>
      </p:sp>
      <p:sp>
        <p:nvSpPr>
          <p:cNvPr id="225283" name="备注占位符 2"/>
          <p:cNvSpPr>
            <a:spLocks noGrp="1"/>
          </p:cNvSpPr>
          <p:nvPr>
            <p:ph type="body" idx="1"/>
          </p:nvPr>
        </p:nvSpPr>
        <p:spPr>
          <a:noFill/>
          <a:ln/>
        </p:spPr>
        <p:txBody>
          <a:bodyPr/>
          <a:lstStyle/>
          <a:p>
            <a:pPr eaLnBrk="1" hangingPunct="1"/>
            <a:endParaRPr lang="zh-CN" altLang="en-US" smtClean="0"/>
          </a:p>
        </p:txBody>
      </p:sp>
      <p:sp>
        <p:nvSpPr>
          <p:cNvPr id="225284" name="灯片编号占位符 3"/>
          <p:cNvSpPr>
            <a:spLocks noGrp="1"/>
          </p:cNvSpPr>
          <p:nvPr>
            <p:ph type="sldNum" sz="quarter" idx="5"/>
          </p:nvPr>
        </p:nvSpPr>
        <p:spPr>
          <a:noFill/>
        </p:spPr>
        <p:txBody>
          <a:bodyPr/>
          <a:lstStyle/>
          <a:p>
            <a:fld id="{74DB424F-98AF-4FE0-AE28-5939FB20C8E9}" type="slidenum">
              <a:rPr lang="en-US" altLang="zh-CN"/>
              <a:pPr/>
              <a:t>19</a:t>
            </a:fld>
            <a:endParaRPr lang="en-US" altLang="zh-CN"/>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幻灯片图像占位符 1"/>
          <p:cNvSpPr>
            <a:spLocks noGrp="1" noRot="1" noChangeAspect="1" noTextEdit="1"/>
          </p:cNvSpPr>
          <p:nvPr>
            <p:ph type="sldImg"/>
          </p:nvPr>
        </p:nvSpPr>
        <p:spPr>
          <a:ln/>
        </p:spPr>
      </p:sp>
      <p:sp>
        <p:nvSpPr>
          <p:cNvPr id="226307" name="备注占位符 2"/>
          <p:cNvSpPr>
            <a:spLocks noGrp="1"/>
          </p:cNvSpPr>
          <p:nvPr>
            <p:ph type="body" idx="1"/>
          </p:nvPr>
        </p:nvSpPr>
        <p:spPr>
          <a:noFill/>
          <a:ln/>
        </p:spPr>
        <p:txBody>
          <a:bodyPr/>
          <a:lstStyle/>
          <a:p>
            <a:pPr eaLnBrk="1" hangingPunct="1"/>
            <a:endParaRPr lang="zh-CN" altLang="en-US" smtClean="0"/>
          </a:p>
        </p:txBody>
      </p:sp>
      <p:sp>
        <p:nvSpPr>
          <p:cNvPr id="226308" name="灯片编号占位符 3"/>
          <p:cNvSpPr>
            <a:spLocks noGrp="1"/>
          </p:cNvSpPr>
          <p:nvPr>
            <p:ph type="sldNum" sz="quarter" idx="5"/>
          </p:nvPr>
        </p:nvSpPr>
        <p:spPr>
          <a:noFill/>
        </p:spPr>
        <p:txBody>
          <a:bodyPr/>
          <a:lstStyle/>
          <a:p>
            <a:fld id="{FB1ED204-457F-498A-80AE-25D7C1FF99DC}" type="slidenum">
              <a:rPr lang="en-US" altLang="zh-CN"/>
              <a:pPr/>
              <a:t>20</a:t>
            </a:fld>
            <a:endParaRPr lang="en-US" altLang="zh-CN"/>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幻灯片图像占位符 1"/>
          <p:cNvSpPr>
            <a:spLocks noGrp="1" noRot="1" noChangeAspect="1" noTextEdit="1"/>
          </p:cNvSpPr>
          <p:nvPr>
            <p:ph type="sldImg"/>
          </p:nvPr>
        </p:nvSpPr>
        <p:spPr>
          <a:ln/>
        </p:spPr>
      </p:sp>
      <p:sp>
        <p:nvSpPr>
          <p:cNvPr id="227331" name="备注占位符 2"/>
          <p:cNvSpPr>
            <a:spLocks noGrp="1"/>
          </p:cNvSpPr>
          <p:nvPr>
            <p:ph type="body" idx="1"/>
          </p:nvPr>
        </p:nvSpPr>
        <p:spPr>
          <a:noFill/>
          <a:ln/>
        </p:spPr>
        <p:txBody>
          <a:bodyPr/>
          <a:lstStyle/>
          <a:p>
            <a:pPr eaLnBrk="1" hangingPunct="1"/>
            <a:endParaRPr lang="zh-CN" altLang="en-US" smtClean="0"/>
          </a:p>
        </p:txBody>
      </p:sp>
      <p:sp>
        <p:nvSpPr>
          <p:cNvPr id="227332" name="灯片编号占位符 3"/>
          <p:cNvSpPr>
            <a:spLocks noGrp="1"/>
          </p:cNvSpPr>
          <p:nvPr>
            <p:ph type="sldNum" sz="quarter" idx="5"/>
          </p:nvPr>
        </p:nvSpPr>
        <p:spPr>
          <a:noFill/>
        </p:spPr>
        <p:txBody>
          <a:bodyPr/>
          <a:lstStyle/>
          <a:p>
            <a:fld id="{DC9266FC-3420-4C40-8D8D-E160252E48D5}" type="slidenum">
              <a:rPr lang="en-US" altLang="zh-CN"/>
              <a:pPr/>
              <a:t>21</a:t>
            </a:fld>
            <a:endParaRPr lang="en-US" altLang="zh-CN"/>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幻灯片图像占位符 1"/>
          <p:cNvSpPr>
            <a:spLocks noGrp="1" noRot="1" noChangeAspect="1" noTextEdit="1"/>
          </p:cNvSpPr>
          <p:nvPr>
            <p:ph type="sldImg"/>
          </p:nvPr>
        </p:nvSpPr>
        <p:spPr>
          <a:ln/>
        </p:spPr>
      </p:sp>
      <p:sp>
        <p:nvSpPr>
          <p:cNvPr id="228355" name="备注占位符 2"/>
          <p:cNvSpPr>
            <a:spLocks noGrp="1"/>
          </p:cNvSpPr>
          <p:nvPr>
            <p:ph type="body" idx="1"/>
          </p:nvPr>
        </p:nvSpPr>
        <p:spPr>
          <a:noFill/>
          <a:ln/>
        </p:spPr>
        <p:txBody>
          <a:bodyPr/>
          <a:lstStyle/>
          <a:p>
            <a:pPr eaLnBrk="1" hangingPunct="1"/>
            <a:endParaRPr lang="zh-CN" altLang="en-US" smtClean="0"/>
          </a:p>
        </p:txBody>
      </p:sp>
      <p:sp>
        <p:nvSpPr>
          <p:cNvPr id="228356" name="灯片编号占位符 3"/>
          <p:cNvSpPr>
            <a:spLocks noGrp="1"/>
          </p:cNvSpPr>
          <p:nvPr>
            <p:ph type="sldNum" sz="quarter" idx="5"/>
          </p:nvPr>
        </p:nvSpPr>
        <p:spPr>
          <a:noFill/>
        </p:spPr>
        <p:txBody>
          <a:bodyPr/>
          <a:lstStyle/>
          <a:p>
            <a:fld id="{44AEA433-6362-4D81-AFAF-945C57C692E0}" type="slidenum">
              <a:rPr lang="en-US" altLang="zh-CN"/>
              <a:pPr/>
              <a:t>22</a:t>
            </a:fld>
            <a:endParaRPr lang="en-US" altLang="zh-CN"/>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幻灯片图像占位符 1"/>
          <p:cNvSpPr>
            <a:spLocks noGrp="1" noRot="1" noChangeAspect="1" noTextEdit="1"/>
          </p:cNvSpPr>
          <p:nvPr>
            <p:ph type="sldImg"/>
          </p:nvPr>
        </p:nvSpPr>
        <p:spPr>
          <a:ln/>
        </p:spPr>
      </p:sp>
      <p:sp>
        <p:nvSpPr>
          <p:cNvPr id="229379" name="备注占位符 2"/>
          <p:cNvSpPr>
            <a:spLocks noGrp="1"/>
          </p:cNvSpPr>
          <p:nvPr>
            <p:ph type="body" idx="1"/>
          </p:nvPr>
        </p:nvSpPr>
        <p:spPr>
          <a:noFill/>
          <a:ln/>
        </p:spPr>
        <p:txBody>
          <a:bodyPr/>
          <a:lstStyle/>
          <a:p>
            <a:pPr eaLnBrk="1" hangingPunct="1"/>
            <a:endParaRPr lang="zh-CN" altLang="en-US" smtClean="0"/>
          </a:p>
        </p:txBody>
      </p:sp>
      <p:sp>
        <p:nvSpPr>
          <p:cNvPr id="229380" name="灯片编号占位符 3"/>
          <p:cNvSpPr>
            <a:spLocks noGrp="1"/>
          </p:cNvSpPr>
          <p:nvPr>
            <p:ph type="sldNum" sz="quarter" idx="5"/>
          </p:nvPr>
        </p:nvSpPr>
        <p:spPr>
          <a:noFill/>
        </p:spPr>
        <p:txBody>
          <a:bodyPr/>
          <a:lstStyle/>
          <a:p>
            <a:fld id="{07413940-0E96-4E08-8E8F-ED7A0B90BE10}" type="slidenum">
              <a:rPr lang="en-US" altLang="zh-CN"/>
              <a:pPr/>
              <a:t>23</a:t>
            </a:fld>
            <a:endParaRPr lang="en-US" altLang="zh-CN"/>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幻灯片图像占位符 1"/>
          <p:cNvSpPr>
            <a:spLocks noGrp="1" noRot="1" noChangeAspect="1" noTextEdit="1"/>
          </p:cNvSpPr>
          <p:nvPr>
            <p:ph type="sldImg"/>
          </p:nvPr>
        </p:nvSpPr>
        <p:spPr>
          <a:ln/>
        </p:spPr>
      </p:sp>
      <p:sp>
        <p:nvSpPr>
          <p:cNvPr id="230403" name="备注占位符 2"/>
          <p:cNvSpPr>
            <a:spLocks noGrp="1"/>
          </p:cNvSpPr>
          <p:nvPr>
            <p:ph type="body" idx="1"/>
          </p:nvPr>
        </p:nvSpPr>
        <p:spPr>
          <a:noFill/>
          <a:ln/>
        </p:spPr>
        <p:txBody>
          <a:bodyPr/>
          <a:lstStyle/>
          <a:p>
            <a:pPr eaLnBrk="1" hangingPunct="1"/>
            <a:endParaRPr lang="zh-CN" altLang="en-US" smtClean="0"/>
          </a:p>
        </p:txBody>
      </p:sp>
      <p:sp>
        <p:nvSpPr>
          <p:cNvPr id="230404" name="灯片编号占位符 3"/>
          <p:cNvSpPr>
            <a:spLocks noGrp="1"/>
          </p:cNvSpPr>
          <p:nvPr>
            <p:ph type="sldNum" sz="quarter" idx="5"/>
          </p:nvPr>
        </p:nvSpPr>
        <p:spPr>
          <a:noFill/>
        </p:spPr>
        <p:txBody>
          <a:bodyPr/>
          <a:lstStyle/>
          <a:p>
            <a:fld id="{7B7C7B32-6A61-48AB-B5A5-155C2E9C4BB0}" type="slidenum">
              <a:rPr lang="en-US" altLang="zh-CN"/>
              <a:pPr/>
              <a:t>24</a:t>
            </a:fld>
            <a:endParaRPr lang="en-US" altLang="zh-CN"/>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幻灯片图像占位符 1"/>
          <p:cNvSpPr>
            <a:spLocks noGrp="1" noRot="1" noChangeAspect="1" noTextEdit="1"/>
          </p:cNvSpPr>
          <p:nvPr>
            <p:ph type="sldImg"/>
          </p:nvPr>
        </p:nvSpPr>
        <p:spPr>
          <a:ln/>
        </p:spPr>
      </p:sp>
      <p:sp>
        <p:nvSpPr>
          <p:cNvPr id="231427" name="备注占位符 2"/>
          <p:cNvSpPr>
            <a:spLocks noGrp="1"/>
          </p:cNvSpPr>
          <p:nvPr>
            <p:ph type="body" idx="1"/>
          </p:nvPr>
        </p:nvSpPr>
        <p:spPr>
          <a:noFill/>
          <a:ln/>
        </p:spPr>
        <p:txBody>
          <a:bodyPr/>
          <a:lstStyle/>
          <a:p>
            <a:pPr eaLnBrk="1" hangingPunct="1"/>
            <a:endParaRPr lang="zh-CN" altLang="en-US" smtClean="0"/>
          </a:p>
        </p:txBody>
      </p:sp>
      <p:sp>
        <p:nvSpPr>
          <p:cNvPr id="231428" name="灯片编号占位符 3"/>
          <p:cNvSpPr>
            <a:spLocks noGrp="1"/>
          </p:cNvSpPr>
          <p:nvPr>
            <p:ph type="sldNum" sz="quarter" idx="5"/>
          </p:nvPr>
        </p:nvSpPr>
        <p:spPr>
          <a:noFill/>
        </p:spPr>
        <p:txBody>
          <a:bodyPr/>
          <a:lstStyle/>
          <a:p>
            <a:fld id="{A625F479-126B-4862-A1EF-F05BCCD7D0CC}" type="slidenum">
              <a:rPr lang="en-US" altLang="zh-CN"/>
              <a:pPr/>
              <a:t>25</a:t>
            </a:fld>
            <a:endParaRPr lang="en-US" altLang="zh-CN"/>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幻灯片图像占位符 1"/>
          <p:cNvSpPr>
            <a:spLocks noGrp="1" noRot="1" noChangeAspect="1" noTextEdit="1"/>
          </p:cNvSpPr>
          <p:nvPr>
            <p:ph type="sldImg"/>
          </p:nvPr>
        </p:nvSpPr>
        <p:spPr>
          <a:ln/>
        </p:spPr>
      </p:sp>
      <p:sp>
        <p:nvSpPr>
          <p:cNvPr id="232451" name="备注占位符 2"/>
          <p:cNvSpPr>
            <a:spLocks noGrp="1"/>
          </p:cNvSpPr>
          <p:nvPr>
            <p:ph type="body" idx="1"/>
          </p:nvPr>
        </p:nvSpPr>
        <p:spPr>
          <a:noFill/>
          <a:ln/>
        </p:spPr>
        <p:txBody>
          <a:bodyPr/>
          <a:lstStyle/>
          <a:p>
            <a:pPr eaLnBrk="1" hangingPunct="1"/>
            <a:endParaRPr lang="zh-CN" altLang="en-US" smtClean="0"/>
          </a:p>
        </p:txBody>
      </p:sp>
      <p:sp>
        <p:nvSpPr>
          <p:cNvPr id="232452" name="灯片编号占位符 3"/>
          <p:cNvSpPr>
            <a:spLocks noGrp="1"/>
          </p:cNvSpPr>
          <p:nvPr>
            <p:ph type="sldNum" sz="quarter" idx="5"/>
          </p:nvPr>
        </p:nvSpPr>
        <p:spPr>
          <a:noFill/>
        </p:spPr>
        <p:txBody>
          <a:bodyPr/>
          <a:lstStyle/>
          <a:p>
            <a:fld id="{5DF6AE2E-8C87-40CE-A76B-744C451BA572}" type="slidenum">
              <a:rPr lang="en-US" altLang="zh-CN"/>
              <a:pPr/>
              <a:t>26</a:t>
            </a:fld>
            <a:endParaRPr lang="en-US" altLang="zh-CN"/>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幻灯片图像占位符 1"/>
          <p:cNvSpPr>
            <a:spLocks noGrp="1" noRot="1" noChangeAspect="1" noTextEdit="1"/>
          </p:cNvSpPr>
          <p:nvPr>
            <p:ph type="sldImg"/>
          </p:nvPr>
        </p:nvSpPr>
        <p:spPr>
          <a:ln/>
        </p:spPr>
      </p:sp>
      <p:sp>
        <p:nvSpPr>
          <p:cNvPr id="233475" name="备注占位符 2"/>
          <p:cNvSpPr>
            <a:spLocks noGrp="1"/>
          </p:cNvSpPr>
          <p:nvPr>
            <p:ph type="body" idx="1"/>
          </p:nvPr>
        </p:nvSpPr>
        <p:spPr>
          <a:noFill/>
          <a:ln/>
        </p:spPr>
        <p:txBody>
          <a:bodyPr/>
          <a:lstStyle/>
          <a:p>
            <a:pPr eaLnBrk="1" hangingPunct="1"/>
            <a:endParaRPr lang="zh-CN" altLang="en-US" smtClean="0"/>
          </a:p>
        </p:txBody>
      </p:sp>
      <p:sp>
        <p:nvSpPr>
          <p:cNvPr id="233476" name="灯片编号占位符 3"/>
          <p:cNvSpPr>
            <a:spLocks noGrp="1"/>
          </p:cNvSpPr>
          <p:nvPr>
            <p:ph type="sldNum" sz="quarter" idx="5"/>
          </p:nvPr>
        </p:nvSpPr>
        <p:spPr>
          <a:noFill/>
        </p:spPr>
        <p:txBody>
          <a:bodyPr/>
          <a:lstStyle/>
          <a:p>
            <a:fld id="{203C9963-8A98-4BFF-B743-3334F79725C5}" type="slidenum">
              <a:rPr lang="en-US" altLang="zh-CN"/>
              <a:pPr/>
              <a:t>27</a:t>
            </a:fld>
            <a:endParaRPr lang="en-US" altLang="zh-CN"/>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幻灯片图像占位符 1"/>
          <p:cNvSpPr>
            <a:spLocks noGrp="1" noRot="1" noChangeAspect="1" noTextEdit="1"/>
          </p:cNvSpPr>
          <p:nvPr>
            <p:ph type="sldImg"/>
          </p:nvPr>
        </p:nvSpPr>
        <p:spPr>
          <a:ln/>
        </p:spPr>
      </p:sp>
      <p:sp>
        <p:nvSpPr>
          <p:cNvPr id="234499" name="备注占位符 2"/>
          <p:cNvSpPr>
            <a:spLocks noGrp="1"/>
          </p:cNvSpPr>
          <p:nvPr>
            <p:ph type="body" idx="1"/>
          </p:nvPr>
        </p:nvSpPr>
        <p:spPr>
          <a:noFill/>
          <a:ln/>
        </p:spPr>
        <p:txBody>
          <a:bodyPr/>
          <a:lstStyle/>
          <a:p>
            <a:pPr eaLnBrk="1" hangingPunct="1"/>
            <a:endParaRPr lang="zh-CN" altLang="en-US" smtClean="0"/>
          </a:p>
        </p:txBody>
      </p:sp>
      <p:sp>
        <p:nvSpPr>
          <p:cNvPr id="234500" name="灯片编号占位符 3"/>
          <p:cNvSpPr>
            <a:spLocks noGrp="1"/>
          </p:cNvSpPr>
          <p:nvPr>
            <p:ph type="sldNum" sz="quarter" idx="5"/>
          </p:nvPr>
        </p:nvSpPr>
        <p:spPr>
          <a:noFill/>
        </p:spPr>
        <p:txBody>
          <a:bodyPr/>
          <a:lstStyle/>
          <a:p>
            <a:fld id="{6B8A0A02-EBE4-44FA-A101-1B9986AABAD5}" type="slidenum">
              <a:rPr lang="en-US" altLang="zh-CN"/>
              <a:pPr/>
              <a:t>28</a:t>
            </a:fld>
            <a:endParaRPr lang="en-US" altLang="zh-CN"/>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幻灯片图像占位符 1"/>
          <p:cNvSpPr>
            <a:spLocks noGrp="1" noRot="1" noChangeAspect="1" noTextEdit="1"/>
          </p:cNvSpPr>
          <p:nvPr>
            <p:ph type="sldImg"/>
          </p:nvPr>
        </p:nvSpPr>
        <p:spPr>
          <a:ln/>
        </p:spPr>
      </p:sp>
      <p:sp>
        <p:nvSpPr>
          <p:cNvPr id="235523" name="备注占位符 2"/>
          <p:cNvSpPr>
            <a:spLocks noGrp="1"/>
          </p:cNvSpPr>
          <p:nvPr>
            <p:ph type="body" idx="1"/>
          </p:nvPr>
        </p:nvSpPr>
        <p:spPr>
          <a:noFill/>
          <a:ln/>
        </p:spPr>
        <p:txBody>
          <a:bodyPr/>
          <a:lstStyle/>
          <a:p>
            <a:pPr eaLnBrk="1" hangingPunct="1"/>
            <a:endParaRPr lang="zh-CN" altLang="en-US" smtClean="0"/>
          </a:p>
        </p:txBody>
      </p:sp>
      <p:sp>
        <p:nvSpPr>
          <p:cNvPr id="235524" name="灯片编号占位符 3"/>
          <p:cNvSpPr>
            <a:spLocks noGrp="1"/>
          </p:cNvSpPr>
          <p:nvPr>
            <p:ph type="sldNum" sz="quarter" idx="5"/>
          </p:nvPr>
        </p:nvSpPr>
        <p:spPr>
          <a:noFill/>
        </p:spPr>
        <p:txBody>
          <a:bodyPr/>
          <a:lstStyle/>
          <a:p>
            <a:fld id="{14F3B2D7-76A7-45B0-A78D-9779BF2D0A94}" type="slidenum">
              <a:rPr lang="en-US" altLang="zh-CN"/>
              <a:pPr/>
              <a:t>29</a:t>
            </a:fld>
            <a:endParaRPr lang="en-US" altLang="zh-CN"/>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幻灯片图像占位符 1"/>
          <p:cNvSpPr>
            <a:spLocks noGrp="1" noRot="1" noChangeAspect="1" noTextEdit="1"/>
          </p:cNvSpPr>
          <p:nvPr>
            <p:ph type="sldImg"/>
          </p:nvPr>
        </p:nvSpPr>
        <p:spPr>
          <a:ln/>
        </p:spPr>
      </p:sp>
      <p:sp>
        <p:nvSpPr>
          <p:cNvPr id="236547" name="备注占位符 2"/>
          <p:cNvSpPr>
            <a:spLocks noGrp="1"/>
          </p:cNvSpPr>
          <p:nvPr>
            <p:ph type="body" idx="1"/>
          </p:nvPr>
        </p:nvSpPr>
        <p:spPr>
          <a:noFill/>
          <a:ln/>
        </p:spPr>
        <p:txBody>
          <a:bodyPr/>
          <a:lstStyle/>
          <a:p>
            <a:pPr eaLnBrk="1" hangingPunct="1"/>
            <a:endParaRPr lang="zh-CN" altLang="en-US" smtClean="0"/>
          </a:p>
        </p:txBody>
      </p:sp>
      <p:sp>
        <p:nvSpPr>
          <p:cNvPr id="236548" name="灯片编号占位符 3"/>
          <p:cNvSpPr>
            <a:spLocks noGrp="1"/>
          </p:cNvSpPr>
          <p:nvPr>
            <p:ph type="sldNum" sz="quarter" idx="5"/>
          </p:nvPr>
        </p:nvSpPr>
        <p:spPr>
          <a:noFill/>
        </p:spPr>
        <p:txBody>
          <a:bodyPr/>
          <a:lstStyle/>
          <a:p>
            <a:fld id="{BB557A75-0AE2-443D-8578-F18F3CD463FF}" type="slidenum">
              <a:rPr lang="en-US" altLang="zh-CN"/>
              <a:pPr/>
              <a:t>30</a:t>
            </a:fld>
            <a:endParaRPr lang="en-US" altLang="zh-CN"/>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幻灯片图像占位符 1"/>
          <p:cNvSpPr>
            <a:spLocks noGrp="1" noRot="1" noChangeAspect="1" noTextEdit="1"/>
          </p:cNvSpPr>
          <p:nvPr>
            <p:ph type="sldImg"/>
          </p:nvPr>
        </p:nvSpPr>
        <p:spPr>
          <a:ln/>
        </p:spPr>
      </p:sp>
      <p:sp>
        <p:nvSpPr>
          <p:cNvPr id="237571" name="备注占位符 2"/>
          <p:cNvSpPr>
            <a:spLocks noGrp="1"/>
          </p:cNvSpPr>
          <p:nvPr>
            <p:ph type="body" idx="1"/>
          </p:nvPr>
        </p:nvSpPr>
        <p:spPr>
          <a:noFill/>
          <a:ln/>
        </p:spPr>
        <p:txBody>
          <a:bodyPr/>
          <a:lstStyle/>
          <a:p>
            <a:pPr eaLnBrk="1" hangingPunct="1"/>
            <a:endParaRPr lang="zh-CN" altLang="en-US" smtClean="0"/>
          </a:p>
        </p:txBody>
      </p:sp>
      <p:sp>
        <p:nvSpPr>
          <p:cNvPr id="237572" name="灯片编号占位符 3"/>
          <p:cNvSpPr>
            <a:spLocks noGrp="1"/>
          </p:cNvSpPr>
          <p:nvPr>
            <p:ph type="sldNum" sz="quarter" idx="5"/>
          </p:nvPr>
        </p:nvSpPr>
        <p:spPr>
          <a:noFill/>
        </p:spPr>
        <p:txBody>
          <a:bodyPr/>
          <a:lstStyle/>
          <a:p>
            <a:fld id="{EB1FFC68-EA50-4B0B-91F3-FF8AA9B29563}" type="slidenum">
              <a:rPr lang="en-US" altLang="zh-CN"/>
              <a:pPr/>
              <a:t>31</a:t>
            </a:fld>
            <a:endParaRPr lang="en-US" altLang="zh-CN"/>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幻灯片图像占位符 1"/>
          <p:cNvSpPr>
            <a:spLocks noGrp="1" noRot="1" noChangeAspect="1" noTextEdit="1"/>
          </p:cNvSpPr>
          <p:nvPr>
            <p:ph type="sldImg"/>
          </p:nvPr>
        </p:nvSpPr>
        <p:spPr>
          <a:ln/>
        </p:spPr>
      </p:sp>
      <p:sp>
        <p:nvSpPr>
          <p:cNvPr id="238595" name="备注占位符 2"/>
          <p:cNvSpPr>
            <a:spLocks noGrp="1"/>
          </p:cNvSpPr>
          <p:nvPr>
            <p:ph type="body" idx="1"/>
          </p:nvPr>
        </p:nvSpPr>
        <p:spPr>
          <a:noFill/>
          <a:ln/>
        </p:spPr>
        <p:txBody>
          <a:bodyPr/>
          <a:lstStyle/>
          <a:p>
            <a:pPr eaLnBrk="1" hangingPunct="1"/>
            <a:endParaRPr lang="zh-CN" altLang="en-US" smtClean="0"/>
          </a:p>
        </p:txBody>
      </p:sp>
      <p:sp>
        <p:nvSpPr>
          <p:cNvPr id="238596" name="灯片编号占位符 3"/>
          <p:cNvSpPr>
            <a:spLocks noGrp="1"/>
          </p:cNvSpPr>
          <p:nvPr>
            <p:ph type="sldNum" sz="quarter" idx="5"/>
          </p:nvPr>
        </p:nvSpPr>
        <p:spPr>
          <a:noFill/>
        </p:spPr>
        <p:txBody>
          <a:bodyPr/>
          <a:lstStyle/>
          <a:p>
            <a:fld id="{CF82F8FD-3C92-4622-871B-E43B5B3FBD5C}" type="slidenum">
              <a:rPr lang="en-US" altLang="zh-CN"/>
              <a:pPr/>
              <a:t>32</a:t>
            </a:fld>
            <a:endParaRPr lang="en-US" altLang="zh-CN"/>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幻灯片图像占位符 1"/>
          <p:cNvSpPr>
            <a:spLocks noGrp="1" noRot="1" noChangeAspect="1" noTextEdit="1"/>
          </p:cNvSpPr>
          <p:nvPr>
            <p:ph type="sldImg"/>
          </p:nvPr>
        </p:nvSpPr>
        <p:spPr>
          <a:ln/>
        </p:spPr>
      </p:sp>
      <p:sp>
        <p:nvSpPr>
          <p:cNvPr id="239619" name="备注占位符 2"/>
          <p:cNvSpPr>
            <a:spLocks noGrp="1"/>
          </p:cNvSpPr>
          <p:nvPr>
            <p:ph type="body" idx="1"/>
          </p:nvPr>
        </p:nvSpPr>
        <p:spPr>
          <a:noFill/>
          <a:ln/>
        </p:spPr>
        <p:txBody>
          <a:bodyPr/>
          <a:lstStyle/>
          <a:p>
            <a:pPr eaLnBrk="1" hangingPunct="1"/>
            <a:endParaRPr lang="zh-CN" altLang="en-US" smtClean="0"/>
          </a:p>
        </p:txBody>
      </p:sp>
      <p:sp>
        <p:nvSpPr>
          <p:cNvPr id="239620" name="灯片编号占位符 3"/>
          <p:cNvSpPr>
            <a:spLocks noGrp="1"/>
          </p:cNvSpPr>
          <p:nvPr>
            <p:ph type="sldNum" sz="quarter" idx="5"/>
          </p:nvPr>
        </p:nvSpPr>
        <p:spPr>
          <a:noFill/>
        </p:spPr>
        <p:txBody>
          <a:bodyPr/>
          <a:lstStyle/>
          <a:p>
            <a:fld id="{302261AA-7057-418D-B693-1F6DE883B4BD}" type="slidenum">
              <a:rPr lang="en-US" altLang="zh-CN"/>
              <a:pPr/>
              <a:t>33</a:t>
            </a:fld>
            <a:endParaRPr lang="en-US" altLang="zh-CN"/>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幻灯片图像占位符 1"/>
          <p:cNvSpPr>
            <a:spLocks noGrp="1" noRot="1" noChangeAspect="1" noTextEdit="1"/>
          </p:cNvSpPr>
          <p:nvPr>
            <p:ph type="sldImg"/>
          </p:nvPr>
        </p:nvSpPr>
        <p:spPr>
          <a:ln/>
        </p:spPr>
      </p:sp>
      <p:sp>
        <p:nvSpPr>
          <p:cNvPr id="240643" name="备注占位符 2"/>
          <p:cNvSpPr>
            <a:spLocks noGrp="1"/>
          </p:cNvSpPr>
          <p:nvPr>
            <p:ph type="body" idx="1"/>
          </p:nvPr>
        </p:nvSpPr>
        <p:spPr>
          <a:noFill/>
          <a:ln/>
        </p:spPr>
        <p:txBody>
          <a:bodyPr/>
          <a:lstStyle/>
          <a:p>
            <a:pPr eaLnBrk="1" hangingPunct="1"/>
            <a:endParaRPr lang="zh-CN" altLang="en-US" smtClean="0"/>
          </a:p>
        </p:txBody>
      </p:sp>
      <p:sp>
        <p:nvSpPr>
          <p:cNvPr id="240644" name="灯片编号占位符 3"/>
          <p:cNvSpPr>
            <a:spLocks noGrp="1"/>
          </p:cNvSpPr>
          <p:nvPr>
            <p:ph type="sldNum" sz="quarter" idx="5"/>
          </p:nvPr>
        </p:nvSpPr>
        <p:spPr>
          <a:noFill/>
        </p:spPr>
        <p:txBody>
          <a:bodyPr/>
          <a:lstStyle/>
          <a:p>
            <a:fld id="{A6F4C290-992B-4E8C-93F5-6784BF52EA56}" type="slidenum">
              <a:rPr lang="en-US" altLang="zh-CN"/>
              <a:pPr/>
              <a:t>34</a:t>
            </a:fld>
            <a:endParaRPr lang="en-US" altLang="zh-CN"/>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幻灯片图像占位符 1"/>
          <p:cNvSpPr>
            <a:spLocks noGrp="1" noRot="1" noChangeAspect="1" noTextEdit="1"/>
          </p:cNvSpPr>
          <p:nvPr>
            <p:ph type="sldImg"/>
          </p:nvPr>
        </p:nvSpPr>
        <p:spPr>
          <a:ln/>
        </p:spPr>
      </p:sp>
      <p:sp>
        <p:nvSpPr>
          <p:cNvPr id="241667" name="备注占位符 2"/>
          <p:cNvSpPr>
            <a:spLocks noGrp="1"/>
          </p:cNvSpPr>
          <p:nvPr>
            <p:ph type="body" idx="1"/>
          </p:nvPr>
        </p:nvSpPr>
        <p:spPr>
          <a:noFill/>
          <a:ln/>
        </p:spPr>
        <p:txBody>
          <a:bodyPr/>
          <a:lstStyle/>
          <a:p>
            <a:pPr eaLnBrk="1" hangingPunct="1"/>
            <a:endParaRPr lang="zh-CN" altLang="en-US" smtClean="0"/>
          </a:p>
        </p:txBody>
      </p:sp>
      <p:sp>
        <p:nvSpPr>
          <p:cNvPr id="241668" name="灯片编号占位符 3"/>
          <p:cNvSpPr>
            <a:spLocks noGrp="1"/>
          </p:cNvSpPr>
          <p:nvPr>
            <p:ph type="sldNum" sz="quarter" idx="5"/>
          </p:nvPr>
        </p:nvSpPr>
        <p:spPr>
          <a:noFill/>
        </p:spPr>
        <p:txBody>
          <a:bodyPr/>
          <a:lstStyle/>
          <a:p>
            <a:fld id="{4AE5117C-1CB5-484C-9D78-9BEDB73E9837}" type="slidenum">
              <a:rPr lang="en-US" altLang="zh-CN"/>
              <a:pPr/>
              <a:t>35</a:t>
            </a:fld>
            <a:endParaRPr lang="en-US" altLang="zh-CN"/>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幻灯片图像占位符 1"/>
          <p:cNvSpPr>
            <a:spLocks noGrp="1" noRot="1" noChangeAspect="1" noTextEdit="1"/>
          </p:cNvSpPr>
          <p:nvPr>
            <p:ph type="sldImg"/>
          </p:nvPr>
        </p:nvSpPr>
        <p:spPr>
          <a:ln/>
        </p:spPr>
      </p:sp>
      <p:sp>
        <p:nvSpPr>
          <p:cNvPr id="242691" name="备注占位符 2"/>
          <p:cNvSpPr>
            <a:spLocks noGrp="1"/>
          </p:cNvSpPr>
          <p:nvPr>
            <p:ph type="body" idx="1"/>
          </p:nvPr>
        </p:nvSpPr>
        <p:spPr>
          <a:noFill/>
          <a:ln/>
        </p:spPr>
        <p:txBody>
          <a:bodyPr/>
          <a:lstStyle/>
          <a:p>
            <a:pPr eaLnBrk="1" hangingPunct="1"/>
            <a:endParaRPr lang="zh-CN" altLang="en-US" smtClean="0"/>
          </a:p>
        </p:txBody>
      </p:sp>
      <p:sp>
        <p:nvSpPr>
          <p:cNvPr id="242692" name="灯片编号占位符 3"/>
          <p:cNvSpPr>
            <a:spLocks noGrp="1"/>
          </p:cNvSpPr>
          <p:nvPr>
            <p:ph type="sldNum" sz="quarter" idx="5"/>
          </p:nvPr>
        </p:nvSpPr>
        <p:spPr>
          <a:noFill/>
        </p:spPr>
        <p:txBody>
          <a:bodyPr/>
          <a:lstStyle/>
          <a:p>
            <a:fld id="{7B954829-A322-4FD6-82E0-4EB0FA62C0B2}" type="slidenum">
              <a:rPr lang="en-US" altLang="zh-CN"/>
              <a:pPr/>
              <a:t>36</a:t>
            </a:fld>
            <a:endParaRPr lang="en-US" altLang="zh-CN"/>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幻灯片图像占位符 1"/>
          <p:cNvSpPr>
            <a:spLocks noGrp="1" noRot="1" noChangeAspect="1" noTextEdit="1"/>
          </p:cNvSpPr>
          <p:nvPr>
            <p:ph type="sldImg"/>
          </p:nvPr>
        </p:nvSpPr>
        <p:spPr>
          <a:ln/>
        </p:spPr>
      </p:sp>
      <p:sp>
        <p:nvSpPr>
          <p:cNvPr id="243715" name="备注占位符 2"/>
          <p:cNvSpPr>
            <a:spLocks noGrp="1"/>
          </p:cNvSpPr>
          <p:nvPr>
            <p:ph type="body" idx="1"/>
          </p:nvPr>
        </p:nvSpPr>
        <p:spPr>
          <a:noFill/>
          <a:ln/>
        </p:spPr>
        <p:txBody>
          <a:bodyPr/>
          <a:lstStyle/>
          <a:p>
            <a:pPr eaLnBrk="1" hangingPunct="1"/>
            <a:endParaRPr lang="zh-CN" altLang="en-US" smtClean="0"/>
          </a:p>
        </p:txBody>
      </p:sp>
      <p:sp>
        <p:nvSpPr>
          <p:cNvPr id="243716" name="灯片编号占位符 3"/>
          <p:cNvSpPr>
            <a:spLocks noGrp="1"/>
          </p:cNvSpPr>
          <p:nvPr>
            <p:ph type="sldNum" sz="quarter" idx="5"/>
          </p:nvPr>
        </p:nvSpPr>
        <p:spPr>
          <a:noFill/>
        </p:spPr>
        <p:txBody>
          <a:bodyPr/>
          <a:lstStyle/>
          <a:p>
            <a:fld id="{F33430CA-1DF7-4242-9210-7E32E3992B03}" type="slidenum">
              <a:rPr lang="en-US" altLang="zh-CN"/>
              <a:pPr/>
              <a:t>37</a:t>
            </a:fld>
            <a:endParaRPr lang="en-US" altLang="zh-CN"/>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幻灯片图像占位符 1"/>
          <p:cNvSpPr>
            <a:spLocks noGrp="1" noRot="1" noChangeAspect="1" noTextEdit="1"/>
          </p:cNvSpPr>
          <p:nvPr>
            <p:ph type="sldImg"/>
          </p:nvPr>
        </p:nvSpPr>
        <p:spPr>
          <a:ln/>
        </p:spPr>
      </p:sp>
      <p:sp>
        <p:nvSpPr>
          <p:cNvPr id="244739" name="备注占位符 2"/>
          <p:cNvSpPr>
            <a:spLocks noGrp="1"/>
          </p:cNvSpPr>
          <p:nvPr>
            <p:ph type="body" idx="1"/>
          </p:nvPr>
        </p:nvSpPr>
        <p:spPr>
          <a:noFill/>
          <a:ln/>
        </p:spPr>
        <p:txBody>
          <a:bodyPr/>
          <a:lstStyle/>
          <a:p>
            <a:pPr eaLnBrk="1" hangingPunct="1"/>
            <a:endParaRPr lang="zh-CN" altLang="en-US" smtClean="0"/>
          </a:p>
        </p:txBody>
      </p:sp>
      <p:sp>
        <p:nvSpPr>
          <p:cNvPr id="244740" name="灯片编号占位符 3"/>
          <p:cNvSpPr>
            <a:spLocks noGrp="1"/>
          </p:cNvSpPr>
          <p:nvPr>
            <p:ph type="sldNum" sz="quarter" idx="5"/>
          </p:nvPr>
        </p:nvSpPr>
        <p:spPr>
          <a:noFill/>
        </p:spPr>
        <p:txBody>
          <a:bodyPr/>
          <a:lstStyle/>
          <a:p>
            <a:fld id="{69958CFF-1E54-4F21-9B25-CCB0D4F1E23A}" type="slidenum">
              <a:rPr lang="en-US" altLang="zh-CN"/>
              <a:pPr/>
              <a:t>39</a:t>
            </a:fld>
            <a:endParaRPr lang="en-US" altLang="zh-CN"/>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幻灯片图像占位符 1"/>
          <p:cNvSpPr>
            <a:spLocks noGrp="1" noRot="1" noChangeAspect="1" noTextEdit="1"/>
          </p:cNvSpPr>
          <p:nvPr>
            <p:ph type="sldImg"/>
          </p:nvPr>
        </p:nvSpPr>
        <p:spPr>
          <a:ln/>
        </p:spPr>
      </p:sp>
      <p:sp>
        <p:nvSpPr>
          <p:cNvPr id="245763" name="备注占位符 2"/>
          <p:cNvSpPr>
            <a:spLocks noGrp="1"/>
          </p:cNvSpPr>
          <p:nvPr>
            <p:ph type="body" idx="1"/>
          </p:nvPr>
        </p:nvSpPr>
        <p:spPr>
          <a:noFill/>
          <a:ln/>
        </p:spPr>
        <p:txBody>
          <a:bodyPr/>
          <a:lstStyle/>
          <a:p>
            <a:pPr eaLnBrk="1" hangingPunct="1"/>
            <a:endParaRPr lang="zh-CN" altLang="en-US" smtClean="0"/>
          </a:p>
        </p:txBody>
      </p:sp>
      <p:sp>
        <p:nvSpPr>
          <p:cNvPr id="245764" name="灯片编号占位符 3"/>
          <p:cNvSpPr>
            <a:spLocks noGrp="1"/>
          </p:cNvSpPr>
          <p:nvPr>
            <p:ph type="sldNum" sz="quarter" idx="5"/>
          </p:nvPr>
        </p:nvSpPr>
        <p:spPr>
          <a:noFill/>
        </p:spPr>
        <p:txBody>
          <a:bodyPr/>
          <a:lstStyle/>
          <a:p>
            <a:fld id="{9A1D5F37-3AE3-4199-A842-28BEAAAAD080}" type="slidenum">
              <a:rPr lang="en-US" altLang="zh-CN"/>
              <a:pPr/>
              <a:t>40</a:t>
            </a:fld>
            <a:endParaRPr lang="en-US" altLang="zh-CN"/>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幻灯片图像占位符 1"/>
          <p:cNvSpPr>
            <a:spLocks noGrp="1" noRot="1" noChangeAspect="1" noTextEdit="1"/>
          </p:cNvSpPr>
          <p:nvPr>
            <p:ph type="sldImg"/>
          </p:nvPr>
        </p:nvSpPr>
        <p:spPr>
          <a:ln/>
        </p:spPr>
      </p:sp>
      <p:sp>
        <p:nvSpPr>
          <p:cNvPr id="246787" name="备注占位符 2"/>
          <p:cNvSpPr>
            <a:spLocks noGrp="1"/>
          </p:cNvSpPr>
          <p:nvPr>
            <p:ph type="body" idx="1"/>
          </p:nvPr>
        </p:nvSpPr>
        <p:spPr>
          <a:noFill/>
          <a:ln/>
        </p:spPr>
        <p:txBody>
          <a:bodyPr/>
          <a:lstStyle/>
          <a:p>
            <a:pPr eaLnBrk="1" hangingPunct="1"/>
            <a:endParaRPr lang="zh-CN" altLang="en-US" smtClean="0"/>
          </a:p>
        </p:txBody>
      </p:sp>
      <p:sp>
        <p:nvSpPr>
          <p:cNvPr id="246788" name="灯片编号占位符 3"/>
          <p:cNvSpPr>
            <a:spLocks noGrp="1"/>
          </p:cNvSpPr>
          <p:nvPr>
            <p:ph type="sldNum" sz="quarter" idx="5"/>
          </p:nvPr>
        </p:nvSpPr>
        <p:spPr>
          <a:noFill/>
        </p:spPr>
        <p:txBody>
          <a:bodyPr/>
          <a:lstStyle/>
          <a:p>
            <a:fld id="{97EB3E2A-87D3-4515-A631-56BE96141422}" type="slidenum">
              <a:rPr lang="en-US" altLang="zh-CN"/>
              <a:pPr/>
              <a:t>41</a:t>
            </a:fld>
            <a:endParaRPr lang="en-US" altLang="zh-CN"/>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幻灯片图像占位符 1"/>
          <p:cNvSpPr>
            <a:spLocks noGrp="1" noRot="1" noChangeAspect="1" noTextEdit="1"/>
          </p:cNvSpPr>
          <p:nvPr>
            <p:ph type="sldImg"/>
          </p:nvPr>
        </p:nvSpPr>
        <p:spPr>
          <a:ln/>
        </p:spPr>
      </p:sp>
      <p:sp>
        <p:nvSpPr>
          <p:cNvPr id="247811" name="备注占位符 2"/>
          <p:cNvSpPr>
            <a:spLocks noGrp="1"/>
          </p:cNvSpPr>
          <p:nvPr>
            <p:ph type="body" idx="1"/>
          </p:nvPr>
        </p:nvSpPr>
        <p:spPr>
          <a:noFill/>
          <a:ln/>
        </p:spPr>
        <p:txBody>
          <a:bodyPr/>
          <a:lstStyle/>
          <a:p>
            <a:pPr eaLnBrk="1" hangingPunct="1"/>
            <a:endParaRPr lang="zh-CN" altLang="en-US" smtClean="0"/>
          </a:p>
        </p:txBody>
      </p:sp>
      <p:sp>
        <p:nvSpPr>
          <p:cNvPr id="247812" name="灯片编号占位符 3"/>
          <p:cNvSpPr>
            <a:spLocks noGrp="1"/>
          </p:cNvSpPr>
          <p:nvPr>
            <p:ph type="sldNum" sz="quarter" idx="5"/>
          </p:nvPr>
        </p:nvSpPr>
        <p:spPr>
          <a:noFill/>
        </p:spPr>
        <p:txBody>
          <a:bodyPr/>
          <a:lstStyle/>
          <a:p>
            <a:fld id="{46B54CBB-EC4B-4706-A163-A551BB3B9259}" type="slidenum">
              <a:rPr lang="en-US" altLang="zh-CN"/>
              <a:pPr/>
              <a:t>42</a:t>
            </a:fld>
            <a:endParaRPr lang="en-US" altLang="zh-CN"/>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幻灯片图像占位符 1"/>
          <p:cNvSpPr>
            <a:spLocks noGrp="1" noRot="1" noChangeAspect="1" noTextEdit="1"/>
          </p:cNvSpPr>
          <p:nvPr>
            <p:ph type="sldImg"/>
          </p:nvPr>
        </p:nvSpPr>
        <p:spPr>
          <a:ln/>
        </p:spPr>
      </p:sp>
      <p:sp>
        <p:nvSpPr>
          <p:cNvPr id="248835" name="备注占位符 2"/>
          <p:cNvSpPr>
            <a:spLocks noGrp="1"/>
          </p:cNvSpPr>
          <p:nvPr>
            <p:ph type="body" idx="1"/>
          </p:nvPr>
        </p:nvSpPr>
        <p:spPr>
          <a:noFill/>
          <a:ln/>
        </p:spPr>
        <p:txBody>
          <a:bodyPr/>
          <a:lstStyle/>
          <a:p>
            <a:pPr eaLnBrk="1" hangingPunct="1"/>
            <a:endParaRPr lang="zh-CN" altLang="en-US" smtClean="0"/>
          </a:p>
        </p:txBody>
      </p:sp>
      <p:sp>
        <p:nvSpPr>
          <p:cNvPr id="248836" name="灯片编号占位符 3"/>
          <p:cNvSpPr>
            <a:spLocks noGrp="1"/>
          </p:cNvSpPr>
          <p:nvPr>
            <p:ph type="sldNum" sz="quarter" idx="5"/>
          </p:nvPr>
        </p:nvSpPr>
        <p:spPr>
          <a:noFill/>
        </p:spPr>
        <p:txBody>
          <a:bodyPr/>
          <a:lstStyle/>
          <a:p>
            <a:fld id="{2CC55BB5-0801-49B7-9B29-46896ED2FE24}" type="slidenum">
              <a:rPr lang="en-US" altLang="zh-CN"/>
              <a:pPr/>
              <a:t>43</a:t>
            </a:fld>
            <a:endParaRPr lang="en-US" altLang="zh-CN"/>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幻灯片图像占位符 1"/>
          <p:cNvSpPr>
            <a:spLocks noGrp="1" noRot="1" noChangeAspect="1" noTextEdit="1"/>
          </p:cNvSpPr>
          <p:nvPr>
            <p:ph type="sldImg"/>
          </p:nvPr>
        </p:nvSpPr>
        <p:spPr>
          <a:ln/>
        </p:spPr>
      </p:sp>
      <p:sp>
        <p:nvSpPr>
          <p:cNvPr id="249859" name="备注占位符 2"/>
          <p:cNvSpPr>
            <a:spLocks noGrp="1"/>
          </p:cNvSpPr>
          <p:nvPr>
            <p:ph type="body" idx="1"/>
          </p:nvPr>
        </p:nvSpPr>
        <p:spPr>
          <a:noFill/>
          <a:ln/>
        </p:spPr>
        <p:txBody>
          <a:bodyPr/>
          <a:lstStyle/>
          <a:p>
            <a:pPr eaLnBrk="1" hangingPunct="1"/>
            <a:endParaRPr lang="zh-CN" altLang="en-US" smtClean="0"/>
          </a:p>
        </p:txBody>
      </p:sp>
      <p:sp>
        <p:nvSpPr>
          <p:cNvPr id="249860" name="灯片编号占位符 3"/>
          <p:cNvSpPr>
            <a:spLocks noGrp="1"/>
          </p:cNvSpPr>
          <p:nvPr>
            <p:ph type="sldNum" sz="quarter" idx="5"/>
          </p:nvPr>
        </p:nvSpPr>
        <p:spPr>
          <a:noFill/>
        </p:spPr>
        <p:txBody>
          <a:bodyPr/>
          <a:lstStyle/>
          <a:p>
            <a:fld id="{E56A33D1-416E-42AA-855B-95970B3560C3}" type="slidenum">
              <a:rPr lang="en-US" altLang="zh-CN"/>
              <a:pPr/>
              <a:t>44</a:t>
            </a:fld>
            <a:endParaRPr lang="en-US" altLang="zh-CN"/>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幻灯片图像占位符 1"/>
          <p:cNvSpPr>
            <a:spLocks noGrp="1" noRot="1" noChangeAspect="1" noTextEdit="1"/>
          </p:cNvSpPr>
          <p:nvPr>
            <p:ph type="sldImg"/>
          </p:nvPr>
        </p:nvSpPr>
        <p:spPr>
          <a:ln/>
        </p:spPr>
      </p:sp>
      <p:sp>
        <p:nvSpPr>
          <p:cNvPr id="250883" name="备注占位符 2"/>
          <p:cNvSpPr>
            <a:spLocks noGrp="1"/>
          </p:cNvSpPr>
          <p:nvPr>
            <p:ph type="body" idx="1"/>
          </p:nvPr>
        </p:nvSpPr>
        <p:spPr>
          <a:noFill/>
          <a:ln/>
        </p:spPr>
        <p:txBody>
          <a:bodyPr/>
          <a:lstStyle/>
          <a:p>
            <a:pPr eaLnBrk="1" hangingPunct="1"/>
            <a:endParaRPr lang="zh-CN" altLang="en-US" smtClean="0"/>
          </a:p>
        </p:txBody>
      </p:sp>
      <p:sp>
        <p:nvSpPr>
          <p:cNvPr id="250884" name="灯片编号占位符 3"/>
          <p:cNvSpPr>
            <a:spLocks noGrp="1"/>
          </p:cNvSpPr>
          <p:nvPr>
            <p:ph type="sldNum" sz="quarter" idx="5"/>
          </p:nvPr>
        </p:nvSpPr>
        <p:spPr>
          <a:noFill/>
        </p:spPr>
        <p:txBody>
          <a:bodyPr/>
          <a:lstStyle/>
          <a:p>
            <a:fld id="{79418FE7-16B9-4DA9-A36C-97D572782B29}" type="slidenum">
              <a:rPr lang="en-US" altLang="zh-CN"/>
              <a:pPr/>
              <a:t>45</a:t>
            </a:fld>
            <a:endParaRPr lang="en-US" altLang="zh-CN"/>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幻灯片图像占位符 1"/>
          <p:cNvSpPr>
            <a:spLocks noGrp="1" noRot="1" noChangeAspect="1" noTextEdit="1"/>
          </p:cNvSpPr>
          <p:nvPr>
            <p:ph type="sldImg"/>
          </p:nvPr>
        </p:nvSpPr>
        <p:spPr>
          <a:ln/>
        </p:spPr>
      </p:sp>
      <p:sp>
        <p:nvSpPr>
          <p:cNvPr id="251907" name="备注占位符 2"/>
          <p:cNvSpPr>
            <a:spLocks noGrp="1"/>
          </p:cNvSpPr>
          <p:nvPr>
            <p:ph type="body" idx="1"/>
          </p:nvPr>
        </p:nvSpPr>
        <p:spPr>
          <a:noFill/>
          <a:ln/>
        </p:spPr>
        <p:txBody>
          <a:bodyPr/>
          <a:lstStyle/>
          <a:p>
            <a:pPr eaLnBrk="1" hangingPunct="1"/>
            <a:endParaRPr lang="zh-CN" altLang="en-US" smtClean="0"/>
          </a:p>
        </p:txBody>
      </p:sp>
      <p:sp>
        <p:nvSpPr>
          <p:cNvPr id="251908" name="灯片编号占位符 3"/>
          <p:cNvSpPr>
            <a:spLocks noGrp="1"/>
          </p:cNvSpPr>
          <p:nvPr>
            <p:ph type="sldNum" sz="quarter" idx="5"/>
          </p:nvPr>
        </p:nvSpPr>
        <p:spPr>
          <a:noFill/>
        </p:spPr>
        <p:txBody>
          <a:bodyPr/>
          <a:lstStyle/>
          <a:p>
            <a:fld id="{7CA29CD0-F35D-444B-951F-A7C8F10FE5AD}" type="slidenum">
              <a:rPr lang="en-US" altLang="zh-CN"/>
              <a:pPr/>
              <a:t>46</a:t>
            </a:fld>
            <a:endParaRPr lang="en-US" altLang="zh-CN"/>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幻灯片图像占位符 1"/>
          <p:cNvSpPr>
            <a:spLocks noGrp="1" noRot="1" noChangeAspect="1" noTextEdit="1"/>
          </p:cNvSpPr>
          <p:nvPr>
            <p:ph type="sldImg"/>
          </p:nvPr>
        </p:nvSpPr>
        <p:spPr>
          <a:ln/>
        </p:spPr>
      </p:sp>
      <p:sp>
        <p:nvSpPr>
          <p:cNvPr id="252931" name="备注占位符 2"/>
          <p:cNvSpPr>
            <a:spLocks noGrp="1"/>
          </p:cNvSpPr>
          <p:nvPr>
            <p:ph type="body" idx="1"/>
          </p:nvPr>
        </p:nvSpPr>
        <p:spPr>
          <a:noFill/>
          <a:ln/>
        </p:spPr>
        <p:txBody>
          <a:bodyPr/>
          <a:lstStyle/>
          <a:p>
            <a:pPr eaLnBrk="1" hangingPunct="1"/>
            <a:endParaRPr lang="zh-CN" altLang="en-US" smtClean="0"/>
          </a:p>
        </p:txBody>
      </p:sp>
      <p:sp>
        <p:nvSpPr>
          <p:cNvPr id="252932" name="灯片编号占位符 3"/>
          <p:cNvSpPr>
            <a:spLocks noGrp="1"/>
          </p:cNvSpPr>
          <p:nvPr>
            <p:ph type="sldNum" sz="quarter" idx="5"/>
          </p:nvPr>
        </p:nvSpPr>
        <p:spPr>
          <a:noFill/>
        </p:spPr>
        <p:txBody>
          <a:bodyPr/>
          <a:lstStyle/>
          <a:p>
            <a:fld id="{74163512-7C82-4A68-8803-4082BB967389}" type="slidenum">
              <a:rPr lang="en-US" altLang="zh-CN"/>
              <a:pPr/>
              <a:t>47</a:t>
            </a:fld>
            <a:endParaRPr lang="en-US" altLang="zh-CN"/>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幻灯片图像占位符 1"/>
          <p:cNvSpPr>
            <a:spLocks noGrp="1" noRot="1" noChangeAspect="1" noTextEdit="1"/>
          </p:cNvSpPr>
          <p:nvPr>
            <p:ph type="sldImg"/>
          </p:nvPr>
        </p:nvSpPr>
        <p:spPr>
          <a:ln/>
        </p:spPr>
      </p:sp>
      <p:sp>
        <p:nvSpPr>
          <p:cNvPr id="253955" name="备注占位符 2"/>
          <p:cNvSpPr>
            <a:spLocks noGrp="1"/>
          </p:cNvSpPr>
          <p:nvPr>
            <p:ph type="body" idx="1"/>
          </p:nvPr>
        </p:nvSpPr>
        <p:spPr>
          <a:noFill/>
          <a:ln/>
        </p:spPr>
        <p:txBody>
          <a:bodyPr/>
          <a:lstStyle/>
          <a:p>
            <a:pPr eaLnBrk="1" hangingPunct="1"/>
            <a:endParaRPr lang="zh-CN" altLang="en-US" smtClean="0"/>
          </a:p>
        </p:txBody>
      </p:sp>
      <p:sp>
        <p:nvSpPr>
          <p:cNvPr id="253956" name="灯片编号占位符 3"/>
          <p:cNvSpPr>
            <a:spLocks noGrp="1"/>
          </p:cNvSpPr>
          <p:nvPr>
            <p:ph type="sldNum" sz="quarter" idx="5"/>
          </p:nvPr>
        </p:nvSpPr>
        <p:spPr>
          <a:noFill/>
        </p:spPr>
        <p:txBody>
          <a:bodyPr/>
          <a:lstStyle/>
          <a:p>
            <a:fld id="{AF8A82B1-3927-4596-95F0-B987D9661A72}" type="slidenum">
              <a:rPr lang="en-US" altLang="zh-CN"/>
              <a:pPr/>
              <a:t>48</a:t>
            </a:fld>
            <a:endParaRPr lang="en-US" altLang="zh-CN"/>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幻灯片图像占位符 1"/>
          <p:cNvSpPr>
            <a:spLocks noGrp="1" noRot="1" noChangeAspect="1" noTextEdit="1"/>
          </p:cNvSpPr>
          <p:nvPr>
            <p:ph type="sldImg"/>
          </p:nvPr>
        </p:nvSpPr>
        <p:spPr>
          <a:ln/>
        </p:spPr>
      </p:sp>
      <p:sp>
        <p:nvSpPr>
          <p:cNvPr id="254979" name="备注占位符 2"/>
          <p:cNvSpPr>
            <a:spLocks noGrp="1"/>
          </p:cNvSpPr>
          <p:nvPr>
            <p:ph type="body" idx="1"/>
          </p:nvPr>
        </p:nvSpPr>
        <p:spPr>
          <a:noFill/>
          <a:ln/>
        </p:spPr>
        <p:txBody>
          <a:bodyPr/>
          <a:lstStyle/>
          <a:p>
            <a:pPr eaLnBrk="1" hangingPunct="1"/>
            <a:endParaRPr lang="zh-CN" altLang="en-US" smtClean="0"/>
          </a:p>
        </p:txBody>
      </p:sp>
      <p:sp>
        <p:nvSpPr>
          <p:cNvPr id="254980" name="灯片编号占位符 3"/>
          <p:cNvSpPr>
            <a:spLocks noGrp="1"/>
          </p:cNvSpPr>
          <p:nvPr>
            <p:ph type="sldNum" sz="quarter" idx="5"/>
          </p:nvPr>
        </p:nvSpPr>
        <p:spPr>
          <a:noFill/>
        </p:spPr>
        <p:txBody>
          <a:bodyPr/>
          <a:lstStyle/>
          <a:p>
            <a:fld id="{8BC51570-9084-47F6-A9A1-D0C775DEC156}" type="slidenum">
              <a:rPr lang="en-US" altLang="zh-CN"/>
              <a:pPr/>
              <a:t>49</a:t>
            </a:fld>
            <a:endParaRPr lang="en-US" altLang="zh-CN"/>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幻灯片图像占位符 1"/>
          <p:cNvSpPr>
            <a:spLocks noGrp="1" noRot="1" noChangeAspect="1" noTextEdit="1"/>
          </p:cNvSpPr>
          <p:nvPr>
            <p:ph type="sldImg"/>
          </p:nvPr>
        </p:nvSpPr>
        <p:spPr>
          <a:ln/>
        </p:spPr>
      </p:sp>
      <p:sp>
        <p:nvSpPr>
          <p:cNvPr id="256003" name="备注占位符 2"/>
          <p:cNvSpPr>
            <a:spLocks noGrp="1"/>
          </p:cNvSpPr>
          <p:nvPr>
            <p:ph type="body" idx="1"/>
          </p:nvPr>
        </p:nvSpPr>
        <p:spPr>
          <a:noFill/>
          <a:ln/>
        </p:spPr>
        <p:txBody>
          <a:bodyPr/>
          <a:lstStyle/>
          <a:p>
            <a:pPr eaLnBrk="1" hangingPunct="1"/>
            <a:endParaRPr lang="zh-CN" altLang="en-US" smtClean="0"/>
          </a:p>
        </p:txBody>
      </p:sp>
      <p:sp>
        <p:nvSpPr>
          <p:cNvPr id="256004" name="灯片编号占位符 3"/>
          <p:cNvSpPr>
            <a:spLocks noGrp="1"/>
          </p:cNvSpPr>
          <p:nvPr>
            <p:ph type="sldNum" sz="quarter" idx="5"/>
          </p:nvPr>
        </p:nvSpPr>
        <p:spPr>
          <a:noFill/>
        </p:spPr>
        <p:txBody>
          <a:bodyPr/>
          <a:lstStyle/>
          <a:p>
            <a:fld id="{B8E9C582-A9D4-4C36-B62E-719494A5BEB6}" type="slidenum">
              <a:rPr lang="en-US" altLang="zh-CN"/>
              <a:pPr/>
              <a:t>50</a:t>
            </a:fld>
            <a:endParaRPr lang="en-US" altLang="zh-CN"/>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幻灯片图像占位符 1"/>
          <p:cNvSpPr>
            <a:spLocks noGrp="1" noRot="1" noChangeAspect="1" noTextEdit="1"/>
          </p:cNvSpPr>
          <p:nvPr>
            <p:ph type="sldImg"/>
          </p:nvPr>
        </p:nvSpPr>
        <p:spPr>
          <a:ln/>
        </p:spPr>
      </p:sp>
      <p:sp>
        <p:nvSpPr>
          <p:cNvPr id="257027" name="备注占位符 2"/>
          <p:cNvSpPr>
            <a:spLocks noGrp="1"/>
          </p:cNvSpPr>
          <p:nvPr>
            <p:ph type="body" idx="1"/>
          </p:nvPr>
        </p:nvSpPr>
        <p:spPr>
          <a:noFill/>
          <a:ln/>
        </p:spPr>
        <p:txBody>
          <a:bodyPr/>
          <a:lstStyle/>
          <a:p>
            <a:pPr eaLnBrk="1" hangingPunct="1"/>
            <a:endParaRPr lang="zh-CN" altLang="en-US" smtClean="0"/>
          </a:p>
        </p:txBody>
      </p:sp>
      <p:sp>
        <p:nvSpPr>
          <p:cNvPr id="257028" name="灯片编号占位符 3"/>
          <p:cNvSpPr>
            <a:spLocks noGrp="1"/>
          </p:cNvSpPr>
          <p:nvPr>
            <p:ph type="sldNum" sz="quarter" idx="5"/>
          </p:nvPr>
        </p:nvSpPr>
        <p:spPr>
          <a:noFill/>
        </p:spPr>
        <p:txBody>
          <a:bodyPr/>
          <a:lstStyle/>
          <a:p>
            <a:fld id="{E091C7BB-4333-4398-B4EA-C171E9FEA70B}" type="slidenum">
              <a:rPr lang="en-US" altLang="zh-CN"/>
              <a:pPr/>
              <a:t>51</a:t>
            </a:fld>
            <a:endParaRPr lang="en-US" altLang="zh-CN"/>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幻灯片图像占位符 1"/>
          <p:cNvSpPr>
            <a:spLocks noGrp="1" noRot="1" noChangeAspect="1" noTextEdit="1"/>
          </p:cNvSpPr>
          <p:nvPr>
            <p:ph type="sldImg"/>
          </p:nvPr>
        </p:nvSpPr>
        <p:spPr>
          <a:ln/>
        </p:spPr>
      </p:sp>
      <p:sp>
        <p:nvSpPr>
          <p:cNvPr id="258051" name="备注占位符 2"/>
          <p:cNvSpPr>
            <a:spLocks noGrp="1"/>
          </p:cNvSpPr>
          <p:nvPr>
            <p:ph type="body" idx="1"/>
          </p:nvPr>
        </p:nvSpPr>
        <p:spPr>
          <a:noFill/>
          <a:ln/>
        </p:spPr>
        <p:txBody>
          <a:bodyPr/>
          <a:lstStyle/>
          <a:p>
            <a:pPr eaLnBrk="1" hangingPunct="1"/>
            <a:endParaRPr lang="zh-CN" altLang="en-US" smtClean="0"/>
          </a:p>
        </p:txBody>
      </p:sp>
      <p:sp>
        <p:nvSpPr>
          <p:cNvPr id="258052" name="灯片编号占位符 3"/>
          <p:cNvSpPr>
            <a:spLocks noGrp="1"/>
          </p:cNvSpPr>
          <p:nvPr>
            <p:ph type="sldNum" sz="quarter" idx="5"/>
          </p:nvPr>
        </p:nvSpPr>
        <p:spPr>
          <a:noFill/>
        </p:spPr>
        <p:txBody>
          <a:bodyPr/>
          <a:lstStyle/>
          <a:p>
            <a:fld id="{D83FB9A6-7178-4E06-953D-77077954877C}" type="slidenum">
              <a:rPr lang="en-US" altLang="zh-CN"/>
              <a:pPr/>
              <a:t>52</a:t>
            </a:fld>
            <a:endParaRPr lang="en-US" altLang="zh-CN"/>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幻灯片图像占位符 1"/>
          <p:cNvSpPr>
            <a:spLocks noGrp="1" noRot="1" noChangeAspect="1" noTextEdit="1"/>
          </p:cNvSpPr>
          <p:nvPr>
            <p:ph type="sldImg"/>
          </p:nvPr>
        </p:nvSpPr>
        <p:spPr>
          <a:ln/>
        </p:spPr>
      </p:sp>
      <p:sp>
        <p:nvSpPr>
          <p:cNvPr id="259075" name="备注占位符 2"/>
          <p:cNvSpPr>
            <a:spLocks noGrp="1"/>
          </p:cNvSpPr>
          <p:nvPr>
            <p:ph type="body" idx="1"/>
          </p:nvPr>
        </p:nvSpPr>
        <p:spPr>
          <a:noFill/>
          <a:ln/>
        </p:spPr>
        <p:txBody>
          <a:bodyPr/>
          <a:lstStyle/>
          <a:p>
            <a:pPr eaLnBrk="1" hangingPunct="1"/>
            <a:endParaRPr lang="zh-CN" altLang="en-US" smtClean="0"/>
          </a:p>
        </p:txBody>
      </p:sp>
      <p:sp>
        <p:nvSpPr>
          <p:cNvPr id="259076" name="灯片编号占位符 3"/>
          <p:cNvSpPr>
            <a:spLocks noGrp="1"/>
          </p:cNvSpPr>
          <p:nvPr>
            <p:ph type="sldNum" sz="quarter" idx="5"/>
          </p:nvPr>
        </p:nvSpPr>
        <p:spPr>
          <a:noFill/>
        </p:spPr>
        <p:txBody>
          <a:bodyPr/>
          <a:lstStyle/>
          <a:p>
            <a:fld id="{7AF0E05D-7060-4AFC-98C8-5B6BB5A25316}" type="slidenum">
              <a:rPr lang="en-US" altLang="zh-CN"/>
              <a:pPr/>
              <a:t>53</a:t>
            </a:fld>
            <a:endParaRPr lang="en-US" altLang="zh-CN"/>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幻灯片图像占位符 1"/>
          <p:cNvSpPr>
            <a:spLocks noGrp="1" noRot="1" noChangeAspect="1" noTextEdit="1"/>
          </p:cNvSpPr>
          <p:nvPr>
            <p:ph type="sldImg"/>
          </p:nvPr>
        </p:nvSpPr>
        <p:spPr>
          <a:ln/>
        </p:spPr>
      </p:sp>
      <p:sp>
        <p:nvSpPr>
          <p:cNvPr id="260099" name="备注占位符 2"/>
          <p:cNvSpPr>
            <a:spLocks noGrp="1"/>
          </p:cNvSpPr>
          <p:nvPr>
            <p:ph type="body" idx="1"/>
          </p:nvPr>
        </p:nvSpPr>
        <p:spPr>
          <a:noFill/>
          <a:ln/>
        </p:spPr>
        <p:txBody>
          <a:bodyPr/>
          <a:lstStyle/>
          <a:p>
            <a:pPr eaLnBrk="1" hangingPunct="1"/>
            <a:endParaRPr lang="zh-CN" altLang="en-US" smtClean="0"/>
          </a:p>
        </p:txBody>
      </p:sp>
      <p:sp>
        <p:nvSpPr>
          <p:cNvPr id="260100" name="灯片编号占位符 3"/>
          <p:cNvSpPr>
            <a:spLocks noGrp="1"/>
          </p:cNvSpPr>
          <p:nvPr>
            <p:ph type="sldNum" sz="quarter" idx="5"/>
          </p:nvPr>
        </p:nvSpPr>
        <p:spPr>
          <a:noFill/>
        </p:spPr>
        <p:txBody>
          <a:bodyPr/>
          <a:lstStyle/>
          <a:p>
            <a:fld id="{0DF75997-7522-48DD-8054-A2333EC08C96}" type="slidenum">
              <a:rPr lang="en-US" altLang="zh-CN"/>
              <a:pPr/>
              <a:t>54</a:t>
            </a:fld>
            <a:endParaRPr lang="en-US" altLang="zh-CN"/>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幻灯片图像占位符 1"/>
          <p:cNvSpPr>
            <a:spLocks noGrp="1" noRot="1" noChangeAspect="1" noTextEdit="1"/>
          </p:cNvSpPr>
          <p:nvPr>
            <p:ph type="sldImg"/>
          </p:nvPr>
        </p:nvSpPr>
        <p:spPr>
          <a:ln/>
        </p:spPr>
      </p:sp>
      <p:sp>
        <p:nvSpPr>
          <p:cNvPr id="261123" name="备注占位符 2"/>
          <p:cNvSpPr>
            <a:spLocks noGrp="1"/>
          </p:cNvSpPr>
          <p:nvPr>
            <p:ph type="body" idx="1"/>
          </p:nvPr>
        </p:nvSpPr>
        <p:spPr>
          <a:noFill/>
          <a:ln/>
        </p:spPr>
        <p:txBody>
          <a:bodyPr/>
          <a:lstStyle/>
          <a:p>
            <a:pPr eaLnBrk="1" hangingPunct="1"/>
            <a:endParaRPr lang="zh-CN" altLang="en-US" smtClean="0"/>
          </a:p>
        </p:txBody>
      </p:sp>
      <p:sp>
        <p:nvSpPr>
          <p:cNvPr id="261124" name="灯片编号占位符 3"/>
          <p:cNvSpPr>
            <a:spLocks noGrp="1"/>
          </p:cNvSpPr>
          <p:nvPr>
            <p:ph type="sldNum" sz="quarter" idx="5"/>
          </p:nvPr>
        </p:nvSpPr>
        <p:spPr>
          <a:noFill/>
        </p:spPr>
        <p:txBody>
          <a:bodyPr/>
          <a:lstStyle/>
          <a:p>
            <a:fld id="{925333B1-166C-4732-9AAA-1AB83ACA2C89}" type="slidenum">
              <a:rPr lang="en-US" altLang="zh-CN"/>
              <a:pPr/>
              <a:t>56</a:t>
            </a:fld>
            <a:endParaRPr lang="en-US" altLang="zh-CN"/>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幻灯片图像占位符 1"/>
          <p:cNvSpPr>
            <a:spLocks noGrp="1" noRot="1" noChangeAspect="1" noTextEdit="1"/>
          </p:cNvSpPr>
          <p:nvPr>
            <p:ph type="sldImg"/>
          </p:nvPr>
        </p:nvSpPr>
        <p:spPr>
          <a:ln/>
        </p:spPr>
      </p:sp>
      <p:sp>
        <p:nvSpPr>
          <p:cNvPr id="262147" name="备注占位符 2"/>
          <p:cNvSpPr>
            <a:spLocks noGrp="1"/>
          </p:cNvSpPr>
          <p:nvPr>
            <p:ph type="body" idx="1"/>
          </p:nvPr>
        </p:nvSpPr>
        <p:spPr>
          <a:noFill/>
          <a:ln/>
        </p:spPr>
        <p:txBody>
          <a:bodyPr/>
          <a:lstStyle/>
          <a:p>
            <a:pPr eaLnBrk="1" hangingPunct="1"/>
            <a:endParaRPr lang="zh-CN" altLang="en-US" smtClean="0"/>
          </a:p>
        </p:txBody>
      </p:sp>
      <p:sp>
        <p:nvSpPr>
          <p:cNvPr id="262148" name="灯片编号占位符 3"/>
          <p:cNvSpPr>
            <a:spLocks noGrp="1"/>
          </p:cNvSpPr>
          <p:nvPr>
            <p:ph type="sldNum" sz="quarter" idx="5"/>
          </p:nvPr>
        </p:nvSpPr>
        <p:spPr>
          <a:noFill/>
        </p:spPr>
        <p:txBody>
          <a:bodyPr/>
          <a:lstStyle/>
          <a:p>
            <a:fld id="{D82E6DE0-40DC-498D-90C2-A1AEA5B0079C}" type="slidenum">
              <a:rPr lang="en-US" altLang="zh-CN"/>
              <a:pPr/>
              <a:t>57</a:t>
            </a:fld>
            <a:endParaRPr lang="en-US" altLang="zh-CN"/>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幻灯片图像占位符 1"/>
          <p:cNvSpPr>
            <a:spLocks noGrp="1" noRot="1" noChangeAspect="1" noTextEdit="1"/>
          </p:cNvSpPr>
          <p:nvPr>
            <p:ph type="sldImg"/>
          </p:nvPr>
        </p:nvSpPr>
        <p:spPr>
          <a:ln/>
        </p:spPr>
      </p:sp>
      <p:sp>
        <p:nvSpPr>
          <p:cNvPr id="263171" name="备注占位符 2"/>
          <p:cNvSpPr>
            <a:spLocks noGrp="1"/>
          </p:cNvSpPr>
          <p:nvPr>
            <p:ph type="body" idx="1"/>
          </p:nvPr>
        </p:nvSpPr>
        <p:spPr>
          <a:noFill/>
          <a:ln/>
        </p:spPr>
        <p:txBody>
          <a:bodyPr/>
          <a:lstStyle/>
          <a:p>
            <a:pPr eaLnBrk="1" hangingPunct="1"/>
            <a:endParaRPr lang="zh-CN" altLang="en-US" smtClean="0"/>
          </a:p>
        </p:txBody>
      </p:sp>
      <p:sp>
        <p:nvSpPr>
          <p:cNvPr id="263172" name="灯片编号占位符 3"/>
          <p:cNvSpPr>
            <a:spLocks noGrp="1"/>
          </p:cNvSpPr>
          <p:nvPr>
            <p:ph type="sldNum" sz="quarter" idx="5"/>
          </p:nvPr>
        </p:nvSpPr>
        <p:spPr>
          <a:noFill/>
        </p:spPr>
        <p:txBody>
          <a:bodyPr/>
          <a:lstStyle/>
          <a:p>
            <a:fld id="{F18AFF94-1329-4911-8D3A-916C35FF1947}" type="slidenum">
              <a:rPr lang="en-US" altLang="zh-CN"/>
              <a:pPr/>
              <a:t>58</a:t>
            </a:fld>
            <a:endParaRPr lang="en-US" altLang="zh-CN"/>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幻灯片图像占位符 1"/>
          <p:cNvSpPr>
            <a:spLocks noGrp="1" noRot="1" noChangeAspect="1" noTextEdit="1"/>
          </p:cNvSpPr>
          <p:nvPr>
            <p:ph type="sldImg"/>
          </p:nvPr>
        </p:nvSpPr>
        <p:spPr>
          <a:ln/>
        </p:spPr>
      </p:sp>
      <p:sp>
        <p:nvSpPr>
          <p:cNvPr id="264195" name="备注占位符 2"/>
          <p:cNvSpPr>
            <a:spLocks noGrp="1"/>
          </p:cNvSpPr>
          <p:nvPr>
            <p:ph type="body" idx="1"/>
          </p:nvPr>
        </p:nvSpPr>
        <p:spPr>
          <a:noFill/>
          <a:ln/>
        </p:spPr>
        <p:txBody>
          <a:bodyPr/>
          <a:lstStyle/>
          <a:p>
            <a:pPr eaLnBrk="1" hangingPunct="1"/>
            <a:endParaRPr lang="zh-CN" altLang="en-US" smtClean="0"/>
          </a:p>
        </p:txBody>
      </p:sp>
      <p:sp>
        <p:nvSpPr>
          <p:cNvPr id="264196" name="灯片编号占位符 3"/>
          <p:cNvSpPr>
            <a:spLocks noGrp="1"/>
          </p:cNvSpPr>
          <p:nvPr>
            <p:ph type="sldNum" sz="quarter" idx="5"/>
          </p:nvPr>
        </p:nvSpPr>
        <p:spPr>
          <a:noFill/>
        </p:spPr>
        <p:txBody>
          <a:bodyPr/>
          <a:lstStyle/>
          <a:p>
            <a:fld id="{731E64ED-509B-454B-B40E-28BAB909CC8C}" type="slidenum">
              <a:rPr lang="en-US" altLang="zh-CN"/>
              <a:pPr/>
              <a:t>60</a:t>
            </a:fld>
            <a:endParaRPr lang="en-US" altLang="zh-CN"/>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幻灯片图像占位符 1"/>
          <p:cNvSpPr>
            <a:spLocks noGrp="1" noRot="1" noChangeAspect="1" noTextEdit="1"/>
          </p:cNvSpPr>
          <p:nvPr>
            <p:ph type="sldImg"/>
          </p:nvPr>
        </p:nvSpPr>
        <p:spPr>
          <a:ln/>
        </p:spPr>
      </p:sp>
      <p:sp>
        <p:nvSpPr>
          <p:cNvPr id="265219" name="备注占位符 2"/>
          <p:cNvSpPr>
            <a:spLocks noGrp="1"/>
          </p:cNvSpPr>
          <p:nvPr>
            <p:ph type="body" idx="1"/>
          </p:nvPr>
        </p:nvSpPr>
        <p:spPr>
          <a:noFill/>
          <a:ln/>
        </p:spPr>
        <p:txBody>
          <a:bodyPr/>
          <a:lstStyle/>
          <a:p>
            <a:pPr eaLnBrk="1" hangingPunct="1"/>
            <a:endParaRPr lang="zh-CN" altLang="en-US" smtClean="0"/>
          </a:p>
        </p:txBody>
      </p:sp>
      <p:sp>
        <p:nvSpPr>
          <p:cNvPr id="265220" name="灯片编号占位符 3"/>
          <p:cNvSpPr>
            <a:spLocks noGrp="1"/>
          </p:cNvSpPr>
          <p:nvPr>
            <p:ph type="sldNum" sz="quarter" idx="5"/>
          </p:nvPr>
        </p:nvSpPr>
        <p:spPr>
          <a:noFill/>
        </p:spPr>
        <p:txBody>
          <a:bodyPr/>
          <a:lstStyle/>
          <a:p>
            <a:fld id="{F6AABEA0-0D08-4DB7-9F7F-7981387AB96D}" type="slidenum">
              <a:rPr lang="en-US" altLang="zh-CN"/>
              <a:pPr/>
              <a:t>63</a:t>
            </a:fld>
            <a:endParaRPr lang="en-US" altLang="zh-CN"/>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幻灯片图像占位符 1"/>
          <p:cNvSpPr>
            <a:spLocks noGrp="1" noRot="1" noChangeAspect="1" noTextEdit="1"/>
          </p:cNvSpPr>
          <p:nvPr>
            <p:ph type="sldImg"/>
          </p:nvPr>
        </p:nvSpPr>
        <p:spPr>
          <a:ln/>
        </p:spPr>
      </p:sp>
      <p:sp>
        <p:nvSpPr>
          <p:cNvPr id="266243" name="备注占位符 2"/>
          <p:cNvSpPr>
            <a:spLocks noGrp="1"/>
          </p:cNvSpPr>
          <p:nvPr>
            <p:ph type="body" idx="1"/>
          </p:nvPr>
        </p:nvSpPr>
        <p:spPr>
          <a:noFill/>
          <a:ln/>
        </p:spPr>
        <p:txBody>
          <a:bodyPr/>
          <a:lstStyle/>
          <a:p>
            <a:pPr eaLnBrk="1" hangingPunct="1"/>
            <a:endParaRPr lang="zh-CN" altLang="en-US" smtClean="0"/>
          </a:p>
        </p:txBody>
      </p:sp>
      <p:sp>
        <p:nvSpPr>
          <p:cNvPr id="266244" name="灯片编号占位符 3"/>
          <p:cNvSpPr>
            <a:spLocks noGrp="1"/>
          </p:cNvSpPr>
          <p:nvPr>
            <p:ph type="sldNum" sz="quarter" idx="5"/>
          </p:nvPr>
        </p:nvSpPr>
        <p:spPr>
          <a:noFill/>
        </p:spPr>
        <p:txBody>
          <a:bodyPr/>
          <a:lstStyle/>
          <a:p>
            <a:fld id="{3DE87D0A-59F9-4424-A494-5EFD086CDC40}" type="slidenum">
              <a:rPr lang="en-US" altLang="zh-CN"/>
              <a:pPr/>
              <a:t>64</a:t>
            </a:fld>
            <a:endParaRPr lang="en-US" altLang="zh-CN"/>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幻灯片图像占位符 1"/>
          <p:cNvSpPr>
            <a:spLocks noGrp="1" noRot="1" noChangeAspect="1" noTextEdit="1"/>
          </p:cNvSpPr>
          <p:nvPr>
            <p:ph type="sldImg"/>
          </p:nvPr>
        </p:nvSpPr>
        <p:spPr>
          <a:ln/>
        </p:spPr>
      </p:sp>
      <p:sp>
        <p:nvSpPr>
          <p:cNvPr id="267267" name="备注占位符 2"/>
          <p:cNvSpPr>
            <a:spLocks noGrp="1"/>
          </p:cNvSpPr>
          <p:nvPr>
            <p:ph type="body" idx="1"/>
          </p:nvPr>
        </p:nvSpPr>
        <p:spPr>
          <a:noFill/>
          <a:ln/>
        </p:spPr>
        <p:txBody>
          <a:bodyPr/>
          <a:lstStyle/>
          <a:p>
            <a:pPr eaLnBrk="1" hangingPunct="1"/>
            <a:endParaRPr lang="zh-CN" altLang="en-US" smtClean="0"/>
          </a:p>
        </p:txBody>
      </p:sp>
      <p:sp>
        <p:nvSpPr>
          <p:cNvPr id="267268" name="灯片编号占位符 3"/>
          <p:cNvSpPr>
            <a:spLocks noGrp="1"/>
          </p:cNvSpPr>
          <p:nvPr>
            <p:ph type="sldNum" sz="quarter" idx="5"/>
          </p:nvPr>
        </p:nvSpPr>
        <p:spPr>
          <a:noFill/>
        </p:spPr>
        <p:txBody>
          <a:bodyPr/>
          <a:lstStyle/>
          <a:p>
            <a:fld id="{04C8D3A7-E84C-4FFD-A1D3-F955AA12D2EE}" type="slidenum">
              <a:rPr lang="en-US" altLang="zh-CN"/>
              <a:pPr/>
              <a:t>66</a:t>
            </a:fld>
            <a:endParaRPr lang="en-US" altLang="zh-CN"/>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幻灯片图像占位符 1"/>
          <p:cNvSpPr>
            <a:spLocks noGrp="1" noRot="1" noChangeAspect="1" noTextEdit="1"/>
          </p:cNvSpPr>
          <p:nvPr>
            <p:ph type="sldImg"/>
          </p:nvPr>
        </p:nvSpPr>
        <p:spPr>
          <a:ln/>
        </p:spPr>
      </p:sp>
      <p:sp>
        <p:nvSpPr>
          <p:cNvPr id="268291" name="备注占位符 2"/>
          <p:cNvSpPr>
            <a:spLocks noGrp="1"/>
          </p:cNvSpPr>
          <p:nvPr>
            <p:ph type="body" idx="1"/>
          </p:nvPr>
        </p:nvSpPr>
        <p:spPr>
          <a:noFill/>
          <a:ln/>
        </p:spPr>
        <p:txBody>
          <a:bodyPr/>
          <a:lstStyle/>
          <a:p>
            <a:pPr eaLnBrk="1" hangingPunct="1"/>
            <a:endParaRPr lang="zh-CN" altLang="en-US" smtClean="0"/>
          </a:p>
        </p:txBody>
      </p:sp>
      <p:sp>
        <p:nvSpPr>
          <p:cNvPr id="268292" name="灯片编号占位符 3"/>
          <p:cNvSpPr>
            <a:spLocks noGrp="1"/>
          </p:cNvSpPr>
          <p:nvPr>
            <p:ph type="sldNum" sz="quarter" idx="5"/>
          </p:nvPr>
        </p:nvSpPr>
        <p:spPr>
          <a:noFill/>
        </p:spPr>
        <p:txBody>
          <a:bodyPr/>
          <a:lstStyle/>
          <a:p>
            <a:fld id="{59860BDB-9932-4B03-AF84-E8E0BD4F11A7}" type="slidenum">
              <a:rPr lang="en-US" altLang="zh-CN"/>
              <a:pPr/>
              <a:t>67</a:t>
            </a:fld>
            <a:endParaRPr lang="en-US" altLang="zh-CN"/>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幻灯片图像占位符 1"/>
          <p:cNvSpPr>
            <a:spLocks noGrp="1" noRot="1" noChangeAspect="1" noTextEdit="1"/>
          </p:cNvSpPr>
          <p:nvPr>
            <p:ph type="sldImg"/>
          </p:nvPr>
        </p:nvSpPr>
        <p:spPr>
          <a:ln/>
        </p:spPr>
      </p:sp>
      <p:sp>
        <p:nvSpPr>
          <p:cNvPr id="269315" name="备注占位符 2"/>
          <p:cNvSpPr>
            <a:spLocks noGrp="1"/>
          </p:cNvSpPr>
          <p:nvPr>
            <p:ph type="body" idx="1"/>
          </p:nvPr>
        </p:nvSpPr>
        <p:spPr>
          <a:noFill/>
          <a:ln/>
        </p:spPr>
        <p:txBody>
          <a:bodyPr/>
          <a:lstStyle/>
          <a:p>
            <a:pPr eaLnBrk="1" hangingPunct="1"/>
            <a:endParaRPr lang="zh-CN" altLang="en-US" smtClean="0"/>
          </a:p>
        </p:txBody>
      </p:sp>
      <p:sp>
        <p:nvSpPr>
          <p:cNvPr id="269316" name="灯片编号占位符 3"/>
          <p:cNvSpPr>
            <a:spLocks noGrp="1"/>
          </p:cNvSpPr>
          <p:nvPr>
            <p:ph type="sldNum" sz="quarter" idx="5"/>
          </p:nvPr>
        </p:nvSpPr>
        <p:spPr>
          <a:noFill/>
        </p:spPr>
        <p:txBody>
          <a:bodyPr/>
          <a:lstStyle/>
          <a:p>
            <a:fld id="{60FBFF36-52C0-4172-AD58-4FCB508F4950}" type="slidenum">
              <a:rPr lang="en-US" altLang="zh-CN"/>
              <a:pPr/>
              <a:t>68</a:t>
            </a:fld>
            <a:endParaRPr lang="en-US" altLang="zh-CN"/>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幻灯片图像占位符 1"/>
          <p:cNvSpPr>
            <a:spLocks noGrp="1" noRot="1" noChangeAspect="1" noTextEdit="1"/>
          </p:cNvSpPr>
          <p:nvPr>
            <p:ph type="sldImg"/>
          </p:nvPr>
        </p:nvSpPr>
        <p:spPr>
          <a:ln/>
        </p:spPr>
      </p:sp>
      <p:sp>
        <p:nvSpPr>
          <p:cNvPr id="270339" name="备注占位符 2"/>
          <p:cNvSpPr>
            <a:spLocks noGrp="1"/>
          </p:cNvSpPr>
          <p:nvPr>
            <p:ph type="body" idx="1"/>
          </p:nvPr>
        </p:nvSpPr>
        <p:spPr>
          <a:noFill/>
          <a:ln/>
        </p:spPr>
        <p:txBody>
          <a:bodyPr/>
          <a:lstStyle/>
          <a:p>
            <a:pPr eaLnBrk="1" hangingPunct="1"/>
            <a:endParaRPr lang="zh-CN" altLang="en-US" smtClean="0"/>
          </a:p>
        </p:txBody>
      </p:sp>
      <p:sp>
        <p:nvSpPr>
          <p:cNvPr id="270340" name="灯片编号占位符 3"/>
          <p:cNvSpPr>
            <a:spLocks noGrp="1"/>
          </p:cNvSpPr>
          <p:nvPr>
            <p:ph type="sldNum" sz="quarter" idx="5"/>
          </p:nvPr>
        </p:nvSpPr>
        <p:spPr>
          <a:noFill/>
        </p:spPr>
        <p:txBody>
          <a:bodyPr/>
          <a:lstStyle/>
          <a:p>
            <a:fld id="{653A66E9-3677-481D-A313-057D00308075}" type="slidenum">
              <a:rPr lang="en-US" altLang="zh-CN"/>
              <a:pPr/>
              <a:t>70</a:t>
            </a:fld>
            <a:endParaRPr lang="en-US" altLang="zh-CN"/>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幻灯片图像占位符 1"/>
          <p:cNvSpPr>
            <a:spLocks noGrp="1" noRot="1" noChangeAspect="1" noTextEdit="1"/>
          </p:cNvSpPr>
          <p:nvPr>
            <p:ph type="sldImg"/>
          </p:nvPr>
        </p:nvSpPr>
        <p:spPr>
          <a:ln/>
        </p:spPr>
      </p:sp>
      <p:sp>
        <p:nvSpPr>
          <p:cNvPr id="271363" name="备注占位符 2"/>
          <p:cNvSpPr>
            <a:spLocks noGrp="1"/>
          </p:cNvSpPr>
          <p:nvPr>
            <p:ph type="body" idx="1"/>
          </p:nvPr>
        </p:nvSpPr>
        <p:spPr>
          <a:noFill/>
          <a:ln/>
        </p:spPr>
        <p:txBody>
          <a:bodyPr/>
          <a:lstStyle/>
          <a:p>
            <a:pPr eaLnBrk="1" hangingPunct="1"/>
            <a:endParaRPr lang="zh-CN" altLang="en-US" smtClean="0"/>
          </a:p>
        </p:txBody>
      </p:sp>
      <p:sp>
        <p:nvSpPr>
          <p:cNvPr id="271364" name="灯片编号占位符 3"/>
          <p:cNvSpPr>
            <a:spLocks noGrp="1"/>
          </p:cNvSpPr>
          <p:nvPr>
            <p:ph type="sldNum" sz="quarter" idx="5"/>
          </p:nvPr>
        </p:nvSpPr>
        <p:spPr>
          <a:noFill/>
        </p:spPr>
        <p:txBody>
          <a:bodyPr/>
          <a:lstStyle/>
          <a:p>
            <a:fld id="{8A549440-CDBA-481A-9543-1B8EDC907FB6}" type="slidenum">
              <a:rPr lang="en-US" altLang="zh-CN"/>
              <a:pPr/>
              <a:t>71</a:t>
            </a:fld>
            <a:endParaRPr lang="en-US" altLang="zh-CN"/>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幻灯片图像占位符 1"/>
          <p:cNvSpPr>
            <a:spLocks noGrp="1" noRot="1" noChangeAspect="1" noTextEdit="1"/>
          </p:cNvSpPr>
          <p:nvPr>
            <p:ph type="sldImg"/>
          </p:nvPr>
        </p:nvSpPr>
        <p:spPr>
          <a:ln/>
        </p:spPr>
      </p:sp>
      <p:sp>
        <p:nvSpPr>
          <p:cNvPr id="272387" name="备注占位符 2"/>
          <p:cNvSpPr>
            <a:spLocks noGrp="1"/>
          </p:cNvSpPr>
          <p:nvPr>
            <p:ph type="body" idx="1"/>
          </p:nvPr>
        </p:nvSpPr>
        <p:spPr>
          <a:noFill/>
          <a:ln/>
        </p:spPr>
        <p:txBody>
          <a:bodyPr/>
          <a:lstStyle/>
          <a:p>
            <a:pPr eaLnBrk="1" hangingPunct="1"/>
            <a:endParaRPr lang="zh-CN" altLang="en-US" smtClean="0"/>
          </a:p>
        </p:txBody>
      </p:sp>
      <p:sp>
        <p:nvSpPr>
          <p:cNvPr id="272388" name="灯片编号占位符 3"/>
          <p:cNvSpPr>
            <a:spLocks noGrp="1"/>
          </p:cNvSpPr>
          <p:nvPr>
            <p:ph type="sldNum" sz="quarter" idx="5"/>
          </p:nvPr>
        </p:nvSpPr>
        <p:spPr>
          <a:noFill/>
        </p:spPr>
        <p:txBody>
          <a:bodyPr/>
          <a:lstStyle/>
          <a:p>
            <a:fld id="{0927E817-7E5A-42DA-A619-0B4DD92C006F}" type="slidenum">
              <a:rPr lang="en-US" altLang="zh-CN"/>
              <a:pPr/>
              <a:t>73</a:t>
            </a:fld>
            <a:endParaRPr lang="en-US" altLang="zh-CN"/>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幻灯片图像占位符 1"/>
          <p:cNvSpPr>
            <a:spLocks noGrp="1" noRot="1" noChangeAspect="1" noTextEdit="1"/>
          </p:cNvSpPr>
          <p:nvPr>
            <p:ph type="sldImg"/>
          </p:nvPr>
        </p:nvSpPr>
        <p:spPr>
          <a:ln/>
        </p:spPr>
      </p:sp>
      <p:sp>
        <p:nvSpPr>
          <p:cNvPr id="273411" name="备注占位符 2"/>
          <p:cNvSpPr>
            <a:spLocks noGrp="1"/>
          </p:cNvSpPr>
          <p:nvPr>
            <p:ph type="body" idx="1"/>
          </p:nvPr>
        </p:nvSpPr>
        <p:spPr>
          <a:noFill/>
          <a:ln/>
        </p:spPr>
        <p:txBody>
          <a:bodyPr/>
          <a:lstStyle/>
          <a:p>
            <a:pPr eaLnBrk="1" hangingPunct="1"/>
            <a:endParaRPr lang="zh-CN" altLang="en-US" smtClean="0"/>
          </a:p>
        </p:txBody>
      </p:sp>
      <p:sp>
        <p:nvSpPr>
          <p:cNvPr id="273412" name="灯片编号占位符 3"/>
          <p:cNvSpPr>
            <a:spLocks noGrp="1"/>
          </p:cNvSpPr>
          <p:nvPr>
            <p:ph type="sldNum" sz="quarter" idx="5"/>
          </p:nvPr>
        </p:nvSpPr>
        <p:spPr>
          <a:noFill/>
        </p:spPr>
        <p:txBody>
          <a:bodyPr/>
          <a:lstStyle/>
          <a:p>
            <a:fld id="{867801D6-2552-425C-AB0D-54DF49F85D5F}" type="slidenum">
              <a:rPr lang="en-US" altLang="zh-CN"/>
              <a:pPr/>
              <a:t>74</a:t>
            </a:fld>
            <a:endParaRPr lang="en-US" altLang="zh-CN"/>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幻灯片图像占位符 1"/>
          <p:cNvSpPr>
            <a:spLocks noGrp="1" noRot="1" noChangeAspect="1" noTextEdit="1"/>
          </p:cNvSpPr>
          <p:nvPr>
            <p:ph type="sldImg"/>
          </p:nvPr>
        </p:nvSpPr>
        <p:spPr>
          <a:ln/>
        </p:spPr>
      </p:sp>
      <p:sp>
        <p:nvSpPr>
          <p:cNvPr id="274435" name="备注占位符 2"/>
          <p:cNvSpPr>
            <a:spLocks noGrp="1"/>
          </p:cNvSpPr>
          <p:nvPr>
            <p:ph type="body" idx="1"/>
          </p:nvPr>
        </p:nvSpPr>
        <p:spPr>
          <a:noFill/>
          <a:ln/>
        </p:spPr>
        <p:txBody>
          <a:bodyPr/>
          <a:lstStyle/>
          <a:p>
            <a:pPr eaLnBrk="1" hangingPunct="1"/>
            <a:endParaRPr lang="zh-CN" altLang="en-US" smtClean="0"/>
          </a:p>
        </p:txBody>
      </p:sp>
      <p:sp>
        <p:nvSpPr>
          <p:cNvPr id="274436" name="灯片编号占位符 3"/>
          <p:cNvSpPr>
            <a:spLocks noGrp="1"/>
          </p:cNvSpPr>
          <p:nvPr>
            <p:ph type="sldNum" sz="quarter" idx="5"/>
          </p:nvPr>
        </p:nvSpPr>
        <p:spPr>
          <a:noFill/>
        </p:spPr>
        <p:txBody>
          <a:bodyPr/>
          <a:lstStyle/>
          <a:p>
            <a:fld id="{DEDFFA1F-214C-4252-9592-3871E4242B3F}" type="slidenum">
              <a:rPr lang="en-US" altLang="zh-CN"/>
              <a:pPr/>
              <a:t>75</a:t>
            </a:fld>
            <a:endParaRPr lang="en-US" altLang="zh-CN"/>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幻灯片图像占位符 1"/>
          <p:cNvSpPr>
            <a:spLocks noGrp="1" noRot="1" noChangeAspect="1" noTextEdit="1"/>
          </p:cNvSpPr>
          <p:nvPr>
            <p:ph type="sldImg"/>
          </p:nvPr>
        </p:nvSpPr>
        <p:spPr>
          <a:ln/>
        </p:spPr>
      </p:sp>
      <p:sp>
        <p:nvSpPr>
          <p:cNvPr id="275459" name="备注占位符 2"/>
          <p:cNvSpPr>
            <a:spLocks noGrp="1"/>
          </p:cNvSpPr>
          <p:nvPr>
            <p:ph type="body" idx="1"/>
          </p:nvPr>
        </p:nvSpPr>
        <p:spPr>
          <a:noFill/>
          <a:ln/>
        </p:spPr>
        <p:txBody>
          <a:bodyPr/>
          <a:lstStyle/>
          <a:p>
            <a:pPr eaLnBrk="1" hangingPunct="1"/>
            <a:endParaRPr lang="zh-CN" altLang="en-US" smtClean="0"/>
          </a:p>
        </p:txBody>
      </p:sp>
      <p:sp>
        <p:nvSpPr>
          <p:cNvPr id="275460" name="灯片编号占位符 3"/>
          <p:cNvSpPr>
            <a:spLocks noGrp="1"/>
          </p:cNvSpPr>
          <p:nvPr>
            <p:ph type="sldNum" sz="quarter" idx="5"/>
          </p:nvPr>
        </p:nvSpPr>
        <p:spPr>
          <a:noFill/>
        </p:spPr>
        <p:txBody>
          <a:bodyPr/>
          <a:lstStyle/>
          <a:p>
            <a:fld id="{EE5791CF-CE32-44C1-B451-57DE70D04941}" type="slidenum">
              <a:rPr lang="en-US" altLang="zh-CN"/>
              <a:pPr/>
              <a:t>77</a:t>
            </a:fld>
            <a:endParaRPr lang="en-US" altLang="zh-CN"/>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幻灯片图像占位符 1"/>
          <p:cNvSpPr>
            <a:spLocks noGrp="1" noRot="1" noChangeAspect="1" noTextEdit="1"/>
          </p:cNvSpPr>
          <p:nvPr>
            <p:ph type="sldImg"/>
          </p:nvPr>
        </p:nvSpPr>
        <p:spPr>
          <a:ln/>
        </p:spPr>
      </p:sp>
      <p:sp>
        <p:nvSpPr>
          <p:cNvPr id="276483" name="备注占位符 2"/>
          <p:cNvSpPr>
            <a:spLocks noGrp="1"/>
          </p:cNvSpPr>
          <p:nvPr>
            <p:ph type="body" idx="1"/>
          </p:nvPr>
        </p:nvSpPr>
        <p:spPr>
          <a:noFill/>
          <a:ln/>
        </p:spPr>
        <p:txBody>
          <a:bodyPr/>
          <a:lstStyle/>
          <a:p>
            <a:pPr eaLnBrk="1" hangingPunct="1"/>
            <a:endParaRPr lang="zh-CN" altLang="en-US" smtClean="0"/>
          </a:p>
        </p:txBody>
      </p:sp>
      <p:sp>
        <p:nvSpPr>
          <p:cNvPr id="276484" name="灯片编号占位符 3"/>
          <p:cNvSpPr>
            <a:spLocks noGrp="1"/>
          </p:cNvSpPr>
          <p:nvPr>
            <p:ph type="sldNum" sz="quarter" idx="5"/>
          </p:nvPr>
        </p:nvSpPr>
        <p:spPr>
          <a:noFill/>
        </p:spPr>
        <p:txBody>
          <a:bodyPr/>
          <a:lstStyle/>
          <a:p>
            <a:fld id="{F866EBCE-7324-4401-BD0A-A3AC66A260F9}" type="slidenum">
              <a:rPr lang="en-US" altLang="zh-CN"/>
              <a:pPr/>
              <a:t>78</a:t>
            </a:fld>
            <a:endParaRPr lang="en-US" altLang="zh-CN"/>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幻灯片图像占位符 1"/>
          <p:cNvSpPr>
            <a:spLocks noGrp="1" noRot="1" noChangeAspect="1" noTextEdit="1"/>
          </p:cNvSpPr>
          <p:nvPr>
            <p:ph type="sldImg"/>
          </p:nvPr>
        </p:nvSpPr>
        <p:spPr>
          <a:ln/>
        </p:spPr>
      </p:sp>
      <p:sp>
        <p:nvSpPr>
          <p:cNvPr id="277507" name="备注占位符 2"/>
          <p:cNvSpPr>
            <a:spLocks noGrp="1"/>
          </p:cNvSpPr>
          <p:nvPr>
            <p:ph type="body" idx="1"/>
          </p:nvPr>
        </p:nvSpPr>
        <p:spPr>
          <a:noFill/>
          <a:ln/>
        </p:spPr>
        <p:txBody>
          <a:bodyPr/>
          <a:lstStyle/>
          <a:p>
            <a:pPr eaLnBrk="1" hangingPunct="1"/>
            <a:endParaRPr lang="zh-CN" altLang="en-US" smtClean="0"/>
          </a:p>
        </p:txBody>
      </p:sp>
      <p:sp>
        <p:nvSpPr>
          <p:cNvPr id="277508" name="灯片编号占位符 3"/>
          <p:cNvSpPr>
            <a:spLocks noGrp="1"/>
          </p:cNvSpPr>
          <p:nvPr>
            <p:ph type="sldNum" sz="quarter" idx="5"/>
          </p:nvPr>
        </p:nvSpPr>
        <p:spPr>
          <a:noFill/>
        </p:spPr>
        <p:txBody>
          <a:bodyPr/>
          <a:lstStyle/>
          <a:p>
            <a:fld id="{368DAA84-B6EE-4608-9929-AD3F94860074}" type="slidenum">
              <a:rPr lang="en-US" altLang="zh-CN"/>
              <a:pPr/>
              <a:t>79</a:t>
            </a:fld>
            <a:endParaRPr lang="en-US" altLang="zh-CN"/>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幻灯片图像占位符 1"/>
          <p:cNvSpPr>
            <a:spLocks noGrp="1" noRot="1" noChangeAspect="1" noTextEdit="1"/>
          </p:cNvSpPr>
          <p:nvPr>
            <p:ph type="sldImg"/>
          </p:nvPr>
        </p:nvSpPr>
        <p:spPr>
          <a:ln/>
        </p:spPr>
      </p:sp>
      <p:sp>
        <p:nvSpPr>
          <p:cNvPr id="278531" name="备注占位符 2"/>
          <p:cNvSpPr>
            <a:spLocks noGrp="1"/>
          </p:cNvSpPr>
          <p:nvPr>
            <p:ph type="body" idx="1"/>
          </p:nvPr>
        </p:nvSpPr>
        <p:spPr>
          <a:noFill/>
          <a:ln/>
        </p:spPr>
        <p:txBody>
          <a:bodyPr/>
          <a:lstStyle/>
          <a:p>
            <a:pPr eaLnBrk="1" hangingPunct="1"/>
            <a:endParaRPr lang="zh-CN" altLang="en-US" smtClean="0"/>
          </a:p>
        </p:txBody>
      </p:sp>
      <p:sp>
        <p:nvSpPr>
          <p:cNvPr id="278532" name="灯片编号占位符 3"/>
          <p:cNvSpPr>
            <a:spLocks noGrp="1"/>
          </p:cNvSpPr>
          <p:nvPr>
            <p:ph type="sldNum" sz="quarter" idx="5"/>
          </p:nvPr>
        </p:nvSpPr>
        <p:spPr>
          <a:noFill/>
        </p:spPr>
        <p:txBody>
          <a:bodyPr/>
          <a:lstStyle/>
          <a:p>
            <a:fld id="{B4925335-A53B-4B93-9FB0-0E30296C873A}" type="slidenum">
              <a:rPr lang="en-US" altLang="zh-CN"/>
              <a:pPr/>
              <a:t>80</a:t>
            </a:fld>
            <a:endParaRPr lang="en-US" altLang="zh-CN"/>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幻灯片图像占位符 1"/>
          <p:cNvSpPr>
            <a:spLocks noGrp="1" noRot="1" noChangeAspect="1" noTextEdit="1"/>
          </p:cNvSpPr>
          <p:nvPr>
            <p:ph type="sldImg"/>
          </p:nvPr>
        </p:nvSpPr>
        <p:spPr>
          <a:ln/>
        </p:spPr>
      </p:sp>
      <p:sp>
        <p:nvSpPr>
          <p:cNvPr id="279555" name="备注占位符 2"/>
          <p:cNvSpPr>
            <a:spLocks noGrp="1"/>
          </p:cNvSpPr>
          <p:nvPr>
            <p:ph type="body" idx="1"/>
          </p:nvPr>
        </p:nvSpPr>
        <p:spPr>
          <a:noFill/>
          <a:ln/>
        </p:spPr>
        <p:txBody>
          <a:bodyPr/>
          <a:lstStyle/>
          <a:p>
            <a:pPr eaLnBrk="1" hangingPunct="1"/>
            <a:endParaRPr lang="zh-CN" altLang="en-US" smtClean="0"/>
          </a:p>
        </p:txBody>
      </p:sp>
      <p:sp>
        <p:nvSpPr>
          <p:cNvPr id="279556" name="灯片编号占位符 3"/>
          <p:cNvSpPr>
            <a:spLocks noGrp="1"/>
          </p:cNvSpPr>
          <p:nvPr>
            <p:ph type="sldNum" sz="quarter" idx="5"/>
          </p:nvPr>
        </p:nvSpPr>
        <p:spPr>
          <a:noFill/>
        </p:spPr>
        <p:txBody>
          <a:bodyPr/>
          <a:lstStyle/>
          <a:p>
            <a:fld id="{A9A18237-8622-4A52-B58A-7847C0B61988}" type="slidenum">
              <a:rPr lang="en-US" altLang="zh-CN"/>
              <a:pPr/>
              <a:t>81</a:t>
            </a:fld>
            <a:endParaRPr lang="en-US" altLang="zh-CN"/>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幻灯片图像占位符 1"/>
          <p:cNvSpPr>
            <a:spLocks noGrp="1" noRot="1" noChangeAspect="1" noTextEdit="1"/>
          </p:cNvSpPr>
          <p:nvPr>
            <p:ph type="sldImg"/>
          </p:nvPr>
        </p:nvSpPr>
        <p:spPr>
          <a:ln/>
        </p:spPr>
      </p:sp>
      <p:sp>
        <p:nvSpPr>
          <p:cNvPr id="280579" name="备注占位符 2"/>
          <p:cNvSpPr>
            <a:spLocks noGrp="1"/>
          </p:cNvSpPr>
          <p:nvPr>
            <p:ph type="body" idx="1"/>
          </p:nvPr>
        </p:nvSpPr>
        <p:spPr>
          <a:noFill/>
          <a:ln/>
        </p:spPr>
        <p:txBody>
          <a:bodyPr/>
          <a:lstStyle/>
          <a:p>
            <a:pPr eaLnBrk="1" hangingPunct="1"/>
            <a:endParaRPr lang="zh-CN" altLang="en-US" smtClean="0"/>
          </a:p>
        </p:txBody>
      </p:sp>
      <p:sp>
        <p:nvSpPr>
          <p:cNvPr id="280580" name="灯片编号占位符 3"/>
          <p:cNvSpPr>
            <a:spLocks noGrp="1"/>
          </p:cNvSpPr>
          <p:nvPr>
            <p:ph type="sldNum" sz="quarter" idx="5"/>
          </p:nvPr>
        </p:nvSpPr>
        <p:spPr>
          <a:noFill/>
        </p:spPr>
        <p:txBody>
          <a:bodyPr/>
          <a:lstStyle/>
          <a:p>
            <a:fld id="{95216D2F-7AFB-490F-A1C5-942A709AD79F}" type="slidenum">
              <a:rPr lang="en-US" altLang="zh-CN"/>
              <a:pPr/>
              <a:t>82</a:t>
            </a:fld>
            <a:endParaRPr lang="en-US" altLang="zh-CN"/>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幻灯片图像占位符 1"/>
          <p:cNvSpPr>
            <a:spLocks noGrp="1" noRot="1" noChangeAspect="1" noTextEdit="1"/>
          </p:cNvSpPr>
          <p:nvPr>
            <p:ph type="sldImg"/>
          </p:nvPr>
        </p:nvSpPr>
        <p:spPr>
          <a:ln/>
        </p:spPr>
      </p:sp>
      <p:sp>
        <p:nvSpPr>
          <p:cNvPr id="281603" name="备注占位符 2"/>
          <p:cNvSpPr>
            <a:spLocks noGrp="1"/>
          </p:cNvSpPr>
          <p:nvPr>
            <p:ph type="body" idx="1"/>
          </p:nvPr>
        </p:nvSpPr>
        <p:spPr>
          <a:noFill/>
          <a:ln/>
        </p:spPr>
        <p:txBody>
          <a:bodyPr/>
          <a:lstStyle/>
          <a:p>
            <a:pPr eaLnBrk="1" hangingPunct="1"/>
            <a:endParaRPr lang="zh-CN" altLang="en-US" smtClean="0"/>
          </a:p>
        </p:txBody>
      </p:sp>
      <p:sp>
        <p:nvSpPr>
          <p:cNvPr id="281604" name="灯片编号占位符 3"/>
          <p:cNvSpPr>
            <a:spLocks noGrp="1"/>
          </p:cNvSpPr>
          <p:nvPr>
            <p:ph type="sldNum" sz="quarter" idx="5"/>
          </p:nvPr>
        </p:nvSpPr>
        <p:spPr>
          <a:noFill/>
        </p:spPr>
        <p:txBody>
          <a:bodyPr/>
          <a:lstStyle/>
          <a:p>
            <a:fld id="{3B066A64-31EA-4622-9F41-E2598623A8A5}" type="slidenum">
              <a:rPr lang="en-US" altLang="zh-CN"/>
              <a:pPr/>
              <a:t>84</a:t>
            </a:fld>
            <a:endParaRPr lang="en-US" altLang="zh-CN"/>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幻灯片图像占位符 1"/>
          <p:cNvSpPr>
            <a:spLocks noGrp="1" noRot="1" noChangeAspect="1" noTextEdit="1"/>
          </p:cNvSpPr>
          <p:nvPr>
            <p:ph type="sldImg"/>
          </p:nvPr>
        </p:nvSpPr>
        <p:spPr>
          <a:ln/>
        </p:spPr>
      </p:sp>
      <p:sp>
        <p:nvSpPr>
          <p:cNvPr id="282627" name="备注占位符 2"/>
          <p:cNvSpPr>
            <a:spLocks noGrp="1"/>
          </p:cNvSpPr>
          <p:nvPr>
            <p:ph type="body" idx="1"/>
          </p:nvPr>
        </p:nvSpPr>
        <p:spPr>
          <a:noFill/>
          <a:ln/>
        </p:spPr>
        <p:txBody>
          <a:bodyPr/>
          <a:lstStyle/>
          <a:p>
            <a:pPr eaLnBrk="1" hangingPunct="1"/>
            <a:endParaRPr lang="zh-CN" altLang="en-US" smtClean="0"/>
          </a:p>
        </p:txBody>
      </p:sp>
      <p:sp>
        <p:nvSpPr>
          <p:cNvPr id="282628" name="灯片编号占位符 3"/>
          <p:cNvSpPr>
            <a:spLocks noGrp="1"/>
          </p:cNvSpPr>
          <p:nvPr>
            <p:ph type="sldNum" sz="quarter" idx="5"/>
          </p:nvPr>
        </p:nvSpPr>
        <p:spPr>
          <a:noFill/>
        </p:spPr>
        <p:txBody>
          <a:bodyPr/>
          <a:lstStyle/>
          <a:p>
            <a:fld id="{150BDCD1-E686-4497-BA67-18ACE5C8D8C5}" type="slidenum">
              <a:rPr lang="en-US" altLang="zh-CN"/>
              <a:pPr/>
              <a:t>85</a:t>
            </a:fld>
            <a:endParaRPr lang="en-US" altLang="zh-CN"/>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幻灯片图像占位符 1"/>
          <p:cNvSpPr>
            <a:spLocks noGrp="1" noRot="1" noChangeAspect="1" noTextEdit="1"/>
          </p:cNvSpPr>
          <p:nvPr>
            <p:ph type="sldImg"/>
          </p:nvPr>
        </p:nvSpPr>
        <p:spPr>
          <a:ln/>
        </p:spPr>
      </p:sp>
      <p:sp>
        <p:nvSpPr>
          <p:cNvPr id="283651" name="备注占位符 2"/>
          <p:cNvSpPr>
            <a:spLocks noGrp="1"/>
          </p:cNvSpPr>
          <p:nvPr>
            <p:ph type="body" idx="1"/>
          </p:nvPr>
        </p:nvSpPr>
        <p:spPr>
          <a:noFill/>
          <a:ln/>
        </p:spPr>
        <p:txBody>
          <a:bodyPr/>
          <a:lstStyle/>
          <a:p>
            <a:pPr eaLnBrk="1" hangingPunct="1"/>
            <a:endParaRPr lang="zh-CN" altLang="en-US" smtClean="0"/>
          </a:p>
        </p:txBody>
      </p:sp>
      <p:sp>
        <p:nvSpPr>
          <p:cNvPr id="283652" name="灯片编号占位符 3"/>
          <p:cNvSpPr>
            <a:spLocks noGrp="1"/>
          </p:cNvSpPr>
          <p:nvPr>
            <p:ph type="sldNum" sz="quarter" idx="5"/>
          </p:nvPr>
        </p:nvSpPr>
        <p:spPr>
          <a:noFill/>
        </p:spPr>
        <p:txBody>
          <a:bodyPr/>
          <a:lstStyle/>
          <a:p>
            <a:fld id="{0E545548-74D5-4FCB-B5EC-1DCB52FABEA0}" type="slidenum">
              <a:rPr lang="en-US" altLang="zh-CN"/>
              <a:pPr/>
              <a:t>86</a:t>
            </a:fld>
            <a:endParaRPr lang="en-US" altLang="zh-CN"/>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幻灯片图像占位符 1"/>
          <p:cNvSpPr>
            <a:spLocks noGrp="1" noRot="1" noChangeAspect="1" noTextEdit="1"/>
          </p:cNvSpPr>
          <p:nvPr>
            <p:ph type="sldImg"/>
          </p:nvPr>
        </p:nvSpPr>
        <p:spPr>
          <a:ln/>
        </p:spPr>
      </p:sp>
      <p:sp>
        <p:nvSpPr>
          <p:cNvPr id="284675" name="备注占位符 2"/>
          <p:cNvSpPr>
            <a:spLocks noGrp="1"/>
          </p:cNvSpPr>
          <p:nvPr>
            <p:ph type="body" idx="1"/>
          </p:nvPr>
        </p:nvSpPr>
        <p:spPr>
          <a:noFill/>
          <a:ln/>
        </p:spPr>
        <p:txBody>
          <a:bodyPr/>
          <a:lstStyle/>
          <a:p>
            <a:pPr eaLnBrk="1" hangingPunct="1"/>
            <a:endParaRPr lang="zh-CN" altLang="en-US" smtClean="0"/>
          </a:p>
        </p:txBody>
      </p:sp>
      <p:sp>
        <p:nvSpPr>
          <p:cNvPr id="284676" name="灯片编号占位符 3"/>
          <p:cNvSpPr>
            <a:spLocks noGrp="1"/>
          </p:cNvSpPr>
          <p:nvPr>
            <p:ph type="sldNum" sz="quarter" idx="5"/>
          </p:nvPr>
        </p:nvSpPr>
        <p:spPr>
          <a:noFill/>
        </p:spPr>
        <p:txBody>
          <a:bodyPr/>
          <a:lstStyle/>
          <a:p>
            <a:fld id="{EB53DAFA-5B74-4992-A27E-0D06C37C6C38}" type="slidenum">
              <a:rPr lang="en-US" altLang="zh-CN"/>
              <a:pPr/>
              <a:t>87</a:t>
            </a:fld>
            <a:endParaRPr lang="en-US" altLang="zh-CN"/>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幻灯片图像占位符 1"/>
          <p:cNvSpPr>
            <a:spLocks noGrp="1" noRot="1" noChangeAspect="1" noTextEdit="1"/>
          </p:cNvSpPr>
          <p:nvPr>
            <p:ph type="sldImg"/>
          </p:nvPr>
        </p:nvSpPr>
        <p:spPr>
          <a:ln/>
        </p:spPr>
      </p:sp>
      <p:sp>
        <p:nvSpPr>
          <p:cNvPr id="285699" name="备注占位符 2"/>
          <p:cNvSpPr>
            <a:spLocks noGrp="1"/>
          </p:cNvSpPr>
          <p:nvPr>
            <p:ph type="body" idx="1"/>
          </p:nvPr>
        </p:nvSpPr>
        <p:spPr>
          <a:noFill/>
          <a:ln/>
        </p:spPr>
        <p:txBody>
          <a:bodyPr/>
          <a:lstStyle/>
          <a:p>
            <a:pPr eaLnBrk="1" hangingPunct="1"/>
            <a:endParaRPr lang="zh-CN" altLang="en-US" smtClean="0"/>
          </a:p>
        </p:txBody>
      </p:sp>
      <p:sp>
        <p:nvSpPr>
          <p:cNvPr id="285700" name="灯片编号占位符 3"/>
          <p:cNvSpPr>
            <a:spLocks noGrp="1"/>
          </p:cNvSpPr>
          <p:nvPr>
            <p:ph type="sldNum" sz="quarter" idx="5"/>
          </p:nvPr>
        </p:nvSpPr>
        <p:spPr>
          <a:noFill/>
        </p:spPr>
        <p:txBody>
          <a:bodyPr/>
          <a:lstStyle/>
          <a:p>
            <a:fld id="{CC152D49-9EC9-483A-A2DE-9C32AB018B0D}" type="slidenum">
              <a:rPr lang="en-US" altLang="zh-CN"/>
              <a:pPr/>
              <a:t>88</a:t>
            </a:fld>
            <a:endParaRPr lang="en-US" altLang="zh-CN"/>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幻灯片图像占位符 1"/>
          <p:cNvSpPr>
            <a:spLocks noGrp="1" noRot="1" noChangeAspect="1" noTextEdit="1"/>
          </p:cNvSpPr>
          <p:nvPr>
            <p:ph type="sldImg"/>
          </p:nvPr>
        </p:nvSpPr>
        <p:spPr>
          <a:ln/>
        </p:spPr>
      </p:sp>
      <p:sp>
        <p:nvSpPr>
          <p:cNvPr id="286723" name="备注占位符 2"/>
          <p:cNvSpPr>
            <a:spLocks noGrp="1"/>
          </p:cNvSpPr>
          <p:nvPr>
            <p:ph type="body" idx="1"/>
          </p:nvPr>
        </p:nvSpPr>
        <p:spPr>
          <a:noFill/>
          <a:ln/>
        </p:spPr>
        <p:txBody>
          <a:bodyPr/>
          <a:lstStyle/>
          <a:p>
            <a:pPr eaLnBrk="1" hangingPunct="1"/>
            <a:endParaRPr lang="zh-CN" altLang="en-US" smtClean="0"/>
          </a:p>
        </p:txBody>
      </p:sp>
      <p:sp>
        <p:nvSpPr>
          <p:cNvPr id="286724" name="灯片编号占位符 3"/>
          <p:cNvSpPr>
            <a:spLocks noGrp="1"/>
          </p:cNvSpPr>
          <p:nvPr>
            <p:ph type="sldNum" sz="quarter" idx="5"/>
          </p:nvPr>
        </p:nvSpPr>
        <p:spPr>
          <a:noFill/>
        </p:spPr>
        <p:txBody>
          <a:bodyPr/>
          <a:lstStyle/>
          <a:p>
            <a:fld id="{CD2325FF-9452-4F8C-81C5-FFE247472FF9}" type="slidenum">
              <a:rPr lang="en-US" altLang="zh-CN"/>
              <a:pPr/>
              <a:t>89</a:t>
            </a:fld>
            <a:endParaRPr lang="en-US" altLang="zh-CN"/>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幻灯片图像占位符 1"/>
          <p:cNvSpPr>
            <a:spLocks noGrp="1" noRot="1" noChangeAspect="1" noTextEdit="1"/>
          </p:cNvSpPr>
          <p:nvPr>
            <p:ph type="sldImg"/>
          </p:nvPr>
        </p:nvSpPr>
        <p:spPr>
          <a:ln/>
        </p:spPr>
      </p:sp>
      <p:sp>
        <p:nvSpPr>
          <p:cNvPr id="287747" name="备注占位符 2"/>
          <p:cNvSpPr>
            <a:spLocks noGrp="1"/>
          </p:cNvSpPr>
          <p:nvPr>
            <p:ph type="body" idx="1"/>
          </p:nvPr>
        </p:nvSpPr>
        <p:spPr>
          <a:noFill/>
          <a:ln/>
        </p:spPr>
        <p:txBody>
          <a:bodyPr/>
          <a:lstStyle/>
          <a:p>
            <a:pPr eaLnBrk="1" hangingPunct="1"/>
            <a:endParaRPr lang="zh-CN" altLang="en-US" smtClean="0"/>
          </a:p>
        </p:txBody>
      </p:sp>
      <p:sp>
        <p:nvSpPr>
          <p:cNvPr id="287748" name="灯片编号占位符 3"/>
          <p:cNvSpPr>
            <a:spLocks noGrp="1"/>
          </p:cNvSpPr>
          <p:nvPr>
            <p:ph type="sldNum" sz="quarter" idx="5"/>
          </p:nvPr>
        </p:nvSpPr>
        <p:spPr>
          <a:noFill/>
        </p:spPr>
        <p:txBody>
          <a:bodyPr/>
          <a:lstStyle/>
          <a:p>
            <a:fld id="{CC3D52AD-35E7-4282-A0A5-513DF81E1309}" type="slidenum">
              <a:rPr lang="en-US" altLang="zh-CN"/>
              <a:pPr/>
              <a:t>90</a:t>
            </a:fld>
            <a:endParaRPr lang="en-US" altLang="zh-CN"/>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幻灯片图像占位符 1"/>
          <p:cNvSpPr>
            <a:spLocks noGrp="1" noRot="1" noChangeAspect="1" noTextEdit="1"/>
          </p:cNvSpPr>
          <p:nvPr>
            <p:ph type="sldImg"/>
          </p:nvPr>
        </p:nvSpPr>
        <p:spPr>
          <a:ln/>
        </p:spPr>
      </p:sp>
      <p:sp>
        <p:nvSpPr>
          <p:cNvPr id="288771" name="备注占位符 2"/>
          <p:cNvSpPr>
            <a:spLocks noGrp="1"/>
          </p:cNvSpPr>
          <p:nvPr>
            <p:ph type="body" idx="1"/>
          </p:nvPr>
        </p:nvSpPr>
        <p:spPr>
          <a:noFill/>
          <a:ln/>
        </p:spPr>
        <p:txBody>
          <a:bodyPr/>
          <a:lstStyle/>
          <a:p>
            <a:pPr eaLnBrk="1" hangingPunct="1"/>
            <a:endParaRPr lang="zh-CN" altLang="en-US" smtClean="0"/>
          </a:p>
        </p:txBody>
      </p:sp>
      <p:sp>
        <p:nvSpPr>
          <p:cNvPr id="288772" name="灯片编号占位符 3"/>
          <p:cNvSpPr>
            <a:spLocks noGrp="1"/>
          </p:cNvSpPr>
          <p:nvPr>
            <p:ph type="sldNum" sz="quarter" idx="5"/>
          </p:nvPr>
        </p:nvSpPr>
        <p:spPr>
          <a:noFill/>
        </p:spPr>
        <p:txBody>
          <a:bodyPr/>
          <a:lstStyle/>
          <a:p>
            <a:fld id="{F4337A82-A278-4F87-9909-F171E506CF80}" type="slidenum">
              <a:rPr lang="en-US" altLang="zh-CN"/>
              <a:pPr/>
              <a:t>91</a:t>
            </a:fld>
            <a:endParaRPr lang="en-US" altLang="zh-CN"/>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幻灯片图像占位符 1"/>
          <p:cNvSpPr>
            <a:spLocks noGrp="1" noRot="1" noChangeAspect="1" noTextEdit="1"/>
          </p:cNvSpPr>
          <p:nvPr>
            <p:ph type="sldImg"/>
          </p:nvPr>
        </p:nvSpPr>
        <p:spPr>
          <a:ln/>
        </p:spPr>
      </p:sp>
      <p:sp>
        <p:nvSpPr>
          <p:cNvPr id="289795" name="备注占位符 2"/>
          <p:cNvSpPr>
            <a:spLocks noGrp="1"/>
          </p:cNvSpPr>
          <p:nvPr>
            <p:ph type="body" idx="1"/>
          </p:nvPr>
        </p:nvSpPr>
        <p:spPr>
          <a:noFill/>
          <a:ln/>
        </p:spPr>
        <p:txBody>
          <a:bodyPr/>
          <a:lstStyle/>
          <a:p>
            <a:pPr eaLnBrk="1" hangingPunct="1"/>
            <a:endParaRPr lang="zh-CN" altLang="en-US" smtClean="0"/>
          </a:p>
        </p:txBody>
      </p:sp>
      <p:sp>
        <p:nvSpPr>
          <p:cNvPr id="289796" name="灯片编号占位符 3"/>
          <p:cNvSpPr>
            <a:spLocks noGrp="1"/>
          </p:cNvSpPr>
          <p:nvPr>
            <p:ph type="sldNum" sz="quarter" idx="5"/>
          </p:nvPr>
        </p:nvSpPr>
        <p:spPr>
          <a:noFill/>
        </p:spPr>
        <p:txBody>
          <a:bodyPr/>
          <a:lstStyle/>
          <a:p>
            <a:fld id="{D83898C1-05F7-479F-A115-7BC3995352EE}" type="slidenum">
              <a:rPr lang="en-US" altLang="zh-CN"/>
              <a:pPr/>
              <a:t>92</a:t>
            </a:fld>
            <a:endParaRPr lang="en-US" altLang="zh-CN"/>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幻灯片图像占位符 1"/>
          <p:cNvSpPr>
            <a:spLocks noGrp="1" noRot="1" noChangeAspect="1" noTextEdit="1"/>
          </p:cNvSpPr>
          <p:nvPr>
            <p:ph type="sldImg"/>
          </p:nvPr>
        </p:nvSpPr>
        <p:spPr>
          <a:ln/>
        </p:spPr>
      </p:sp>
      <p:sp>
        <p:nvSpPr>
          <p:cNvPr id="290819" name="备注占位符 2"/>
          <p:cNvSpPr>
            <a:spLocks noGrp="1"/>
          </p:cNvSpPr>
          <p:nvPr>
            <p:ph type="body" idx="1"/>
          </p:nvPr>
        </p:nvSpPr>
        <p:spPr>
          <a:noFill/>
          <a:ln/>
        </p:spPr>
        <p:txBody>
          <a:bodyPr/>
          <a:lstStyle/>
          <a:p>
            <a:pPr eaLnBrk="1" hangingPunct="1"/>
            <a:endParaRPr lang="zh-CN" altLang="en-US" smtClean="0"/>
          </a:p>
        </p:txBody>
      </p:sp>
      <p:sp>
        <p:nvSpPr>
          <p:cNvPr id="290820" name="灯片编号占位符 3"/>
          <p:cNvSpPr>
            <a:spLocks noGrp="1"/>
          </p:cNvSpPr>
          <p:nvPr>
            <p:ph type="sldNum" sz="quarter" idx="5"/>
          </p:nvPr>
        </p:nvSpPr>
        <p:spPr>
          <a:noFill/>
        </p:spPr>
        <p:txBody>
          <a:bodyPr/>
          <a:lstStyle/>
          <a:p>
            <a:fld id="{75345390-65CB-43AC-B2BC-A67A4FC03EA7}" type="slidenum">
              <a:rPr lang="en-US" altLang="zh-CN"/>
              <a:pPr/>
              <a:t>93</a:t>
            </a:fld>
            <a:endParaRPr lang="en-US" altLang="zh-CN"/>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幻灯片图像占位符 1"/>
          <p:cNvSpPr>
            <a:spLocks noGrp="1" noRot="1" noChangeAspect="1" noTextEdit="1"/>
          </p:cNvSpPr>
          <p:nvPr>
            <p:ph type="sldImg"/>
          </p:nvPr>
        </p:nvSpPr>
        <p:spPr>
          <a:ln/>
        </p:spPr>
      </p:sp>
      <p:sp>
        <p:nvSpPr>
          <p:cNvPr id="291843" name="备注占位符 2"/>
          <p:cNvSpPr>
            <a:spLocks noGrp="1"/>
          </p:cNvSpPr>
          <p:nvPr>
            <p:ph type="body" idx="1"/>
          </p:nvPr>
        </p:nvSpPr>
        <p:spPr>
          <a:noFill/>
          <a:ln/>
        </p:spPr>
        <p:txBody>
          <a:bodyPr/>
          <a:lstStyle/>
          <a:p>
            <a:pPr eaLnBrk="1" hangingPunct="1"/>
            <a:endParaRPr lang="zh-CN" altLang="en-US" smtClean="0"/>
          </a:p>
        </p:txBody>
      </p:sp>
      <p:sp>
        <p:nvSpPr>
          <p:cNvPr id="291844" name="灯片编号占位符 3"/>
          <p:cNvSpPr>
            <a:spLocks noGrp="1"/>
          </p:cNvSpPr>
          <p:nvPr>
            <p:ph type="sldNum" sz="quarter" idx="5"/>
          </p:nvPr>
        </p:nvSpPr>
        <p:spPr>
          <a:noFill/>
        </p:spPr>
        <p:txBody>
          <a:bodyPr/>
          <a:lstStyle/>
          <a:p>
            <a:fld id="{79BA117B-4FDD-4D56-8CD5-02747DB03C51}" type="slidenum">
              <a:rPr lang="en-US" altLang="zh-CN"/>
              <a:pPr/>
              <a:t>94</a:t>
            </a:fld>
            <a:endParaRPr lang="en-US" altLang="zh-CN"/>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幻灯片图像占位符 1"/>
          <p:cNvSpPr>
            <a:spLocks noGrp="1" noRot="1" noChangeAspect="1" noTextEdit="1"/>
          </p:cNvSpPr>
          <p:nvPr>
            <p:ph type="sldImg"/>
          </p:nvPr>
        </p:nvSpPr>
        <p:spPr>
          <a:ln/>
        </p:spPr>
      </p:sp>
      <p:sp>
        <p:nvSpPr>
          <p:cNvPr id="292867" name="备注占位符 2"/>
          <p:cNvSpPr>
            <a:spLocks noGrp="1"/>
          </p:cNvSpPr>
          <p:nvPr>
            <p:ph type="body" idx="1"/>
          </p:nvPr>
        </p:nvSpPr>
        <p:spPr>
          <a:noFill/>
          <a:ln/>
        </p:spPr>
        <p:txBody>
          <a:bodyPr/>
          <a:lstStyle/>
          <a:p>
            <a:pPr eaLnBrk="1" hangingPunct="1"/>
            <a:endParaRPr lang="zh-CN" altLang="en-US" smtClean="0"/>
          </a:p>
        </p:txBody>
      </p:sp>
      <p:sp>
        <p:nvSpPr>
          <p:cNvPr id="292868" name="灯片编号占位符 3"/>
          <p:cNvSpPr>
            <a:spLocks noGrp="1"/>
          </p:cNvSpPr>
          <p:nvPr>
            <p:ph type="sldNum" sz="quarter" idx="5"/>
          </p:nvPr>
        </p:nvSpPr>
        <p:spPr>
          <a:noFill/>
        </p:spPr>
        <p:txBody>
          <a:bodyPr/>
          <a:lstStyle/>
          <a:p>
            <a:fld id="{1B4FE85A-89B7-4FC1-A49F-F77A72ECF8F1}" type="slidenum">
              <a:rPr lang="en-US" altLang="zh-CN"/>
              <a:pPr/>
              <a:t>95</a:t>
            </a:fld>
            <a:endParaRPr lang="en-US" altLang="zh-CN"/>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幻灯片图像占位符 1"/>
          <p:cNvSpPr>
            <a:spLocks noGrp="1" noRot="1" noChangeAspect="1" noTextEdit="1"/>
          </p:cNvSpPr>
          <p:nvPr>
            <p:ph type="sldImg"/>
          </p:nvPr>
        </p:nvSpPr>
        <p:spPr>
          <a:ln/>
        </p:spPr>
      </p:sp>
      <p:sp>
        <p:nvSpPr>
          <p:cNvPr id="293891" name="备注占位符 2"/>
          <p:cNvSpPr>
            <a:spLocks noGrp="1"/>
          </p:cNvSpPr>
          <p:nvPr>
            <p:ph type="body" idx="1"/>
          </p:nvPr>
        </p:nvSpPr>
        <p:spPr>
          <a:noFill/>
          <a:ln/>
        </p:spPr>
        <p:txBody>
          <a:bodyPr/>
          <a:lstStyle/>
          <a:p>
            <a:pPr eaLnBrk="1" hangingPunct="1"/>
            <a:endParaRPr lang="zh-CN" altLang="en-US" smtClean="0"/>
          </a:p>
        </p:txBody>
      </p:sp>
      <p:sp>
        <p:nvSpPr>
          <p:cNvPr id="293892" name="灯片编号占位符 3"/>
          <p:cNvSpPr>
            <a:spLocks noGrp="1"/>
          </p:cNvSpPr>
          <p:nvPr>
            <p:ph type="sldNum" sz="quarter" idx="5"/>
          </p:nvPr>
        </p:nvSpPr>
        <p:spPr>
          <a:noFill/>
        </p:spPr>
        <p:txBody>
          <a:bodyPr/>
          <a:lstStyle/>
          <a:p>
            <a:fld id="{17BD08A2-F238-4703-905C-D3BBDF4DB165}" type="slidenum">
              <a:rPr lang="en-US" altLang="zh-CN"/>
              <a:pPr/>
              <a:t>98</a:t>
            </a:fld>
            <a:endParaRPr lang="en-US" altLang="zh-CN"/>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幻灯片图像占位符 1"/>
          <p:cNvSpPr>
            <a:spLocks noGrp="1" noRot="1" noChangeAspect="1" noTextEdit="1"/>
          </p:cNvSpPr>
          <p:nvPr>
            <p:ph type="sldImg"/>
          </p:nvPr>
        </p:nvSpPr>
        <p:spPr>
          <a:ln/>
        </p:spPr>
      </p:sp>
      <p:sp>
        <p:nvSpPr>
          <p:cNvPr id="294915" name="备注占位符 2"/>
          <p:cNvSpPr>
            <a:spLocks noGrp="1"/>
          </p:cNvSpPr>
          <p:nvPr>
            <p:ph type="body" idx="1"/>
          </p:nvPr>
        </p:nvSpPr>
        <p:spPr>
          <a:noFill/>
          <a:ln/>
        </p:spPr>
        <p:txBody>
          <a:bodyPr/>
          <a:lstStyle/>
          <a:p>
            <a:pPr eaLnBrk="1" hangingPunct="1"/>
            <a:endParaRPr lang="zh-CN" altLang="en-US" smtClean="0"/>
          </a:p>
        </p:txBody>
      </p:sp>
      <p:sp>
        <p:nvSpPr>
          <p:cNvPr id="294916" name="灯片编号占位符 3"/>
          <p:cNvSpPr>
            <a:spLocks noGrp="1"/>
          </p:cNvSpPr>
          <p:nvPr>
            <p:ph type="sldNum" sz="quarter" idx="5"/>
          </p:nvPr>
        </p:nvSpPr>
        <p:spPr>
          <a:noFill/>
        </p:spPr>
        <p:txBody>
          <a:bodyPr/>
          <a:lstStyle/>
          <a:p>
            <a:fld id="{B60F8084-1229-4952-BE46-5EF2433B1437}" type="slidenum">
              <a:rPr lang="en-US" altLang="zh-CN"/>
              <a:pPr/>
              <a:t>99</a:t>
            </a:fld>
            <a:endParaRPr lang="en-US" altLang="zh-CN"/>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幻灯片图像占位符 1"/>
          <p:cNvSpPr>
            <a:spLocks noGrp="1" noRot="1" noChangeAspect="1" noTextEdit="1"/>
          </p:cNvSpPr>
          <p:nvPr>
            <p:ph type="sldImg"/>
          </p:nvPr>
        </p:nvSpPr>
        <p:spPr>
          <a:ln/>
        </p:spPr>
      </p:sp>
      <p:sp>
        <p:nvSpPr>
          <p:cNvPr id="295939" name="备注占位符 2"/>
          <p:cNvSpPr>
            <a:spLocks noGrp="1"/>
          </p:cNvSpPr>
          <p:nvPr>
            <p:ph type="body" idx="1"/>
          </p:nvPr>
        </p:nvSpPr>
        <p:spPr>
          <a:noFill/>
          <a:ln/>
        </p:spPr>
        <p:txBody>
          <a:bodyPr/>
          <a:lstStyle/>
          <a:p>
            <a:pPr eaLnBrk="1" hangingPunct="1"/>
            <a:endParaRPr lang="zh-CN" altLang="en-US" smtClean="0"/>
          </a:p>
        </p:txBody>
      </p:sp>
      <p:sp>
        <p:nvSpPr>
          <p:cNvPr id="295940" name="灯片编号占位符 3"/>
          <p:cNvSpPr>
            <a:spLocks noGrp="1"/>
          </p:cNvSpPr>
          <p:nvPr>
            <p:ph type="sldNum" sz="quarter" idx="5"/>
          </p:nvPr>
        </p:nvSpPr>
        <p:spPr>
          <a:noFill/>
        </p:spPr>
        <p:txBody>
          <a:bodyPr/>
          <a:lstStyle/>
          <a:p>
            <a:fld id="{1AF3F1B2-0B79-42EE-85C3-4D2EC7841A37}" type="slidenum">
              <a:rPr lang="en-US" altLang="zh-CN"/>
              <a:pPr/>
              <a:t>100</a:t>
            </a:fld>
            <a:endParaRPr lang="en-US" altLang="zh-CN"/>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幻灯片图像占位符 1"/>
          <p:cNvSpPr>
            <a:spLocks noGrp="1" noRot="1" noChangeAspect="1" noTextEdit="1"/>
          </p:cNvSpPr>
          <p:nvPr>
            <p:ph type="sldImg"/>
          </p:nvPr>
        </p:nvSpPr>
        <p:spPr>
          <a:ln/>
        </p:spPr>
      </p:sp>
      <p:sp>
        <p:nvSpPr>
          <p:cNvPr id="296963" name="备注占位符 2"/>
          <p:cNvSpPr>
            <a:spLocks noGrp="1"/>
          </p:cNvSpPr>
          <p:nvPr>
            <p:ph type="body" idx="1"/>
          </p:nvPr>
        </p:nvSpPr>
        <p:spPr>
          <a:noFill/>
          <a:ln/>
        </p:spPr>
        <p:txBody>
          <a:bodyPr/>
          <a:lstStyle/>
          <a:p>
            <a:pPr eaLnBrk="1" hangingPunct="1"/>
            <a:endParaRPr lang="zh-CN" altLang="en-US" smtClean="0"/>
          </a:p>
        </p:txBody>
      </p:sp>
      <p:sp>
        <p:nvSpPr>
          <p:cNvPr id="296964" name="灯片编号占位符 3"/>
          <p:cNvSpPr>
            <a:spLocks noGrp="1"/>
          </p:cNvSpPr>
          <p:nvPr>
            <p:ph type="sldNum" sz="quarter" idx="5"/>
          </p:nvPr>
        </p:nvSpPr>
        <p:spPr>
          <a:noFill/>
        </p:spPr>
        <p:txBody>
          <a:bodyPr/>
          <a:lstStyle/>
          <a:p>
            <a:fld id="{82DC21F0-6E1B-4BF2-BB0D-E977B0FE6B02}" type="slidenum">
              <a:rPr lang="en-US" altLang="zh-CN"/>
              <a:pPr/>
              <a:t>101</a:t>
            </a:fld>
            <a:endParaRPr lang="en-US" altLang="zh-CN"/>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幻灯片图像占位符 1"/>
          <p:cNvSpPr>
            <a:spLocks noGrp="1" noRot="1" noChangeAspect="1" noTextEdit="1"/>
          </p:cNvSpPr>
          <p:nvPr>
            <p:ph type="sldImg"/>
          </p:nvPr>
        </p:nvSpPr>
        <p:spPr>
          <a:ln/>
        </p:spPr>
      </p:sp>
      <p:sp>
        <p:nvSpPr>
          <p:cNvPr id="297987" name="备注占位符 2"/>
          <p:cNvSpPr>
            <a:spLocks noGrp="1"/>
          </p:cNvSpPr>
          <p:nvPr>
            <p:ph type="body" idx="1"/>
          </p:nvPr>
        </p:nvSpPr>
        <p:spPr>
          <a:noFill/>
          <a:ln/>
        </p:spPr>
        <p:txBody>
          <a:bodyPr/>
          <a:lstStyle/>
          <a:p>
            <a:pPr eaLnBrk="1" hangingPunct="1"/>
            <a:endParaRPr lang="zh-CN" altLang="en-US" smtClean="0"/>
          </a:p>
        </p:txBody>
      </p:sp>
      <p:sp>
        <p:nvSpPr>
          <p:cNvPr id="297988" name="灯片编号占位符 3"/>
          <p:cNvSpPr>
            <a:spLocks noGrp="1"/>
          </p:cNvSpPr>
          <p:nvPr>
            <p:ph type="sldNum" sz="quarter" idx="5"/>
          </p:nvPr>
        </p:nvSpPr>
        <p:spPr>
          <a:noFill/>
        </p:spPr>
        <p:txBody>
          <a:bodyPr/>
          <a:lstStyle/>
          <a:p>
            <a:fld id="{5E0BA9A4-E8C2-4C91-89A4-368EF7829018}" type="slidenum">
              <a:rPr lang="en-US" altLang="zh-CN"/>
              <a:pPr/>
              <a:t>102</a:t>
            </a:fld>
            <a:endParaRPr lang="en-US" altLang="zh-CN"/>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幻灯片图像占位符 1"/>
          <p:cNvSpPr>
            <a:spLocks noGrp="1" noRot="1" noChangeAspect="1" noTextEdit="1"/>
          </p:cNvSpPr>
          <p:nvPr>
            <p:ph type="sldImg"/>
          </p:nvPr>
        </p:nvSpPr>
        <p:spPr>
          <a:ln/>
        </p:spPr>
      </p:sp>
      <p:sp>
        <p:nvSpPr>
          <p:cNvPr id="299011" name="备注占位符 2"/>
          <p:cNvSpPr>
            <a:spLocks noGrp="1"/>
          </p:cNvSpPr>
          <p:nvPr>
            <p:ph type="body" idx="1"/>
          </p:nvPr>
        </p:nvSpPr>
        <p:spPr>
          <a:noFill/>
          <a:ln/>
        </p:spPr>
        <p:txBody>
          <a:bodyPr/>
          <a:lstStyle/>
          <a:p>
            <a:pPr eaLnBrk="1" hangingPunct="1"/>
            <a:endParaRPr lang="zh-CN" altLang="en-US" smtClean="0"/>
          </a:p>
        </p:txBody>
      </p:sp>
      <p:sp>
        <p:nvSpPr>
          <p:cNvPr id="299012" name="灯片编号占位符 3"/>
          <p:cNvSpPr>
            <a:spLocks noGrp="1"/>
          </p:cNvSpPr>
          <p:nvPr>
            <p:ph type="sldNum" sz="quarter" idx="5"/>
          </p:nvPr>
        </p:nvSpPr>
        <p:spPr>
          <a:noFill/>
        </p:spPr>
        <p:txBody>
          <a:bodyPr/>
          <a:lstStyle/>
          <a:p>
            <a:fld id="{978E5E16-B7DD-4E07-9EB5-83F66CC37E82}" type="slidenum">
              <a:rPr lang="en-US" altLang="zh-CN"/>
              <a:pPr/>
              <a:t>104</a:t>
            </a:fld>
            <a:endParaRPr lang="en-US" altLang="zh-CN"/>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幻灯片图像占位符 1"/>
          <p:cNvSpPr>
            <a:spLocks noGrp="1" noRot="1" noChangeAspect="1" noTextEdit="1"/>
          </p:cNvSpPr>
          <p:nvPr>
            <p:ph type="sldImg"/>
          </p:nvPr>
        </p:nvSpPr>
        <p:spPr>
          <a:ln/>
        </p:spPr>
      </p:sp>
      <p:sp>
        <p:nvSpPr>
          <p:cNvPr id="300035" name="备注占位符 2"/>
          <p:cNvSpPr>
            <a:spLocks noGrp="1"/>
          </p:cNvSpPr>
          <p:nvPr>
            <p:ph type="body" idx="1"/>
          </p:nvPr>
        </p:nvSpPr>
        <p:spPr>
          <a:noFill/>
          <a:ln/>
        </p:spPr>
        <p:txBody>
          <a:bodyPr/>
          <a:lstStyle/>
          <a:p>
            <a:pPr eaLnBrk="1" hangingPunct="1"/>
            <a:endParaRPr lang="zh-CN" altLang="en-US" smtClean="0"/>
          </a:p>
        </p:txBody>
      </p:sp>
      <p:sp>
        <p:nvSpPr>
          <p:cNvPr id="300036" name="灯片编号占位符 3"/>
          <p:cNvSpPr>
            <a:spLocks noGrp="1"/>
          </p:cNvSpPr>
          <p:nvPr>
            <p:ph type="sldNum" sz="quarter" idx="5"/>
          </p:nvPr>
        </p:nvSpPr>
        <p:spPr>
          <a:noFill/>
        </p:spPr>
        <p:txBody>
          <a:bodyPr/>
          <a:lstStyle/>
          <a:p>
            <a:fld id="{C716B7FF-6060-4C41-9C8C-249C637F41A1}" type="slidenum">
              <a:rPr lang="en-US" altLang="zh-CN"/>
              <a:pPr/>
              <a:t>109</a:t>
            </a:fld>
            <a:endParaRPr lang="en-US" altLang="zh-CN"/>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幻灯片图像占位符 1"/>
          <p:cNvSpPr>
            <a:spLocks noGrp="1" noRot="1" noChangeAspect="1" noTextEdit="1"/>
          </p:cNvSpPr>
          <p:nvPr>
            <p:ph type="sldImg"/>
          </p:nvPr>
        </p:nvSpPr>
        <p:spPr>
          <a:ln/>
        </p:spPr>
      </p:sp>
      <p:sp>
        <p:nvSpPr>
          <p:cNvPr id="301059" name="备注占位符 2"/>
          <p:cNvSpPr>
            <a:spLocks noGrp="1"/>
          </p:cNvSpPr>
          <p:nvPr>
            <p:ph type="body" idx="1"/>
          </p:nvPr>
        </p:nvSpPr>
        <p:spPr>
          <a:noFill/>
          <a:ln/>
        </p:spPr>
        <p:txBody>
          <a:bodyPr/>
          <a:lstStyle/>
          <a:p>
            <a:pPr eaLnBrk="1" hangingPunct="1"/>
            <a:endParaRPr lang="zh-CN" altLang="en-US" smtClean="0"/>
          </a:p>
        </p:txBody>
      </p:sp>
      <p:sp>
        <p:nvSpPr>
          <p:cNvPr id="301060" name="灯片编号占位符 3"/>
          <p:cNvSpPr>
            <a:spLocks noGrp="1"/>
          </p:cNvSpPr>
          <p:nvPr>
            <p:ph type="sldNum" sz="quarter" idx="5"/>
          </p:nvPr>
        </p:nvSpPr>
        <p:spPr>
          <a:noFill/>
        </p:spPr>
        <p:txBody>
          <a:bodyPr/>
          <a:lstStyle/>
          <a:p>
            <a:fld id="{60C48507-D413-43F8-B343-0241DCDCF332}" type="slidenum">
              <a:rPr lang="en-US" altLang="zh-CN"/>
              <a:pPr/>
              <a:t>110</a:t>
            </a:fld>
            <a:endParaRPr lang="en-US" altLang="zh-CN"/>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幻灯片图像占位符 1"/>
          <p:cNvSpPr>
            <a:spLocks noGrp="1" noRot="1" noChangeAspect="1" noTextEdit="1"/>
          </p:cNvSpPr>
          <p:nvPr>
            <p:ph type="sldImg"/>
          </p:nvPr>
        </p:nvSpPr>
        <p:spPr>
          <a:ln/>
        </p:spPr>
      </p:sp>
      <p:sp>
        <p:nvSpPr>
          <p:cNvPr id="302083" name="备注占位符 2"/>
          <p:cNvSpPr>
            <a:spLocks noGrp="1"/>
          </p:cNvSpPr>
          <p:nvPr>
            <p:ph type="body" idx="1"/>
          </p:nvPr>
        </p:nvSpPr>
        <p:spPr>
          <a:noFill/>
          <a:ln/>
        </p:spPr>
        <p:txBody>
          <a:bodyPr/>
          <a:lstStyle/>
          <a:p>
            <a:pPr eaLnBrk="1" hangingPunct="1"/>
            <a:endParaRPr lang="zh-CN" altLang="en-US" smtClean="0"/>
          </a:p>
        </p:txBody>
      </p:sp>
      <p:sp>
        <p:nvSpPr>
          <p:cNvPr id="302084" name="灯片编号占位符 3"/>
          <p:cNvSpPr>
            <a:spLocks noGrp="1"/>
          </p:cNvSpPr>
          <p:nvPr>
            <p:ph type="sldNum" sz="quarter" idx="5"/>
          </p:nvPr>
        </p:nvSpPr>
        <p:spPr>
          <a:noFill/>
        </p:spPr>
        <p:txBody>
          <a:bodyPr/>
          <a:lstStyle/>
          <a:p>
            <a:fld id="{BFC359C3-6F12-4D6C-B129-063DB5A63FDE}" type="slidenum">
              <a:rPr lang="en-US" altLang="zh-CN"/>
              <a:pPr/>
              <a:t>111</a:t>
            </a:fld>
            <a:endParaRPr lang="en-US" altLang="zh-CN"/>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幻灯片图像占位符 1"/>
          <p:cNvSpPr>
            <a:spLocks noGrp="1" noRot="1" noChangeAspect="1" noTextEdit="1"/>
          </p:cNvSpPr>
          <p:nvPr>
            <p:ph type="sldImg"/>
          </p:nvPr>
        </p:nvSpPr>
        <p:spPr>
          <a:ln/>
        </p:spPr>
      </p:sp>
      <p:sp>
        <p:nvSpPr>
          <p:cNvPr id="303107" name="备注占位符 2"/>
          <p:cNvSpPr>
            <a:spLocks noGrp="1"/>
          </p:cNvSpPr>
          <p:nvPr>
            <p:ph type="body" idx="1"/>
          </p:nvPr>
        </p:nvSpPr>
        <p:spPr>
          <a:noFill/>
          <a:ln/>
        </p:spPr>
        <p:txBody>
          <a:bodyPr/>
          <a:lstStyle/>
          <a:p>
            <a:pPr eaLnBrk="1" hangingPunct="1"/>
            <a:endParaRPr lang="zh-CN" altLang="en-US" smtClean="0"/>
          </a:p>
        </p:txBody>
      </p:sp>
      <p:sp>
        <p:nvSpPr>
          <p:cNvPr id="303108" name="灯片编号占位符 3"/>
          <p:cNvSpPr>
            <a:spLocks noGrp="1"/>
          </p:cNvSpPr>
          <p:nvPr>
            <p:ph type="sldNum" sz="quarter" idx="5"/>
          </p:nvPr>
        </p:nvSpPr>
        <p:spPr>
          <a:noFill/>
        </p:spPr>
        <p:txBody>
          <a:bodyPr/>
          <a:lstStyle/>
          <a:p>
            <a:fld id="{9316B97D-F7F4-4310-A9DC-00FB0D2574AD}" type="slidenum">
              <a:rPr lang="en-US" altLang="zh-CN"/>
              <a:pPr/>
              <a:t>113</a:t>
            </a:fld>
            <a:endParaRPr lang="en-US" altLang="zh-CN"/>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幻灯片图像占位符 1"/>
          <p:cNvSpPr>
            <a:spLocks noGrp="1" noRot="1" noChangeAspect="1" noTextEdit="1"/>
          </p:cNvSpPr>
          <p:nvPr>
            <p:ph type="sldImg"/>
          </p:nvPr>
        </p:nvSpPr>
        <p:spPr>
          <a:ln/>
        </p:spPr>
      </p:sp>
      <p:sp>
        <p:nvSpPr>
          <p:cNvPr id="304131" name="备注占位符 2"/>
          <p:cNvSpPr>
            <a:spLocks noGrp="1"/>
          </p:cNvSpPr>
          <p:nvPr>
            <p:ph type="body" idx="1"/>
          </p:nvPr>
        </p:nvSpPr>
        <p:spPr>
          <a:noFill/>
          <a:ln/>
        </p:spPr>
        <p:txBody>
          <a:bodyPr/>
          <a:lstStyle/>
          <a:p>
            <a:pPr eaLnBrk="1" hangingPunct="1"/>
            <a:endParaRPr lang="zh-CN" altLang="en-US" smtClean="0"/>
          </a:p>
        </p:txBody>
      </p:sp>
      <p:sp>
        <p:nvSpPr>
          <p:cNvPr id="304132" name="灯片编号占位符 3"/>
          <p:cNvSpPr>
            <a:spLocks noGrp="1"/>
          </p:cNvSpPr>
          <p:nvPr>
            <p:ph type="sldNum" sz="quarter" idx="5"/>
          </p:nvPr>
        </p:nvSpPr>
        <p:spPr>
          <a:noFill/>
        </p:spPr>
        <p:txBody>
          <a:bodyPr/>
          <a:lstStyle/>
          <a:p>
            <a:fld id="{0DB53821-B126-487A-9D88-91522048BF28}" type="slidenum">
              <a:rPr lang="en-US" altLang="zh-CN"/>
              <a:pPr/>
              <a:t>114</a:t>
            </a:fld>
            <a:endParaRPr lang="en-US" altLang="zh-CN"/>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幻灯片图像占位符 1"/>
          <p:cNvSpPr>
            <a:spLocks noGrp="1" noRot="1" noChangeAspect="1" noTextEdit="1"/>
          </p:cNvSpPr>
          <p:nvPr>
            <p:ph type="sldImg"/>
          </p:nvPr>
        </p:nvSpPr>
        <p:spPr>
          <a:ln/>
        </p:spPr>
      </p:sp>
      <p:sp>
        <p:nvSpPr>
          <p:cNvPr id="305155" name="备注占位符 2"/>
          <p:cNvSpPr>
            <a:spLocks noGrp="1"/>
          </p:cNvSpPr>
          <p:nvPr>
            <p:ph type="body" idx="1"/>
          </p:nvPr>
        </p:nvSpPr>
        <p:spPr>
          <a:noFill/>
          <a:ln/>
        </p:spPr>
        <p:txBody>
          <a:bodyPr/>
          <a:lstStyle/>
          <a:p>
            <a:pPr eaLnBrk="1" hangingPunct="1"/>
            <a:endParaRPr lang="zh-CN" altLang="en-US" smtClean="0"/>
          </a:p>
        </p:txBody>
      </p:sp>
      <p:sp>
        <p:nvSpPr>
          <p:cNvPr id="305156" name="灯片编号占位符 3"/>
          <p:cNvSpPr>
            <a:spLocks noGrp="1"/>
          </p:cNvSpPr>
          <p:nvPr>
            <p:ph type="sldNum" sz="quarter" idx="5"/>
          </p:nvPr>
        </p:nvSpPr>
        <p:spPr>
          <a:noFill/>
        </p:spPr>
        <p:txBody>
          <a:bodyPr/>
          <a:lstStyle/>
          <a:p>
            <a:fld id="{63B6D8EE-1B0D-4E3C-8E29-D860D3B4F19B}" type="slidenum">
              <a:rPr lang="en-US" altLang="zh-CN"/>
              <a:pPr/>
              <a:t>115</a:t>
            </a:fld>
            <a:endParaRPr lang="en-US" altLang="zh-CN"/>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幻灯片图像占位符 1"/>
          <p:cNvSpPr>
            <a:spLocks noGrp="1" noRot="1" noChangeAspect="1" noTextEdit="1"/>
          </p:cNvSpPr>
          <p:nvPr>
            <p:ph type="sldImg"/>
          </p:nvPr>
        </p:nvSpPr>
        <p:spPr>
          <a:ln/>
        </p:spPr>
      </p:sp>
      <p:sp>
        <p:nvSpPr>
          <p:cNvPr id="306179" name="备注占位符 2"/>
          <p:cNvSpPr>
            <a:spLocks noGrp="1"/>
          </p:cNvSpPr>
          <p:nvPr>
            <p:ph type="body" idx="1"/>
          </p:nvPr>
        </p:nvSpPr>
        <p:spPr>
          <a:noFill/>
          <a:ln/>
        </p:spPr>
        <p:txBody>
          <a:bodyPr/>
          <a:lstStyle/>
          <a:p>
            <a:pPr eaLnBrk="1" hangingPunct="1"/>
            <a:endParaRPr lang="zh-CN" altLang="en-US" smtClean="0"/>
          </a:p>
        </p:txBody>
      </p:sp>
      <p:sp>
        <p:nvSpPr>
          <p:cNvPr id="306180" name="灯片编号占位符 3"/>
          <p:cNvSpPr>
            <a:spLocks noGrp="1"/>
          </p:cNvSpPr>
          <p:nvPr>
            <p:ph type="sldNum" sz="quarter" idx="5"/>
          </p:nvPr>
        </p:nvSpPr>
        <p:spPr>
          <a:noFill/>
        </p:spPr>
        <p:txBody>
          <a:bodyPr/>
          <a:lstStyle/>
          <a:p>
            <a:fld id="{F1F1A4EE-44B6-4692-885C-E0BB803D9839}" type="slidenum">
              <a:rPr lang="en-US" altLang="zh-CN"/>
              <a:pPr/>
              <a:t>120</a:t>
            </a:fld>
            <a:endParaRPr lang="en-US" altLang="zh-CN"/>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幻灯片图像占位符 1"/>
          <p:cNvSpPr>
            <a:spLocks noGrp="1" noRot="1" noChangeAspect="1" noTextEdit="1"/>
          </p:cNvSpPr>
          <p:nvPr>
            <p:ph type="sldImg"/>
          </p:nvPr>
        </p:nvSpPr>
        <p:spPr>
          <a:ln/>
        </p:spPr>
      </p:sp>
      <p:sp>
        <p:nvSpPr>
          <p:cNvPr id="307203" name="备注占位符 2"/>
          <p:cNvSpPr>
            <a:spLocks noGrp="1"/>
          </p:cNvSpPr>
          <p:nvPr>
            <p:ph type="body" idx="1"/>
          </p:nvPr>
        </p:nvSpPr>
        <p:spPr>
          <a:noFill/>
          <a:ln/>
        </p:spPr>
        <p:txBody>
          <a:bodyPr/>
          <a:lstStyle/>
          <a:p>
            <a:pPr eaLnBrk="1" hangingPunct="1"/>
            <a:endParaRPr lang="zh-CN" altLang="en-US" smtClean="0"/>
          </a:p>
        </p:txBody>
      </p:sp>
      <p:sp>
        <p:nvSpPr>
          <p:cNvPr id="307204" name="灯片编号占位符 3"/>
          <p:cNvSpPr>
            <a:spLocks noGrp="1"/>
          </p:cNvSpPr>
          <p:nvPr>
            <p:ph type="sldNum" sz="quarter" idx="5"/>
          </p:nvPr>
        </p:nvSpPr>
        <p:spPr>
          <a:noFill/>
        </p:spPr>
        <p:txBody>
          <a:bodyPr/>
          <a:lstStyle/>
          <a:p>
            <a:fld id="{58246BE8-F1FC-444B-B606-108050AEE00D}" type="slidenum">
              <a:rPr lang="en-US" altLang="zh-CN"/>
              <a:pPr/>
              <a:t>121</a:t>
            </a:fld>
            <a:endParaRPr lang="en-US" altLang="zh-CN"/>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幻灯片图像占位符 1"/>
          <p:cNvSpPr>
            <a:spLocks noGrp="1" noRot="1" noChangeAspect="1" noTextEdit="1"/>
          </p:cNvSpPr>
          <p:nvPr>
            <p:ph type="sldImg"/>
          </p:nvPr>
        </p:nvSpPr>
        <p:spPr>
          <a:ln/>
        </p:spPr>
      </p:sp>
      <p:sp>
        <p:nvSpPr>
          <p:cNvPr id="308227" name="备注占位符 2"/>
          <p:cNvSpPr>
            <a:spLocks noGrp="1"/>
          </p:cNvSpPr>
          <p:nvPr>
            <p:ph type="body" idx="1"/>
          </p:nvPr>
        </p:nvSpPr>
        <p:spPr>
          <a:noFill/>
          <a:ln/>
        </p:spPr>
        <p:txBody>
          <a:bodyPr/>
          <a:lstStyle/>
          <a:p>
            <a:pPr eaLnBrk="1" hangingPunct="1"/>
            <a:endParaRPr lang="zh-CN" altLang="en-US" smtClean="0"/>
          </a:p>
        </p:txBody>
      </p:sp>
      <p:sp>
        <p:nvSpPr>
          <p:cNvPr id="308228" name="灯片编号占位符 3"/>
          <p:cNvSpPr>
            <a:spLocks noGrp="1"/>
          </p:cNvSpPr>
          <p:nvPr>
            <p:ph type="sldNum" sz="quarter" idx="5"/>
          </p:nvPr>
        </p:nvSpPr>
        <p:spPr>
          <a:noFill/>
        </p:spPr>
        <p:txBody>
          <a:bodyPr/>
          <a:lstStyle/>
          <a:p>
            <a:fld id="{4903754E-7B02-480C-84F2-D075CC679327}" type="slidenum">
              <a:rPr lang="en-US" altLang="zh-CN"/>
              <a:pPr/>
              <a:t>123</a:t>
            </a:fld>
            <a:endParaRPr lang="en-US" altLang="zh-CN"/>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幻灯片图像占位符 1"/>
          <p:cNvSpPr>
            <a:spLocks noGrp="1" noRot="1" noChangeAspect="1" noTextEdit="1"/>
          </p:cNvSpPr>
          <p:nvPr>
            <p:ph type="sldImg"/>
          </p:nvPr>
        </p:nvSpPr>
        <p:spPr>
          <a:ln/>
        </p:spPr>
      </p:sp>
      <p:sp>
        <p:nvSpPr>
          <p:cNvPr id="309251" name="备注占位符 2"/>
          <p:cNvSpPr>
            <a:spLocks noGrp="1"/>
          </p:cNvSpPr>
          <p:nvPr>
            <p:ph type="body" idx="1"/>
          </p:nvPr>
        </p:nvSpPr>
        <p:spPr>
          <a:noFill/>
          <a:ln/>
        </p:spPr>
        <p:txBody>
          <a:bodyPr/>
          <a:lstStyle/>
          <a:p>
            <a:pPr eaLnBrk="1" hangingPunct="1"/>
            <a:endParaRPr lang="zh-CN" altLang="en-US" smtClean="0"/>
          </a:p>
        </p:txBody>
      </p:sp>
      <p:sp>
        <p:nvSpPr>
          <p:cNvPr id="309252" name="灯片编号占位符 3"/>
          <p:cNvSpPr>
            <a:spLocks noGrp="1"/>
          </p:cNvSpPr>
          <p:nvPr>
            <p:ph type="sldNum" sz="quarter" idx="5"/>
          </p:nvPr>
        </p:nvSpPr>
        <p:spPr>
          <a:noFill/>
        </p:spPr>
        <p:txBody>
          <a:bodyPr/>
          <a:lstStyle/>
          <a:p>
            <a:fld id="{46030FC8-DF9A-4A21-B9A4-756B2114EF7F}" type="slidenum">
              <a:rPr lang="en-US" altLang="zh-CN"/>
              <a:pPr/>
              <a:t>124</a:t>
            </a:fld>
            <a:endParaRPr lang="en-US" altLang="zh-CN"/>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幻灯片图像占位符 1"/>
          <p:cNvSpPr>
            <a:spLocks noGrp="1" noRot="1" noChangeAspect="1" noTextEdit="1"/>
          </p:cNvSpPr>
          <p:nvPr>
            <p:ph type="sldImg"/>
          </p:nvPr>
        </p:nvSpPr>
        <p:spPr>
          <a:ln/>
        </p:spPr>
      </p:sp>
      <p:sp>
        <p:nvSpPr>
          <p:cNvPr id="310275" name="备注占位符 2"/>
          <p:cNvSpPr>
            <a:spLocks noGrp="1"/>
          </p:cNvSpPr>
          <p:nvPr>
            <p:ph type="body" idx="1"/>
          </p:nvPr>
        </p:nvSpPr>
        <p:spPr>
          <a:noFill/>
          <a:ln/>
        </p:spPr>
        <p:txBody>
          <a:bodyPr/>
          <a:lstStyle/>
          <a:p>
            <a:pPr eaLnBrk="1" hangingPunct="1"/>
            <a:endParaRPr lang="zh-CN" altLang="en-US" smtClean="0"/>
          </a:p>
        </p:txBody>
      </p:sp>
      <p:sp>
        <p:nvSpPr>
          <p:cNvPr id="310276" name="灯片编号占位符 3"/>
          <p:cNvSpPr>
            <a:spLocks noGrp="1"/>
          </p:cNvSpPr>
          <p:nvPr>
            <p:ph type="sldNum" sz="quarter" idx="5"/>
          </p:nvPr>
        </p:nvSpPr>
        <p:spPr>
          <a:noFill/>
        </p:spPr>
        <p:txBody>
          <a:bodyPr/>
          <a:lstStyle/>
          <a:p>
            <a:fld id="{6C928AFB-E7E6-4E3F-9B5E-8A07EAEE2D88}" type="slidenum">
              <a:rPr lang="en-US" altLang="zh-CN"/>
              <a:pPr/>
              <a:t>125</a:t>
            </a:fld>
            <a:endParaRPr lang="en-US" altLang="zh-CN"/>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幻灯片图像占位符 1"/>
          <p:cNvSpPr>
            <a:spLocks noGrp="1" noRot="1" noChangeAspect="1" noTextEdit="1"/>
          </p:cNvSpPr>
          <p:nvPr>
            <p:ph type="sldImg"/>
          </p:nvPr>
        </p:nvSpPr>
        <p:spPr>
          <a:ln/>
        </p:spPr>
      </p:sp>
      <p:sp>
        <p:nvSpPr>
          <p:cNvPr id="311299" name="备注占位符 2"/>
          <p:cNvSpPr>
            <a:spLocks noGrp="1"/>
          </p:cNvSpPr>
          <p:nvPr>
            <p:ph type="body" idx="1"/>
          </p:nvPr>
        </p:nvSpPr>
        <p:spPr>
          <a:noFill/>
          <a:ln/>
        </p:spPr>
        <p:txBody>
          <a:bodyPr/>
          <a:lstStyle/>
          <a:p>
            <a:pPr eaLnBrk="1" hangingPunct="1"/>
            <a:endParaRPr lang="zh-CN" altLang="en-US" smtClean="0"/>
          </a:p>
        </p:txBody>
      </p:sp>
      <p:sp>
        <p:nvSpPr>
          <p:cNvPr id="311300" name="灯片编号占位符 3"/>
          <p:cNvSpPr>
            <a:spLocks noGrp="1"/>
          </p:cNvSpPr>
          <p:nvPr>
            <p:ph type="sldNum" sz="quarter" idx="5"/>
          </p:nvPr>
        </p:nvSpPr>
        <p:spPr>
          <a:noFill/>
        </p:spPr>
        <p:txBody>
          <a:bodyPr/>
          <a:lstStyle/>
          <a:p>
            <a:fld id="{E6F28EBA-2142-4C67-8610-6C2F60D0E97E}" type="slidenum">
              <a:rPr lang="en-US" altLang="zh-CN"/>
              <a:pPr/>
              <a:t>127</a:t>
            </a:fld>
            <a:endParaRPr lang="en-US" altLang="zh-CN"/>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幻灯片图像占位符 1"/>
          <p:cNvSpPr>
            <a:spLocks noGrp="1" noRot="1" noChangeAspect="1" noTextEdit="1"/>
          </p:cNvSpPr>
          <p:nvPr>
            <p:ph type="sldImg"/>
          </p:nvPr>
        </p:nvSpPr>
        <p:spPr>
          <a:ln/>
        </p:spPr>
      </p:sp>
      <p:sp>
        <p:nvSpPr>
          <p:cNvPr id="312323" name="备注占位符 2"/>
          <p:cNvSpPr>
            <a:spLocks noGrp="1"/>
          </p:cNvSpPr>
          <p:nvPr>
            <p:ph type="body" idx="1"/>
          </p:nvPr>
        </p:nvSpPr>
        <p:spPr>
          <a:noFill/>
          <a:ln/>
        </p:spPr>
        <p:txBody>
          <a:bodyPr/>
          <a:lstStyle/>
          <a:p>
            <a:pPr eaLnBrk="1" hangingPunct="1"/>
            <a:endParaRPr lang="zh-CN" altLang="en-US" smtClean="0"/>
          </a:p>
        </p:txBody>
      </p:sp>
      <p:sp>
        <p:nvSpPr>
          <p:cNvPr id="312324" name="灯片编号占位符 3"/>
          <p:cNvSpPr>
            <a:spLocks noGrp="1"/>
          </p:cNvSpPr>
          <p:nvPr>
            <p:ph type="sldNum" sz="quarter" idx="5"/>
          </p:nvPr>
        </p:nvSpPr>
        <p:spPr>
          <a:noFill/>
        </p:spPr>
        <p:txBody>
          <a:bodyPr/>
          <a:lstStyle/>
          <a:p>
            <a:fld id="{BC2F525C-81BF-495B-879E-24E39F2CA3C5}" type="slidenum">
              <a:rPr lang="en-US" altLang="zh-CN"/>
              <a:pPr/>
              <a:t>128</a:t>
            </a:fld>
            <a:endParaRPr lang="en-US" altLang="zh-CN"/>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幻灯片图像占位符 1"/>
          <p:cNvSpPr>
            <a:spLocks noGrp="1" noRot="1" noChangeAspect="1" noTextEdit="1"/>
          </p:cNvSpPr>
          <p:nvPr>
            <p:ph type="sldImg"/>
          </p:nvPr>
        </p:nvSpPr>
        <p:spPr>
          <a:ln/>
        </p:spPr>
      </p:sp>
      <p:sp>
        <p:nvSpPr>
          <p:cNvPr id="313347" name="备注占位符 2"/>
          <p:cNvSpPr>
            <a:spLocks noGrp="1"/>
          </p:cNvSpPr>
          <p:nvPr>
            <p:ph type="body" idx="1"/>
          </p:nvPr>
        </p:nvSpPr>
        <p:spPr>
          <a:noFill/>
          <a:ln/>
        </p:spPr>
        <p:txBody>
          <a:bodyPr/>
          <a:lstStyle/>
          <a:p>
            <a:pPr eaLnBrk="1" hangingPunct="1"/>
            <a:endParaRPr lang="zh-CN" altLang="en-US" smtClean="0"/>
          </a:p>
        </p:txBody>
      </p:sp>
      <p:sp>
        <p:nvSpPr>
          <p:cNvPr id="313348" name="灯片编号占位符 3"/>
          <p:cNvSpPr>
            <a:spLocks noGrp="1"/>
          </p:cNvSpPr>
          <p:nvPr>
            <p:ph type="sldNum" sz="quarter" idx="5"/>
          </p:nvPr>
        </p:nvSpPr>
        <p:spPr>
          <a:noFill/>
        </p:spPr>
        <p:txBody>
          <a:bodyPr/>
          <a:lstStyle/>
          <a:p>
            <a:fld id="{B19C04C8-23A6-4ACD-90FC-FCB21799C7E6}" type="slidenum">
              <a:rPr lang="en-US" altLang="zh-CN"/>
              <a:pPr/>
              <a:t>129</a:t>
            </a:fld>
            <a:endParaRPr lang="en-US" altLang="zh-CN"/>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幻灯片图像占位符 1"/>
          <p:cNvSpPr>
            <a:spLocks noGrp="1" noRot="1" noChangeAspect="1" noTextEdit="1"/>
          </p:cNvSpPr>
          <p:nvPr>
            <p:ph type="sldImg"/>
          </p:nvPr>
        </p:nvSpPr>
        <p:spPr>
          <a:ln/>
        </p:spPr>
      </p:sp>
      <p:sp>
        <p:nvSpPr>
          <p:cNvPr id="314371" name="备注占位符 2"/>
          <p:cNvSpPr>
            <a:spLocks noGrp="1"/>
          </p:cNvSpPr>
          <p:nvPr>
            <p:ph type="body" idx="1"/>
          </p:nvPr>
        </p:nvSpPr>
        <p:spPr>
          <a:noFill/>
          <a:ln/>
        </p:spPr>
        <p:txBody>
          <a:bodyPr/>
          <a:lstStyle/>
          <a:p>
            <a:pPr eaLnBrk="1" hangingPunct="1"/>
            <a:endParaRPr lang="zh-CN" altLang="en-US" smtClean="0"/>
          </a:p>
        </p:txBody>
      </p:sp>
      <p:sp>
        <p:nvSpPr>
          <p:cNvPr id="314372" name="灯片编号占位符 3"/>
          <p:cNvSpPr>
            <a:spLocks noGrp="1"/>
          </p:cNvSpPr>
          <p:nvPr>
            <p:ph type="sldNum" sz="quarter" idx="5"/>
          </p:nvPr>
        </p:nvSpPr>
        <p:spPr>
          <a:noFill/>
        </p:spPr>
        <p:txBody>
          <a:bodyPr/>
          <a:lstStyle/>
          <a:p>
            <a:fld id="{106E70F0-9C8E-4E0F-8029-8386C344E0A3}" type="slidenum">
              <a:rPr lang="en-US" altLang="zh-CN"/>
              <a:pPr/>
              <a:t>130</a:t>
            </a:fld>
            <a:endParaRPr lang="en-US" altLang="zh-CN"/>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幻灯片图像占位符 1"/>
          <p:cNvSpPr>
            <a:spLocks noGrp="1" noRot="1" noChangeAspect="1" noTextEdit="1"/>
          </p:cNvSpPr>
          <p:nvPr>
            <p:ph type="sldImg"/>
          </p:nvPr>
        </p:nvSpPr>
        <p:spPr>
          <a:ln/>
        </p:spPr>
      </p:sp>
      <p:sp>
        <p:nvSpPr>
          <p:cNvPr id="315395" name="备注占位符 2"/>
          <p:cNvSpPr>
            <a:spLocks noGrp="1"/>
          </p:cNvSpPr>
          <p:nvPr>
            <p:ph type="body" idx="1"/>
          </p:nvPr>
        </p:nvSpPr>
        <p:spPr>
          <a:noFill/>
          <a:ln/>
        </p:spPr>
        <p:txBody>
          <a:bodyPr/>
          <a:lstStyle/>
          <a:p>
            <a:pPr eaLnBrk="1" hangingPunct="1"/>
            <a:endParaRPr lang="zh-CN" altLang="en-US" smtClean="0"/>
          </a:p>
        </p:txBody>
      </p:sp>
      <p:sp>
        <p:nvSpPr>
          <p:cNvPr id="315396" name="灯片编号占位符 3"/>
          <p:cNvSpPr>
            <a:spLocks noGrp="1"/>
          </p:cNvSpPr>
          <p:nvPr>
            <p:ph type="sldNum" sz="quarter" idx="5"/>
          </p:nvPr>
        </p:nvSpPr>
        <p:spPr>
          <a:noFill/>
        </p:spPr>
        <p:txBody>
          <a:bodyPr/>
          <a:lstStyle/>
          <a:p>
            <a:fld id="{B08012CB-D2F4-4C3C-AF88-1838786AFF8D}" type="slidenum">
              <a:rPr lang="en-US" altLang="zh-CN"/>
              <a:pPr/>
              <a:t>131</a:t>
            </a:fld>
            <a:endParaRPr lang="en-US" altLang="zh-CN"/>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幻灯片图像占位符 1"/>
          <p:cNvSpPr>
            <a:spLocks noGrp="1" noRot="1" noChangeAspect="1" noTextEdit="1"/>
          </p:cNvSpPr>
          <p:nvPr>
            <p:ph type="sldImg"/>
          </p:nvPr>
        </p:nvSpPr>
        <p:spPr>
          <a:ln/>
        </p:spPr>
      </p:sp>
      <p:sp>
        <p:nvSpPr>
          <p:cNvPr id="316419" name="备注占位符 2"/>
          <p:cNvSpPr>
            <a:spLocks noGrp="1"/>
          </p:cNvSpPr>
          <p:nvPr>
            <p:ph type="body" idx="1"/>
          </p:nvPr>
        </p:nvSpPr>
        <p:spPr>
          <a:noFill/>
          <a:ln/>
        </p:spPr>
        <p:txBody>
          <a:bodyPr/>
          <a:lstStyle/>
          <a:p>
            <a:pPr eaLnBrk="1" hangingPunct="1"/>
            <a:endParaRPr lang="zh-CN" altLang="en-US" smtClean="0"/>
          </a:p>
        </p:txBody>
      </p:sp>
      <p:sp>
        <p:nvSpPr>
          <p:cNvPr id="316420" name="灯片编号占位符 3"/>
          <p:cNvSpPr>
            <a:spLocks noGrp="1"/>
          </p:cNvSpPr>
          <p:nvPr>
            <p:ph type="sldNum" sz="quarter" idx="5"/>
          </p:nvPr>
        </p:nvSpPr>
        <p:spPr>
          <a:noFill/>
        </p:spPr>
        <p:txBody>
          <a:bodyPr/>
          <a:lstStyle/>
          <a:p>
            <a:fld id="{C5C55599-B2FE-4F22-9B36-A02390828BAB}" type="slidenum">
              <a:rPr lang="en-US" altLang="zh-CN"/>
              <a:pPr/>
              <a:t>132</a:t>
            </a:fld>
            <a:endParaRPr lang="en-US" altLang="zh-CN"/>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幻灯片图像占位符 1"/>
          <p:cNvSpPr>
            <a:spLocks noGrp="1" noRot="1" noChangeAspect="1" noTextEdit="1"/>
          </p:cNvSpPr>
          <p:nvPr>
            <p:ph type="sldImg"/>
          </p:nvPr>
        </p:nvSpPr>
        <p:spPr>
          <a:ln/>
        </p:spPr>
      </p:sp>
      <p:sp>
        <p:nvSpPr>
          <p:cNvPr id="317443" name="备注占位符 2"/>
          <p:cNvSpPr>
            <a:spLocks noGrp="1"/>
          </p:cNvSpPr>
          <p:nvPr>
            <p:ph type="body" idx="1"/>
          </p:nvPr>
        </p:nvSpPr>
        <p:spPr>
          <a:noFill/>
          <a:ln/>
        </p:spPr>
        <p:txBody>
          <a:bodyPr/>
          <a:lstStyle/>
          <a:p>
            <a:pPr eaLnBrk="1" hangingPunct="1"/>
            <a:endParaRPr lang="zh-CN" altLang="en-US" smtClean="0"/>
          </a:p>
        </p:txBody>
      </p:sp>
      <p:sp>
        <p:nvSpPr>
          <p:cNvPr id="317444" name="灯片编号占位符 3"/>
          <p:cNvSpPr>
            <a:spLocks noGrp="1"/>
          </p:cNvSpPr>
          <p:nvPr>
            <p:ph type="sldNum" sz="quarter" idx="5"/>
          </p:nvPr>
        </p:nvSpPr>
        <p:spPr>
          <a:noFill/>
        </p:spPr>
        <p:txBody>
          <a:bodyPr/>
          <a:lstStyle/>
          <a:p>
            <a:fld id="{D2D4DE76-6900-4B09-9D2F-7BAE631AA1EB}" type="slidenum">
              <a:rPr lang="en-US" altLang="zh-CN"/>
              <a:pPr/>
              <a:t>134</a:t>
            </a:fld>
            <a:endParaRPr lang="en-US" altLang="zh-CN"/>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幻灯片图像占位符 1"/>
          <p:cNvSpPr>
            <a:spLocks noGrp="1" noRot="1" noChangeAspect="1" noTextEdit="1"/>
          </p:cNvSpPr>
          <p:nvPr>
            <p:ph type="sldImg"/>
          </p:nvPr>
        </p:nvSpPr>
        <p:spPr>
          <a:ln/>
        </p:spPr>
      </p:sp>
      <p:sp>
        <p:nvSpPr>
          <p:cNvPr id="318467" name="备注占位符 2"/>
          <p:cNvSpPr>
            <a:spLocks noGrp="1"/>
          </p:cNvSpPr>
          <p:nvPr>
            <p:ph type="body" idx="1"/>
          </p:nvPr>
        </p:nvSpPr>
        <p:spPr>
          <a:noFill/>
          <a:ln/>
        </p:spPr>
        <p:txBody>
          <a:bodyPr/>
          <a:lstStyle/>
          <a:p>
            <a:pPr eaLnBrk="1" hangingPunct="1"/>
            <a:endParaRPr lang="zh-CN" altLang="en-US" smtClean="0"/>
          </a:p>
        </p:txBody>
      </p:sp>
      <p:sp>
        <p:nvSpPr>
          <p:cNvPr id="318468" name="灯片编号占位符 3"/>
          <p:cNvSpPr>
            <a:spLocks noGrp="1"/>
          </p:cNvSpPr>
          <p:nvPr>
            <p:ph type="sldNum" sz="quarter" idx="5"/>
          </p:nvPr>
        </p:nvSpPr>
        <p:spPr>
          <a:noFill/>
        </p:spPr>
        <p:txBody>
          <a:bodyPr/>
          <a:lstStyle/>
          <a:p>
            <a:fld id="{3B8EB651-AF88-40C7-9F7D-679CC6B5C3B2}" type="slidenum">
              <a:rPr lang="en-US" altLang="zh-CN"/>
              <a:pPr/>
              <a:t>136</a:t>
            </a:fld>
            <a:endParaRPr lang="en-US" altLang="zh-CN"/>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幻灯片图像占位符 1"/>
          <p:cNvSpPr>
            <a:spLocks noGrp="1" noRot="1" noChangeAspect="1" noTextEdit="1"/>
          </p:cNvSpPr>
          <p:nvPr>
            <p:ph type="sldImg"/>
          </p:nvPr>
        </p:nvSpPr>
        <p:spPr>
          <a:ln/>
        </p:spPr>
      </p:sp>
      <p:sp>
        <p:nvSpPr>
          <p:cNvPr id="319491" name="备注占位符 2"/>
          <p:cNvSpPr>
            <a:spLocks noGrp="1"/>
          </p:cNvSpPr>
          <p:nvPr>
            <p:ph type="body" idx="1"/>
          </p:nvPr>
        </p:nvSpPr>
        <p:spPr>
          <a:noFill/>
          <a:ln/>
        </p:spPr>
        <p:txBody>
          <a:bodyPr/>
          <a:lstStyle/>
          <a:p>
            <a:pPr eaLnBrk="1" hangingPunct="1"/>
            <a:endParaRPr lang="zh-CN" altLang="en-US" smtClean="0"/>
          </a:p>
        </p:txBody>
      </p:sp>
      <p:sp>
        <p:nvSpPr>
          <p:cNvPr id="319492" name="灯片编号占位符 3"/>
          <p:cNvSpPr>
            <a:spLocks noGrp="1"/>
          </p:cNvSpPr>
          <p:nvPr>
            <p:ph type="sldNum" sz="quarter" idx="5"/>
          </p:nvPr>
        </p:nvSpPr>
        <p:spPr>
          <a:noFill/>
        </p:spPr>
        <p:txBody>
          <a:bodyPr/>
          <a:lstStyle/>
          <a:p>
            <a:fld id="{912D7ABB-4C73-4745-B17B-8E3B5B896935}" type="slidenum">
              <a:rPr lang="en-US" altLang="zh-CN"/>
              <a:pPr/>
              <a:t>137</a:t>
            </a:fld>
            <a:endParaRPr lang="en-US" altLang="zh-CN"/>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幻灯片图像占位符 1"/>
          <p:cNvSpPr>
            <a:spLocks noGrp="1" noRot="1" noChangeAspect="1" noTextEdit="1"/>
          </p:cNvSpPr>
          <p:nvPr>
            <p:ph type="sldImg"/>
          </p:nvPr>
        </p:nvSpPr>
        <p:spPr>
          <a:ln/>
        </p:spPr>
      </p:sp>
      <p:sp>
        <p:nvSpPr>
          <p:cNvPr id="320515" name="备注占位符 2"/>
          <p:cNvSpPr>
            <a:spLocks noGrp="1"/>
          </p:cNvSpPr>
          <p:nvPr>
            <p:ph type="body" idx="1"/>
          </p:nvPr>
        </p:nvSpPr>
        <p:spPr>
          <a:noFill/>
          <a:ln/>
        </p:spPr>
        <p:txBody>
          <a:bodyPr/>
          <a:lstStyle/>
          <a:p>
            <a:pPr eaLnBrk="1" hangingPunct="1"/>
            <a:endParaRPr lang="zh-CN" altLang="en-US" smtClean="0"/>
          </a:p>
        </p:txBody>
      </p:sp>
      <p:sp>
        <p:nvSpPr>
          <p:cNvPr id="320516" name="灯片编号占位符 3"/>
          <p:cNvSpPr>
            <a:spLocks noGrp="1"/>
          </p:cNvSpPr>
          <p:nvPr>
            <p:ph type="sldNum" sz="quarter" idx="5"/>
          </p:nvPr>
        </p:nvSpPr>
        <p:spPr>
          <a:noFill/>
        </p:spPr>
        <p:txBody>
          <a:bodyPr/>
          <a:lstStyle/>
          <a:p>
            <a:fld id="{764A26A5-BEAB-484D-8E4D-57548B1735C4}" type="slidenum">
              <a:rPr lang="en-US" altLang="zh-CN"/>
              <a:pPr/>
              <a:t>138</a:t>
            </a:fld>
            <a:endParaRPr lang="en-US" altLang="zh-CN"/>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幻灯片图像占位符 1"/>
          <p:cNvSpPr>
            <a:spLocks noGrp="1" noRot="1" noChangeAspect="1" noTextEdit="1"/>
          </p:cNvSpPr>
          <p:nvPr>
            <p:ph type="sldImg"/>
          </p:nvPr>
        </p:nvSpPr>
        <p:spPr>
          <a:ln/>
        </p:spPr>
      </p:sp>
      <p:sp>
        <p:nvSpPr>
          <p:cNvPr id="321539" name="备注占位符 2"/>
          <p:cNvSpPr>
            <a:spLocks noGrp="1"/>
          </p:cNvSpPr>
          <p:nvPr>
            <p:ph type="body" idx="1"/>
          </p:nvPr>
        </p:nvSpPr>
        <p:spPr>
          <a:noFill/>
          <a:ln/>
        </p:spPr>
        <p:txBody>
          <a:bodyPr/>
          <a:lstStyle/>
          <a:p>
            <a:pPr eaLnBrk="1" hangingPunct="1"/>
            <a:endParaRPr lang="zh-CN" altLang="en-US" smtClean="0"/>
          </a:p>
        </p:txBody>
      </p:sp>
      <p:sp>
        <p:nvSpPr>
          <p:cNvPr id="321540" name="灯片编号占位符 3"/>
          <p:cNvSpPr>
            <a:spLocks noGrp="1"/>
          </p:cNvSpPr>
          <p:nvPr>
            <p:ph type="sldNum" sz="quarter" idx="5"/>
          </p:nvPr>
        </p:nvSpPr>
        <p:spPr>
          <a:noFill/>
        </p:spPr>
        <p:txBody>
          <a:bodyPr/>
          <a:lstStyle/>
          <a:p>
            <a:fld id="{81D0C237-B280-4CC0-A976-ADCC58CA7C1F}" type="slidenum">
              <a:rPr lang="en-US" altLang="zh-CN"/>
              <a:pPr/>
              <a:t>141</a:t>
            </a:fld>
            <a:endParaRPr lang="en-US" altLang="zh-CN"/>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幻灯片图像占位符 1"/>
          <p:cNvSpPr>
            <a:spLocks noGrp="1" noRot="1" noChangeAspect="1" noTextEdit="1"/>
          </p:cNvSpPr>
          <p:nvPr>
            <p:ph type="sldImg"/>
          </p:nvPr>
        </p:nvSpPr>
        <p:spPr>
          <a:ln/>
        </p:spPr>
      </p:sp>
      <p:sp>
        <p:nvSpPr>
          <p:cNvPr id="322563" name="备注占位符 2"/>
          <p:cNvSpPr>
            <a:spLocks noGrp="1"/>
          </p:cNvSpPr>
          <p:nvPr>
            <p:ph type="body" idx="1"/>
          </p:nvPr>
        </p:nvSpPr>
        <p:spPr>
          <a:noFill/>
          <a:ln/>
        </p:spPr>
        <p:txBody>
          <a:bodyPr/>
          <a:lstStyle/>
          <a:p>
            <a:pPr eaLnBrk="1" hangingPunct="1"/>
            <a:endParaRPr lang="zh-CN" altLang="en-US" smtClean="0"/>
          </a:p>
        </p:txBody>
      </p:sp>
      <p:sp>
        <p:nvSpPr>
          <p:cNvPr id="322564" name="灯片编号占位符 3"/>
          <p:cNvSpPr>
            <a:spLocks noGrp="1"/>
          </p:cNvSpPr>
          <p:nvPr>
            <p:ph type="sldNum" sz="quarter" idx="5"/>
          </p:nvPr>
        </p:nvSpPr>
        <p:spPr>
          <a:noFill/>
        </p:spPr>
        <p:txBody>
          <a:bodyPr/>
          <a:lstStyle/>
          <a:p>
            <a:fld id="{50CE8A95-10B3-40F9-B271-26C569658F09}" type="slidenum">
              <a:rPr lang="en-US" altLang="zh-CN"/>
              <a:pPr/>
              <a:t>142</a:t>
            </a:fld>
            <a:endParaRPr lang="en-US" altLang="zh-CN"/>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幻灯片图像占位符 1"/>
          <p:cNvSpPr>
            <a:spLocks noGrp="1" noRot="1" noChangeAspect="1" noTextEdit="1"/>
          </p:cNvSpPr>
          <p:nvPr>
            <p:ph type="sldImg"/>
          </p:nvPr>
        </p:nvSpPr>
        <p:spPr>
          <a:ln/>
        </p:spPr>
      </p:sp>
      <p:sp>
        <p:nvSpPr>
          <p:cNvPr id="323587" name="备注占位符 2"/>
          <p:cNvSpPr>
            <a:spLocks noGrp="1"/>
          </p:cNvSpPr>
          <p:nvPr>
            <p:ph type="body" idx="1"/>
          </p:nvPr>
        </p:nvSpPr>
        <p:spPr>
          <a:noFill/>
          <a:ln/>
        </p:spPr>
        <p:txBody>
          <a:bodyPr/>
          <a:lstStyle/>
          <a:p>
            <a:pPr eaLnBrk="1" hangingPunct="1"/>
            <a:endParaRPr lang="zh-CN" altLang="en-US" smtClean="0"/>
          </a:p>
        </p:txBody>
      </p:sp>
      <p:sp>
        <p:nvSpPr>
          <p:cNvPr id="323588" name="灯片编号占位符 3"/>
          <p:cNvSpPr>
            <a:spLocks noGrp="1"/>
          </p:cNvSpPr>
          <p:nvPr>
            <p:ph type="sldNum" sz="quarter" idx="5"/>
          </p:nvPr>
        </p:nvSpPr>
        <p:spPr>
          <a:noFill/>
        </p:spPr>
        <p:txBody>
          <a:bodyPr/>
          <a:lstStyle/>
          <a:p>
            <a:fld id="{CCBB5150-9033-4A92-95A0-A4D8BCB7876A}" type="slidenum">
              <a:rPr lang="en-US" altLang="zh-CN"/>
              <a:pPr/>
              <a:t>143</a:t>
            </a:fld>
            <a:endParaRPr lang="en-US" altLang="zh-CN"/>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幻灯片图像占位符 1"/>
          <p:cNvSpPr>
            <a:spLocks noGrp="1" noRot="1" noChangeAspect="1" noTextEdit="1"/>
          </p:cNvSpPr>
          <p:nvPr>
            <p:ph type="sldImg"/>
          </p:nvPr>
        </p:nvSpPr>
        <p:spPr>
          <a:ln/>
        </p:spPr>
      </p:sp>
      <p:sp>
        <p:nvSpPr>
          <p:cNvPr id="324611" name="备注占位符 2"/>
          <p:cNvSpPr>
            <a:spLocks noGrp="1"/>
          </p:cNvSpPr>
          <p:nvPr>
            <p:ph type="body" idx="1"/>
          </p:nvPr>
        </p:nvSpPr>
        <p:spPr>
          <a:noFill/>
          <a:ln/>
        </p:spPr>
        <p:txBody>
          <a:bodyPr/>
          <a:lstStyle/>
          <a:p>
            <a:pPr eaLnBrk="1" hangingPunct="1"/>
            <a:endParaRPr lang="zh-CN" altLang="en-US" smtClean="0"/>
          </a:p>
        </p:txBody>
      </p:sp>
      <p:sp>
        <p:nvSpPr>
          <p:cNvPr id="324612" name="灯片编号占位符 3"/>
          <p:cNvSpPr>
            <a:spLocks noGrp="1"/>
          </p:cNvSpPr>
          <p:nvPr>
            <p:ph type="sldNum" sz="quarter" idx="5"/>
          </p:nvPr>
        </p:nvSpPr>
        <p:spPr>
          <a:noFill/>
        </p:spPr>
        <p:txBody>
          <a:bodyPr/>
          <a:lstStyle/>
          <a:p>
            <a:fld id="{70A94E97-A4CE-4742-87C1-6D51BFE8C8CE}" type="slidenum">
              <a:rPr lang="en-US" altLang="zh-CN"/>
              <a:pPr/>
              <a:t>144</a:t>
            </a:fld>
            <a:endParaRPr lang="en-US" altLang="zh-CN"/>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4" name="幻灯片图像占位符 1"/>
          <p:cNvSpPr>
            <a:spLocks noGrp="1" noRot="1" noChangeAspect="1" noTextEdit="1"/>
          </p:cNvSpPr>
          <p:nvPr>
            <p:ph type="sldImg"/>
          </p:nvPr>
        </p:nvSpPr>
        <p:spPr>
          <a:ln/>
        </p:spPr>
      </p:sp>
      <p:sp>
        <p:nvSpPr>
          <p:cNvPr id="325635" name="备注占位符 2"/>
          <p:cNvSpPr>
            <a:spLocks noGrp="1"/>
          </p:cNvSpPr>
          <p:nvPr>
            <p:ph type="body" idx="1"/>
          </p:nvPr>
        </p:nvSpPr>
        <p:spPr>
          <a:noFill/>
          <a:ln/>
        </p:spPr>
        <p:txBody>
          <a:bodyPr/>
          <a:lstStyle/>
          <a:p>
            <a:pPr eaLnBrk="1" hangingPunct="1"/>
            <a:endParaRPr lang="zh-CN" altLang="en-US" smtClean="0"/>
          </a:p>
        </p:txBody>
      </p:sp>
      <p:sp>
        <p:nvSpPr>
          <p:cNvPr id="325636" name="灯片编号占位符 3"/>
          <p:cNvSpPr>
            <a:spLocks noGrp="1"/>
          </p:cNvSpPr>
          <p:nvPr>
            <p:ph type="sldNum" sz="quarter" idx="5"/>
          </p:nvPr>
        </p:nvSpPr>
        <p:spPr>
          <a:noFill/>
        </p:spPr>
        <p:txBody>
          <a:bodyPr/>
          <a:lstStyle/>
          <a:p>
            <a:fld id="{B2362D5A-6F54-49CA-9129-C95E9FCA4E63}" type="slidenum">
              <a:rPr lang="en-US" altLang="zh-CN"/>
              <a:pPr/>
              <a:t>145</a:t>
            </a:fld>
            <a:endParaRPr lang="en-US" altLang="zh-CN"/>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8" name="幻灯片图像占位符 1"/>
          <p:cNvSpPr>
            <a:spLocks noGrp="1" noRot="1" noChangeAspect="1" noTextEdit="1"/>
          </p:cNvSpPr>
          <p:nvPr>
            <p:ph type="sldImg"/>
          </p:nvPr>
        </p:nvSpPr>
        <p:spPr>
          <a:ln/>
        </p:spPr>
      </p:sp>
      <p:sp>
        <p:nvSpPr>
          <p:cNvPr id="326659" name="备注占位符 2"/>
          <p:cNvSpPr>
            <a:spLocks noGrp="1"/>
          </p:cNvSpPr>
          <p:nvPr>
            <p:ph type="body" idx="1"/>
          </p:nvPr>
        </p:nvSpPr>
        <p:spPr>
          <a:noFill/>
          <a:ln/>
        </p:spPr>
        <p:txBody>
          <a:bodyPr/>
          <a:lstStyle/>
          <a:p>
            <a:pPr eaLnBrk="1" hangingPunct="1"/>
            <a:endParaRPr lang="zh-CN" altLang="en-US" smtClean="0"/>
          </a:p>
        </p:txBody>
      </p:sp>
      <p:sp>
        <p:nvSpPr>
          <p:cNvPr id="326660" name="灯片编号占位符 3"/>
          <p:cNvSpPr>
            <a:spLocks noGrp="1"/>
          </p:cNvSpPr>
          <p:nvPr>
            <p:ph type="sldNum" sz="quarter" idx="5"/>
          </p:nvPr>
        </p:nvSpPr>
        <p:spPr>
          <a:noFill/>
        </p:spPr>
        <p:txBody>
          <a:bodyPr/>
          <a:lstStyle/>
          <a:p>
            <a:fld id="{EF9FDB6A-9013-48B7-8BCB-9F917E07B1E9}" type="slidenum">
              <a:rPr lang="en-US" altLang="zh-CN"/>
              <a:pPr/>
              <a:t>146</a:t>
            </a:fld>
            <a:endParaRPr lang="en-US" altLang="zh-CN"/>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幻灯片图像占位符 1"/>
          <p:cNvSpPr>
            <a:spLocks noGrp="1" noRot="1" noChangeAspect="1" noTextEdit="1"/>
          </p:cNvSpPr>
          <p:nvPr>
            <p:ph type="sldImg"/>
          </p:nvPr>
        </p:nvSpPr>
        <p:spPr>
          <a:ln/>
        </p:spPr>
      </p:sp>
      <p:sp>
        <p:nvSpPr>
          <p:cNvPr id="327683" name="备注占位符 2"/>
          <p:cNvSpPr>
            <a:spLocks noGrp="1"/>
          </p:cNvSpPr>
          <p:nvPr>
            <p:ph type="body" idx="1"/>
          </p:nvPr>
        </p:nvSpPr>
        <p:spPr>
          <a:noFill/>
          <a:ln/>
        </p:spPr>
        <p:txBody>
          <a:bodyPr/>
          <a:lstStyle/>
          <a:p>
            <a:pPr eaLnBrk="1" hangingPunct="1"/>
            <a:endParaRPr lang="zh-CN" altLang="en-US" smtClean="0"/>
          </a:p>
        </p:txBody>
      </p:sp>
      <p:sp>
        <p:nvSpPr>
          <p:cNvPr id="327684" name="灯片编号占位符 3"/>
          <p:cNvSpPr>
            <a:spLocks noGrp="1"/>
          </p:cNvSpPr>
          <p:nvPr>
            <p:ph type="sldNum" sz="quarter" idx="5"/>
          </p:nvPr>
        </p:nvSpPr>
        <p:spPr>
          <a:noFill/>
        </p:spPr>
        <p:txBody>
          <a:bodyPr/>
          <a:lstStyle/>
          <a:p>
            <a:fld id="{E9402DC6-3CCB-4FB4-8D3F-338D3BFB8955}" type="slidenum">
              <a:rPr lang="en-US" altLang="zh-CN"/>
              <a:pPr/>
              <a:t>147</a:t>
            </a:fld>
            <a:endParaRPr lang="en-US" altLang="zh-CN"/>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6" name="幻灯片图像占位符 1"/>
          <p:cNvSpPr>
            <a:spLocks noGrp="1" noRot="1" noChangeAspect="1" noTextEdit="1"/>
          </p:cNvSpPr>
          <p:nvPr>
            <p:ph type="sldImg"/>
          </p:nvPr>
        </p:nvSpPr>
        <p:spPr>
          <a:ln/>
        </p:spPr>
      </p:sp>
      <p:sp>
        <p:nvSpPr>
          <p:cNvPr id="328707" name="备注占位符 2"/>
          <p:cNvSpPr>
            <a:spLocks noGrp="1"/>
          </p:cNvSpPr>
          <p:nvPr>
            <p:ph type="body" idx="1"/>
          </p:nvPr>
        </p:nvSpPr>
        <p:spPr>
          <a:noFill/>
          <a:ln/>
        </p:spPr>
        <p:txBody>
          <a:bodyPr/>
          <a:lstStyle/>
          <a:p>
            <a:pPr eaLnBrk="1" hangingPunct="1"/>
            <a:endParaRPr lang="zh-CN" altLang="en-US" smtClean="0"/>
          </a:p>
        </p:txBody>
      </p:sp>
      <p:sp>
        <p:nvSpPr>
          <p:cNvPr id="328708" name="灯片编号占位符 3"/>
          <p:cNvSpPr>
            <a:spLocks noGrp="1"/>
          </p:cNvSpPr>
          <p:nvPr>
            <p:ph type="sldNum" sz="quarter" idx="5"/>
          </p:nvPr>
        </p:nvSpPr>
        <p:spPr>
          <a:noFill/>
        </p:spPr>
        <p:txBody>
          <a:bodyPr/>
          <a:lstStyle/>
          <a:p>
            <a:fld id="{53115EA6-9741-4983-AF43-8FF5C50ED360}" type="slidenum">
              <a:rPr lang="en-US" altLang="zh-CN"/>
              <a:pPr/>
              <a:t>148</a:t>
            </a:fld>
            <a:endParaRPr lang="en-US" altLang="zh-CN"/>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30" name="幻灯片图像占位符 1"/>
          <p:cNvSpPr>
            <a:spLocks noGrp="1" noRot="1" noChangeAspect="1" noTextEdit="1"/>
          </p:cNvSpPr>
          <p:nvPr>
            <p:ph type="sldImg"/>
          </p:nvPr>
        </p:nvSpPr>
        <p:spPr>
          <a:ln/>
        </p:spPr>
      </p:sp>
      <p:sp>
        <p:nvSpPr>
          <p:cNvPr id="329731" name="备注占位符 2"/>
          <p:cNvSpPr>
            <a:spLocks noGrp="1"/>
          </p:cNvSpPr>
          <p:nvPr>
            <p:ph type="body" idx="1"/>
          </p:nvPr>
        </p:nvSpPr>
        <p:spPr>
          <a:noFill/>
          <a:ln/>
        </p:spPr>
        <p:txBody>
          <a:bodyPr/>
          <a:lstStyle/>
          <a:p>
            <a:pPr eaLnBrk="1" hangingPunct="1"/>
            <a:endParaRPr lang="zh-CN" altLang="en-US" smtClean="0"/>
          </a:p>
        </p:txBody>
      </p:sp>
      <p:sp>
        <p:nvSpPr>
          <p:cNvPr id="329732" name="灯片编号占位符 3"/>
          <p:cNvSpPr>
            <a:spLocks noGrp="1"/>
          </p:cNvSpPr>
          <p:nvPr>
            <p:ph type="sldNum" sz="quarter" idx="5"/>
          </p:nvPr>
        </p:nvSpPr>
        <p:spPr>
          <a:noFill/>
        </p:spPr>
        <p:txBody>
          <a:bodyPr/>
          <a:lstStyle/>
          <a:p>
            <a:fld id="{B389D28D-A06A-4165-8B4D-D056C770F955}" type="slidenum">
              <a:rPr lang="en-US" altLang="zh-CN"/>
              <a:pPr/>
              <a:t>149</a:t>
            </a:fld>
            <a:endParaRPr lang="en-US" altLang="zh-CN"/>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幻灯片图像占位符 1"/>
          <p:cNvSpPr>
            <a:spLocks noGrp="1" noRot="1" noChangeAspect="1" noTextEdit="1"/>
          </p:cNvSpPr>
          <p:nvPr>
            <p:ph type="sldImg"/>
          </p:nvPr>
        </p:nvSpPr>
        <p:spPr>
          <a:ln/>
        </p:spPr>
      </p:sp>
      <p:sp>
        <p:nvSpPr>
          <p:cNvPr id="330755" name="备注占位符 2"/>
          <p:cNvSpPr>
            <a:spLocks noGrp="1"/>
          </p:cNvSpPr>
          <p:nvPr>
            <p:ph type="body" idx="1"/>
          </p:nvPr>
        </p:nvSpPr>
        <p:spPr>
          <a:noFill/>
          <a:ln/>
        </p:spPr>
        <p:txBody>
          <a:bodyPr/>
          <a:lstStyle/>
          <a:p>
            <a:pPr eaLnBrk="1" hangingPunct="1"/>
            <a:endParaRPr lang="zh-CN" altLang="en-US" smtClean="0"/>
          </a:p>
        </p:txBody>
      </p:sp>
      <p:sp>
        <p:nvSpPr>
          <p:cNvPr id="330756" name="灯片编号占位符 3"/>
          <p:cNvSpPr>
            <a:spLocks noGrp="1"/>
          </p:cNvSpPr>
          <p:nvPr>
            <p:ph type="sldNum" sz="quarter" idx="5"/>
          </p:nvPr>
        </p:nvSpPr>
        <p:spPr>
          <a:noFill/>
        </p:spPr>
        <p:txBody>
          <a:bodyPr/>
          <a:lstStyle/>
          <a:p>
            <a:fld id="{D53B621F-682E-4E5C-B56E-4DDE7848CD50}" type="slidenum">
              <a:rPr lang="en-US" altLang="zh-CN"/>
              <a:pPr/>
              <a:t>150</a:t>
            </a:fld>
            <a:endParaRPr lang="en-US" altLang="zh-CN"/>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幻灯片图像占位符 1"/>
          <p:cNvSpPr>
            <a:spLocks noGrp="1" noRot="1" noChangeAspect="1" noTextEdit="1"/>
          </p:cNvSpPr>
          <p:nvPr>
            <p:ph type="sldImg"/>
          </p:nvPr>
        </p:nvSpPr>
        <p:spPr>
          <a:ln/>
        </p:spPr>
      </p:sp>
      <p:sp>
        <p:nvSpPr>
          <p:cNvPr id="331779" name="备注占位符 2"/>
          <p:cNvSpPr>
            <a:spLocks noGrp="1"/>
          </p:cNvSpPr>
          <p:nvPr>
            <p:ph type="body" idx="1"/>
          </p:nvPr>
        </p:nvSpPr>
        <p:spPr>
          <a:noFill/>
          <a:ln/>
        </p:spPr>
        <p:txBody>
          <a:bodyPr/>
          <a:lstStyle/>
          <a:p>
            <a:pPr eaLnBrk="1" hangingPunct="1"/>
            <a:endParaRPr lang="zh-CN" altLang="en-US" smtClean="0"/>
          </a:p>
        </p:txBody>
      </p:sp>
      <p:sp>
        <p:nvSpPr>
          <p:cNvPr id="331780" name="灯片编号占位符 3"/>
          <p:cNvSpPr>
            <a:spLocks noGrp="1"/>
          </p:cNvSpPr>
          <p:nvPr>
            <p:ph type="sldNum" sz="quarter" idx="5"/>
          </p:nvPr>
        </p:nvSpPr>
        <p:spPr>
          <a:noFill/>
        </p:spPr>
        <p:txBody>
          <a:bodyPr/>
          <a:lstStyle/>
          <a:p>
            <a:fld id="{F4424459-299B-4F72-96B2-5A0669685752}" type="slidenum">
              <a:rPr lang="en-US" altLang="zh-CN"/>
              <a:pPr/>
              <a:t>151</a:t>
            </a:fld>
            <a:endParaRPr lang="en-US" altLang="zh-CN"/>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幻灯片图像占位符 1"/>
          <p:cNvSpPr>
            <a:spLocks noGrp="1" noRot="1" noChangeAspect="1" noTextEdit="1"/>
          </p:cNvSpPr>
          <p:nvPr>
            <p:ph type="sldImg"/>
          </p:nvPr>
        </p:nvSpPr>
        <p:spPr>
          <a:ln/>
        </p:spPr>
      </p:sp>
      <p:sp>
        <p:nvSpPr>
          <p:cNvPr id="332803" name="备注占位符 2"/>
          <p:cNvSpPr>
            <a:spLocks noGrp="1"/>
          </p:cNvSpPr>
          <p:nvPr>
            <p:ph type="body" idx="1"/>
          </p:nvPr>
        </p:nvSpPr>
        <p:spPr>
          <a:noFill/>
          <a:ln/>
        </p:spPr>
        <p:txBody>
          <a:bodyPr/>
          <a:lstStyle/>
          <a:p>
            <a:pPr eaLnBrk="1" hangingPunct="1"/>
            <a:endParaRPr lang="zh-CN" altLang="en-US" smtClean="0"/>
          </a:p>
        </p:txBody>
      </p:sp>
      <p:sp>
        <p:nvSpPr>
          <p:cNvPr id="332804" name="灯片编号占位符 3"/>
          <p:cNvSpPr>
            <a:spLocks noGrp="1"/>
          </p:cNvSpPr>
          <p:nvPr>
            <p:ph type="sldNum" sz="quarter" idx="5"/>
          </p:nvPr>
        </p:nvSpPr>
        <p:spPr>
          <a:noFill/>
        </p:spPr>
        <p:txBody>
          <a:bodyPr/>
          <a:lstStyle/>
          <a:p>
            <a:fld id="{E6FD1370-2064-4449-B3A0-4DF0135C4A25}" type="slidenum">
              <a:rPr lang="en-US" altLang="zh-CN"/>
              <a:pPr/>
              <a:t>153</a:t>
            </a:fld>
            <a:endParaRPr lang="en-US" altLang="zh-CN"/>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6" name="幻灯片图像占位符 1"/>
          <p:cNvSpPr>
            <a:spLocks noGrp="1" noRot="1" noChangeAspect="1" noTextEdit="1"/>
          </p:cNvSpPr>
          <p:nvPr>
            <p:ph type="sldImg"/>
          </p:nvPr>
        </p:nvSpPr>
        <p:spPr>
          <a:ln/>
        </p:spPr>
      </p:sp>
      <p:sp>
        <p:nvSpPr>
          <p:cNvPr id="333827" name="备注占位符 2"/>
          <p:cNvSpPr>
            <a:spLocks noGrp="1"/>
          </p:cNvSpPr>
          <p:nvPr>
            <p:ph type="body" idx="1"/>
          </p:nvPr>
        </p:nvSpPr>
        <p:spPr>
          <a:noFill/>
          <a:ln/>
        </p:spPr>
        <p:txBody>
          <a:bodyPr/>
          <a:lstStyle/>
          <a:p>
            <a:pPr eaLnBrk="1" hangingPunct="1"/>
            <a:endParaRPr lang="zh-CN" altLang="en-US" smtClean="0"/>
          </a:p>
        </p:txBody>
      </p:sp>
      <p:sp>
        <p:nvSpPr>
          <p:cNvPr id="333828" name="灯片编号占位符 3"/>
          <p:cNvSpPr>
            <a:spLocks noGrp="1"/>
          </p:cNvSpPr>
          <p:nvPr>
            <p:ph type="sldNum" sz="quarter" idx="5"/>
          </p:nvPr>
        </p:nvSpPr>
        <p:spPr>
          <a:noFill/>
        </p:spPr>
        <p:txBody>
          <a:bodyPr/>
          <a:lstStyle/>
          <a:p>
            <a:fld id="{CCEACB88-20EB-47BA-8E57-1F89758DBE39}" type="slidenum">
              <a:rPr lang="en-US" altLang="zh-CN"/>
              <a:pPr/>
              <a:t>155</a:t>
            </a:fld>
            <a:endParaRPr lang="en-US" altLang="zh-CN"/>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50" name="幻灯片图像占位符 1"/>
          <p:cNvSpPr>
            <a:spLocks noGrp="1" noRot="1" noChangeAspect="1" noTextEdit="1"/>
          </p:cNvSpPr>
          <p:nvPr>
            <p:ph type="sldImg"/>
          </p:nvPr>
        </p:nvSpPr>
        <p:spPr>
          <a:ln/>
        </p:spPr>
      </p:sp>
      <p:sp>
        <p:nvSpPr>
          <p:cNvPr id="334851" name="备注占位符 2"/>
          <p:cNvSpPr>
            <a:spLocks noGrp="1"/>
          </p:cNvSpPr>
          <p:nvPr>
            <p:ph type="body" idx="1"/>
          </p:nvPr>
        </p:nvSpPr>
        <p:spPr>
          <a:noFill/>
          <a:ln/>
        </p:spPr>
        <p:txBody>
          <a:bodyPr/>
          <a:lstStyle/>
          <a:p>
            <a:pPr eaLnBrk="1" hangingPunct="1"/>
            <a:endParaRPr lang="zh-CN" altLang="en-US" smtClean="0"/>
          </a:p>
        </p:txBody>
      </p:sp>
      <p:sp>
        <p:nvSpPr>
          <p:cNvPr id="334852" name="灯片编号占位符 3"/>
          <p:cNvSpPr>
            <a:spLocks noGrp="1"/>
          </p:cNvSpPr>
          <p:nvPr>
            <p:ph type="sldNum" sz="quarter" idx="5"/>
          </p:nvPr>
        </p:nvSpPr>
        <p:spPr>
          <a:noFill/>
        </p:spPr>
        <p:txBody>
          <a:bodyPr/>
          <a:lstStyle/>
          <a:p>
            <a:fld id="{3DA45A8E-0254-4CFA-A7FE-5166EC7E7DBD}" type="slidenum">
              <a:rPr lang="en-US" altLang="zh-CN"/>
              <a:pPr/>
              <a:t>156</a:t>
            </a:fld>
            <a:endParaRPr lang="en-US" altLang="zh-CN"/>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4" name="幻灯片图像占位符 1"/>
          <p:cNvSpPr>
            <a:spLocks noGrp="1" noRot="1" noChangeAspect="1" noTextEdit="1"/>
          </p:cNvSpPr>
          <p:nvPr>
            <p:ph type="sldImg"/>
          </p:nvPr>
        </p:nvSpPr>
        <p:spPr>
          <a:ln/>
        </p:spPr>
      </p:sp>
      <p:sp>
        <p:nvSpPr>
          <p:cNvPr id="335875" name="备注占位符 2"/>
          <p:cNvSpPr>
            <a:spLocks noGrp="1"/>
          </p:cNvSpPr>
          <p:nvPr>
            <p:ph type="body" idx="1"/>
          </p:nvPr>
        </p:nvSpPr>
        <p:spPr>
          <a:noFill/>
          <a:ln/>
        </p:spPr>
        <p:txBody>
          <a:bodyPr/>
          <a:lstStyle/>
          <a:p>
            <a:pPr eaLnBrk="1" hangingPunct="1"/>
            <a:endParaRPr lang="zh-CN" altLang="en-US" smtClean="0"/>
          </a:p>
        </p:txBody>
      </p:sp>
      <p:sp>
        <p:nvSpPr>
          <p:cNvPr id="335876" name="灯片编号占位符 3"/>
          <p:cNvSpPr>
            <a:spLocks noGrp="1"/>
          </p:cNvSpPr>
          <p:nvPr>
            <p:ph type="sldNum" sz="quarter" idx="5"/>
          </p:nvPr>
        </p:nvSpPr>
        <p:spPr>
          <a:noFill/>
        </p:spPr>
        <p:txBody>
          <a:bodyPr/>
          <a:lstStyle/>
          <a:p>
            <a:fld id="{230611DA-CFA5-4E56-9E4A-10884DBFE323}" type="slidenum">
              <a:rPr lang="en-US" altLang="zh-CN"/>
              <a:pPr/>
              <a:t>162</a:t>
            </a:fld>
            <a:endParaRPr lang="en-US" altLang="zh-CN"/>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8" name="幻灯片图像占位符 1"/>
          <p:cNvSpPr>
            <a:spLocks noGrp="1" noRot="1" noChangeAspect="1" noTextEdit="1"/>
          </p:cNvSpPr>
          <p:nvPr>
            <p:ph type="sldImg"/>
          </p:nvPr>
        </p:nvSpPr>
        <p:spPr>
          <a:ln/>
        </p:spPr>
      </p:sp>
      <p:sp>
        <p:nvSpPr>
          <p:cNvPr id="336899" name="备注占位符 2"/>
          <p:cNvSpPr>
            <a:spLocks noGrp="1"/>
          </p:cNvSpPr>
          <p:nvPr>
            <p:ph type="body" idx="1"/>
          </p:nvPr>
        </p:nvSpPr>
        <p:spPr>
          <a:noFill/>
          <a:ln/>
        </p:spPr>
        <p:txBody>
          <a:bodyPr/>
          <a:lstStyle/>
          <a:p>
            <a:pPr eaLnBrk="1" hangingPunct="1"/>
            <a:endParaRPr lang="zh-CN" altLang="en-US" smtClean="0"/>
          </a:p>
        </p:txBody>
      </p:sp>
      <p:sp>
        <p:nvSpPr>
          <p:cNvPr id="336900" name="灯片编号占位符 3"/>
          <p:cNvSpPr>
            <a:spLocks noGrp="1"/>
          </p:cNvSpPr>
          <p:nvPr>
            <p:ph type="sldNum" sz="quarter" idx="5"/>
          </p:nvPr>
        </p:nvSpPr>
        <p:spPr>
          <a:noFill/>
        </p:spPr>
        <p:txBody>
          <a:bodyPr/>
          <a:lstStyle/>
          <a:p>
            <a:fld id="{3B396E21-3E00-4C60-9508-6D70D67391BB}" type="slidenum">
              <a:rPr lang="en-US" altLang="zh-CN"/>
              <a:pPr/>
              <a:t>163</a:t>
            </a:fld>
            <a:endParaRPr lang="en-US" altLang="zh-CN"/>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2" name="幻灯片图像占位符 1"/>
          <p:cNvSpPr>
            <a:spLocks noGrp="1" noRot="1" noChangeAspect="1" noTextEdit="1"/>
          </p:cNvSpPr>
          <p:nvPr>
            <p:ph type="sldImg"/>
          </p:nvPr>
        </p:nvSpPr>
        <p:spPr>
          <a:ln/>
        </p:spPr>
      </p:sp>
      <p:sp>
        <p:nvSpPr>
          <p:cNvPr id="337923" name="备注占位符 2"/>
          <p:cNvSpPr>
            <a:spLocks noGrp="1"/>
          </p:cNvSpPr>
          <p:nvPr>
            <p:ph type="body" idx="1"/>
          </p:nvPr>
        </p:nvSpPr>
        <p:spPr>
          <a:noFill/>
          <a:ln/>
        </p:spPr>
        <p:txBody>
          <a:bodyPr/>
          <a:lstStyle/>
          <a:p>
            <a:pPr eaLnBrk="1" hangingPunct="1"/>
            <a:endParaRPr lang="zh-CN" altLang="en-US" smtClean="0"/>
          </a:p>
        </p:txBody>
      </p:sp>
      <p:sp>
        <p:nvSpPr>
          <p:cNvPr id="337924" name="灯片编号占位符 3"/>
          <p:cNvSpPr>
            <a:spLocks noGrp="1"/>
          </p:cNvSpPr>
          <p:nvPr>
            <p:ph type="sldNum" sz="quarter" idx="5"/>
          </p:nvPr>
        </p:nvSpPr>
        <p:spPr>
          <a:noFill/>
        </p:spPr>
        <p:txBody>
          <a:bodyPr/>
          <a:lstStyle/>
          <a:p>
            <a:fld id="{7CF88EDF-C1BD-4F84-AEF9-F42C3C55CE15}" type="slidenum">
              <a:rPr lang="en-US" altLang="zh-CN"/>
              <a:pPr/>
              <a:t>164</a:t>
            </a:fld>
            <a:endParaRPr lang="en-US" altLang="zh-CN"/>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6" name="幻灯片图像占位符 1"/>
          <p:cNvSpPr>
            <a:spLocks noGrp="1" noRot="1" noChangeAspect="1" noTextEdit="1"/>
          </p:cNvSpPr>
          <p:nvPr>
            <p:ph type="sldImg"/>
          </p:nvPr>
        </p:nvSpPr>
        <p:spPr>
          <a:ln/>
        </p:spPr>
      </p:sp>
      <p:sp>
        <p:nvSpPr>
          <p:cNvPr id="338947" name="备注占位符 2"/>
          <p:cNvSpPr>
            <a:spLocks noGrp="1"/>
          </p:cNvSpPr>
          <p:nvPr>
            <p:ph type="body" idx="1"/>
          </p:nvPr>
        </p:nvSpPr>
        <p:spPr>
          <a:noFill/>
          <a:ln/>
        </p:spPr>
        <p:txBody>
          <a:bodyPr/>
          <a:lstStyle/>
          <a:p>
            <a:pPr eaLnBrk="1" hangingPunct="1"/>
            <a:endParaRPr lang="zh-CN" altLang="en-US" smtClean="0"/>
          </a:p>
        </p:txBody>
      </p:sp>
      <p:sp>
        <p:nvSpPr>
          <p:cNvPr id="338948" name="灯片编号占位符 3"/>
          <p:cNvSpPr>
            <a:spLocks noGrp="1"/>
          </p:cNvSpPr>
          <p:nvPr>
            <p:ph type="sldNum" sz="quarter" idx="5"/>
          </p:nvPr>
        </p:nvSpPr>
        <p:spPr>
          <a:noFill/>
        </p:spPr>
        <p:txBody>
          <a:bodyPr/>
          <a:lstStyle/>
          <a:p>
            <a:fld id="{E344101C-0A2F-4C2C-839D-C7947E657025}" type="slidenum">
              <a:rPr lang="en-US" altLang="zh-CN"/>
              <a:pPr/>
              <a:t>165</a:t>
            </a:fld>
            <a:endParaRPr lang="en-US" altLang="zh-CN"/>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70" name="幻灯片图像占位符 1"/>
          <p:cNvSpPr>
            <a:spLocks noGrp="1" noRot="1" noChangeAspect="1" noTextEdit="1"/>
          </p:cNvSpPr>
          <p:nvPr>
            <p:ph type="sldImg"/>
          </p:nvPr>
        </p:nvSpPr>
        <p:spPr>
          <a:ln/>
        </p:spPr>
      </p:sp>
      <p:sp>
        <p:nvSpPr>
          <p:cNvPr id="339971" name="备注占位符 2"/>
          <p:cNvSpPr>
            <a:spLocks noGrp="1"/>
          </p:cNvSpPr>
          <p:nvPr>
            <p:ph type="body" idx="1"/>
          </p:nvPr>
        </p:nvSpPr>
        <p:spPr>
          <a:noFill/>
          <a:ln/>
        </p:spPr>
        <p:txBody>
          <a:bodyPr/>
          <a:lstStyle/>
          <a:p>
            <a:pPr eaLnBrk="1" hangingPunct="1"/>
            <a:endParaRPr lang="zh-CN" altLang="en-US" smtClean="0"/>
          </a:p>
        </p:txBody>
      </p:sp>
      <p:sp>
        <p:nvSpPr>
          <p:cNvPr id="339972" name="灯片编号占位符 3"/>
          <p:cNvSpPr>
            <a:spLocks noGrp="1"/>
          </p:cNvSpPr>
          <p:nvPr>
            <p:ph type="sldNum" sz="quarter" idx="5"/>
          </p:nvPr>
        </p:nvSpPr>
        <p:spPr>
          <a:noFill/>
        </p:spPr>
        <p:txBody>
          <a:bodyPr/>
          <a:lstStyle/>
          <a:p>
            <a:fld id="{DC5D429E-0B10-490D-B2D4-F9639B83A27F}" type="slidenum">
              <a:rPr lang="en-US" altLang="zh-CN"/>
              <a:pPr/>
              <a:t>167</a:t>
            </a:fld>
            <a:endParaRPr lang="en-US" altLang="zh-CN"/>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4" name="幻灯片图像占位符 1"/>
          <p:cNvSpPr>
            <a:spLocks noGrp="1" noRot="1" noChangeAspect="1" noTextEdit="1"/>
          </p:cNvSpPr>
          <p:nvPr>
            <p:ph type="sldImg"/>
          </p:nvPr>
        </p:nvSpPr>
        <p:spPr>
          <a:ln/>
        </p:spPr>
      </p:sp>
      <p:sp>
        <p:nvSpPr>
          <p:cNvPr id="340995" name="备注占位符 2"/>
          <p:cNvSpPr>
            <a:spLocks noGrp="1"/>
          </p:cNvSpPr>
          <p:nvPr>
            <p:ph type="body" idx="1"/>
          </p:nvPr>
        </p:nvSpPr>
        <p:spPr>
          <a:noFill/>
          <a:ln/>
        </p:spPr>
        <p:txBody>
          <a:bodyPr/>
          <a:lstStyle/>
          <a:p>
            <a:pPr eaLnBrk="1" hangingPunct="1"/>
            <a:endParaRPr lang="zh-CN" altLang="en-US" smtClean="0"/>
          </a:p>
        </p:txBody>
      </p:sp>
      <p:sp>
        <p:nvSpPr>
          <p:cNvPr id="340996" name="灯片编号占位符 3"/>
          <p:cNvSpPr>
            <a:spLocks noGrp="1"/>
          </p:cNvSpPr>
          <p:nvPr>
            <p:ph type="sldNum" sz="quarter" idx="5"/>
          </p:nvPr>
        </p:nvSpPr>
        <p:spPr>
          <a:noFill/>
        </p:spPr>
        <p:txBody>
          <a:bodyPr/>
          <a:lstStyle/>
          <a:p>
            <a:fld id="{CB0D98BF-6EBC-45F2-A372-6AAD7E9AA65C}" type="slidenum">
              <a:rPr lang="en-US" altLang="zh-CN"/>
              <a:pPr/>
              <a:t>169</a:t>
            </a:fld>
            <a:endParaRPr lang="en-US" altLang="zh-CN"/>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8" name="幻灯片图像占位符 1"/>
          <p:cNvSpPr>
            <a:spLocks noGrp="1" noRot="1" noChangeAspect="1" noTextEdit="1"/>
          </p:cNvSpPr>
          <p:nvPr>
            <p:ph type="sldImg"/>
          </p:nvPr>
        </p:nvSpPr>
        <p:spPr>
          <a:ln/>
        </p:spPr>
      </p:sp>
      <p:sp>
        <p:nvSpPr>
          <p:cNvPr id="342019" name="备注占位符 2"/>
          <p:cNvSpPr>
            <a:spLocks noGrp="1"/>
          </p:cNvSpPr>
          <p:nvPr>
            <p:ph type="body" idx="1"/>
          </p:nvPr>
        </p:nvSpPr>
        <p:spPr>
          <a:noFill/>
          <a:ln/>
        </p:spPr>
        <p:txBody>
          <a:bodyPr/>
          <a:lstStyle/>
          <a:p>
            <a:pPr eaLnBrk="1" hangingPunct="1"/>
            <a:endParaRPr lang="zh-CN" altLang="en-US" smtClean="0"/>
          </a:p>
        </p:txBody>
      </p:sp>
      <p:sp>
        <p:nvSpPr>
          <p:cNvPr id="342020" name="灯片编号占位符 3"/>
          <p:cNvSpPr>
            <a:spLocks noGrp="1"/>
          </p:cNvSpPr>
          <p:nvPr>
            <p:ph type="sldNum" sz="quarter" idx="5"/>
          </p:nvPr>
        </p:nvSpPr>
        <p:spPr>
          <a:noFill/>
        </p:spPr>
        <p:txBody>
          <a:bodyPr/>
          <a:lstStyle/>
          <a:p>
            <a:fld id="{A7BD5D72-79AC-4F6E-BD58-FC9969DAEA2D}" type="slidenum">
              <a:rPr lang="en-US" altLang="zh-CN"/>
              <a:pPr/>
              <a:t>171</a:t>
            </a:fld>
            <a:endParaRPr lang="en-US" altLang="zh-CN"/>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2" name="幻灯片图像占位符 1"/>
          <p:cNvSpPr>
            <a:spLocks noGrp="1" noRot="1" noChangeAspect="1" noTextEdit="1"/>
          </p:cNvSpPr>
          <p:nvPr>
            <p:ph type="sldImg"/>
          </p:nvPr>
        </p:nvSpPr>
        <p:spPr>
          <a:ln/>
        </p:spPr>
      </p:sp>
      <p:sp>
        <p:nvSpPr>
          <p:cNvPr id="343043" name="备注占位符 2"/>
          <p:cNvSpPr>
            <a:spLocks noGrp="1"/>
          </p:cNvSpPr>
          <p:nvPr>
            <p:ph type="body" idx="1"/>
          </p:nvPr>
        </p:nvSpPr>
        <p:spPr>
          <a:noFill/>
          <a:ln/>
        </p:spPr>
        <p:txBody>
          <a:bodyPr/>
          <a:lstStyle/>
          <a:p>
            <a:pPr eaLnBrk="1" hangingPunct="1"/>
            <a:endParaRPr lang="zh-CN" altLang="en-US" smtClean="0"/>
          </a:p>
        </p:txBody>
      </p:sp>
      <p:sp>
        <p:nvSpPr>
          <p:cNvPr id="343044" name="灯片编号占位符 3"/>
          <p:cNvSpPr>
            <a:spLocks noGrp="1"/>
          </p:cNvSpPr>
          <p:nvPr>
            <p:ph type="sldNum" sz="quarter" idx="5"/>
          </p:nvPr>
        </p:nvSpPr>
        <p:spPr>
          <a:noFill/>
        </p:spPr>
        <p:txBody>
          <a:bodyPr/>
          <a:lstStyle/>
          <a:p>
            <a:fld id="{C411B4BB-43EA-4E84-B17F-DFD32BA5FB70}" type="slidenum">
              <a:rPr lang="en-US" altLang="zh-CN"/>
              <a:pPr/>
              <a:t>172</a:t>
            </a:fld>
            <a:endParaRPr lang="en-US" altLang="zh-CN"/>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6" name="幻灯片图像占位符 1"/>
          <p:cNvSpPr>
            <a:spLocks noGrp="1" noRot="1" noChangeAspect="1" noTextEdit="1"/>
          </p:cNvSpPr>
          <p:nvPr>
            <p:ph type="sldImg"/>
          </p:nvPr>
        </p:nvSpPr>
        <p:spPr>
          <a:ln/>
        </p:spPr>
      </p:sp>
      <p:sp>
        <p:nvSpPr>
          <p:cNvPr id="344067" name="备注占位符 2"/>
          <p:cNvSpPr>
            <a:spLocks noGrp="1"/>
          </p:cNvSpPr>
          <p:nvPr>
            <p:ph type="body" idx="1"/>
          </p:nvPr>
        </p:nvSpPr>
        <p:spPr>
          <a:noFill/>
          <a:ln/>
        </p:spPr>
        <p:txBody>
          <a:bodyPr/>
          <a:lstStyle/>
          <a:p>
            <a:pPr eaLnBrk="1" hangingPunct="1"/>
            <a:endParaRPr lang="zh-CN" altLang="en-US" smtClean="0"/>
          </a:p>
        </p:txBody>
      </p:sp>
      <p:sp>
        <p:nvSpPr>
          <p:cNvPr id="344068" name="灯片编号占位符 3"/>
          <p:cNvSpPr>
            <a:spLocks noGrp="1"/>
          </p:cNvSpPr>
          <p:nvPr>
            <p:ph type="sldNum" sz="quarter" idx="5"/>
          </p:nvPr>
        </p:nvSpPr>
        <p:spPr>
          <a:noFill/>
        </p:spPr>
        <p:txBody>
          <a:bodyPr/>
          <a:lstStyle/>
          <a:p>
            <a:fld id="{D9C41440-9EC6-4B10-B76C-092401263B96}" type="slidenum">
              <a:rPr lang="en-US" altLang="zh-CN"/>
              <a:pPr/>
              <a:t>175</a:t>
            </a:fld>
            <a:endParaRPr lang="en-US" altLang="zh-CN"/>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90" name="幻灯片图像占位符 1"/>
          <p:cNvSpPr>
            <a:spLocks noGrp="1" noRot="1" noChangeAspect="1" noTextEdit="1"/>
          </p:cNvSpPr>
          <p:nvPr>
            <p:ph type="sldImg"/>
          </p:nvPr>
        </p:nvSpPr>
        <p:spPr>
          <a:ln/>
        </p:spPr>
      </p:sp>
      <p:sp>
        <p:nvSpPr>
          <p:cNvPr id="345091" name="备注占位符 2"/>
          <p:cNvSpPr>
            <a:spLocks noGrp="1"/>
          </p:cNvSpPr>
          <p:nvPr>
            <p:ph type="body" idx="1"/>
          </p:nvPr>
        </p:nvSpPr>
        <p:spPr>
          <a:noFill/>
          <a:ln/>
        </p:spPr>
        <p:txBody>
          <a:bodyPr/>
          <a:lstStyle/>
          <a:p>
            <a:pPr eaLnBrk="1" hangingPunct="1"/>
            <a:endParaRPr lang="zh-CN" altLang="en-US" smtClean="0"/>
          </a:p>
        </p:txBody>
      </p:sp>
      <p:sp>
        <p:nvSpPr>
          <p:cNvPr id="345092" name="灯片编号占位符 3"/>
          <p:cNvSpPr>
            <a:spLocks noGrp="1"/>
          </p:cNvSpPr>
          <p:nvPr>
            <p:ph type="sldNum" sz="quarter" idx="5"/>
          </p:nvPr>
        </p:nvSpPr>
        <p:spPr>
          <a:noFill/>
        </p:spPr>
        <p:txBody>
          <a:bodyPr/>
          <a:lstStyle/>
          <a:p>
            <a:fld id="{40D9C010-3A04-4459-B26E-6F6524B9AE36}" type="slidenum">
              <a:rPr lang="en-US" altLang="zh-CN"/>
              <a:pPr/>
              <a:t>176</a:t>
            </a:fld>
            <a:endParaRPr lang="en-US" altLang="zh-CN"/>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4" name="幻灯片图像占位符 1"/>
          <p:cNvSpPr>
            <a:spLocks noGrp="1" noRot="1" noChangeAspect="1" noTextEdit="1"/>
          </p:cNvSpPr>
          <p:nvPr>
            <p:ph type="sldImg"/>
          </p:nvPr>
        </p:nvSpPr>
        <p:spPr>
          <a:ln/>
        </p:spPr>
      </p:sp>
      <p:sp>
        <p:nvSpPr>
          <p:cNvPr id="346115" name="备注占位符 2"/>
          <p:cNvSpPr>
            <a:spLocks noGrp="1"/>
          </p:cNvSpPr>
          <p:nvPr>
            <p:ph type="body" idx="1"/>
          </p:nvPr>
        </p:nvSpPr>
        <p:spPr>
          <a:noFill/>
          <a:ln/>
        </p:spPr>
        <p:txBody>
          <a:bodyPr/>
          <a:lstStyle/>
          <a:p>
            <a:pPr eaLnBrk="1" hangingPunct="1"/>
            <a:endParaRPr lang="zh-CN" altLang="en-US" smtClean="0"/>
          </a:p>
        </p:txBody>
      </p:sp>
      <p:sp>
        <p:nvSpPr>
          <p:cNvPr id="346116" name="灯片编号占位符 3"/>
          <p:cNvSpPr>
            <a:spLocks noGrp="1"/>
          </p:cNvSpPr>
          <p:nvPr>
            <p:ph type="sldNum" sz="quarter" idx="5"/>
          </p:nvPr>
        </p:nvSpPr>
        <p:spPr>
          <a:noFill/>
        </p:spPr>
        <p:txBody>
          <a:bodyPr/>
          <a:lstStyle/>
          <a:p>
            <a:fld id="{3D8B1804-A86A-45E9-9323-4594B33B1E17}" type="slidenum">
              <a:rPr lang="en-US" altLang="zh-CN"/>
              <a:pPr/>
              <a:t>177</a:t>
            </a:fld>
            <a:endParaRPr lang="en-US" altLang="zh-CN"/>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8" name="幻灯片图像占位符 1"/>
          <p:cNvSpPr>
            <a:spLocks noGrp="1" noRot="1" noChangeAspect="1" noTextEdit="1"/>
          </p:cNvSpPr>
          <p:nvPr>
            <p:ph type="sldImg"/>
          </p:nvPr>
        </p:nvSpPr>
        <p:spPr>
          <a:ln/>
        </p:spPr>
      </p:sp>
      <p:sp>
        <p:nvSpPr>
          <p:cNvPr id="347139" name="备注占位符 2"/>
          <p:cNvSpPr>
            <a:spLocks noGrp="1"/>
          </p:cNvSpPr>
          <p:nvPr>
            <p:ph type="body" idx="1"/>
          </p:nvPr>
        </p:nvSpPr>
        <p:spPr>
          <a:noFill/>
          <a:ln/>
        </p:spPr>
        <p:txBody>
          <a:bodyPr/>
          <a:lstStyle/>
          <a:p>
            <a:pPr eaLnBrk="1" hangingPunct="1"/>
            <a:endParaRPr lang="zh-CN" altLang="en-US" smtClean="0"/>
          </a:p>
        </p:txBody>
      </p:sp>
      <p:sp>
        <p:nvSpPr>
          <p:cNvPr id="347140" name="灯片编号占位符 3"/>
          <p:cNvSpPr>
            <a:spLocks noGrp="1"/>
          </p:cNvSpPr>
          <p:nvPr>
            <p:ph type="sldNum" sz="quarter" idx="5"/>
          </p:nvPr>
        </p:nvSpPr>
        <p:spPr>
          <a:noFill/>
        </p:spPr>
        <p:txBody>
          <a:bodyPr/>
          <a:lstStyle/>
          <a:p>
            <a:fld id="{98E6A104-FD84-4E3C-A456-5856F8304C00}" type="slidenum">
              <a:rPr lang="en-US" altLang="zh-CN"/>
              <a:pPr/>
              <a:t>178</a:t>
            </a:fld>
            <a:endParaRPr lang="en-US" altLang="zh-CN"/>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2" name="幻灯片图像占位符 1"/>
          <p:cNvSpPr>
            <a:spLocks noGrp="1" noRot="1" noChangeAspect="1" noTextEdit="1"/>
          </p:cNvSpPr>
          <p:nvPr>
            <p:ph type="sldImg"/>
          </p:nvPr>
        </p:nvSpPr>
        <p:spPr>
          <a:ln/>
        </p:spPr>
      </p:sp>
      <p:sp>
        <p:nvSpPr>
          <p:cNvPr id="348163" name="备注占位符 2"/>
          <p:cNvSpPr>
            <a:spLocks noGrp="1"/>
          </p:cNvSpPr>
          <p:nvPr>
            <p:ph type="body" idx="1"/>
          </p:nvPr>
        </p:nvSpPr>
        <p:spPr>
          <a:noFill/>
          <a:ln/>
        </p:spPr>
        <p:txBody>
          <a:bodyPr/>
          <a:lstStyle/>
          <a:p>
            <a:pPr eaLnBrk="1" hangingPunct="1"/>
            <a:endParaRPr lang="zh-CN" altLang="en-US" smtClean="0"/>
          </a:p>
        </p:txBody>
      </p:sp>
      <p:sp>
        <p:nvSpPr>
          <p:cNvPr id="348164" name="灯片编号占位符 3"/>
          <p:cNvSpPr>
            <a:spLocks noGrp="1"/>
          </p:cNvSpPr>
          <p:nvPr>
            <p:ph type="sldNum" sz="quarter" idx="5"/>
          </p:nvPr>
        </p:nvSpPr>
        <p:spPr>
          <a:noFill/>
        </p:spPr>
        <p:txBody>
          <a:bodyPr/>
          <a:lstStyle/>
          <a:p>
            <a:fld id="{A4D27EE8-B4B2-4383-A487-0AACC5A86530}" type="slidenum">
              <a:rPr lang="en-US" altLang="zh-CN"/>
              <a:pPr/>
              <a:t>179</a:t>
            </a:fld>
            <a:endParaRPr lang="en-US" altLang="zh-CN"/>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6" name="幻灯片图像占位符 1"/>
          <p:cNvSpPr>
            <a:spLocks noGrp="1" noRot="1" noChangeAspect="1" noTextEdit="1"/>
          </p:cNvSpPr>
          <p:nvPr>
            <p:ph type="sldImg"/>
          </p:nvPr>
        </p:nvSpPr>
        <p:spPr>
          <a:ln/>
        </p:spPr>
      </p:sp>
      <p:sp>
        <p:nvSpPr>
          <p:cNvPr id="349187" name="备注占位符 2"/>
          <p:cNvSpPr>
            <a:spLocks noGrp="1"/>
          </p:cNvSpPr>
          <p:nvPr>
            <p:ph type="body" idx="1"/>
          </p:nvPr>
        </p:nvSpPr>
        <p:spPr>
          <a:noFill/>
          <a:ln/>
        </p:spPr>
        <p:txBody>
          <a:bodyPr/>
          <a:lstStyle/>
          <a:p>
            <a:pPr eaLnBrk="1" hangingPunct="1"/>
            <a:endParaRPr lang="zh-CN" altLang="en-US" smtClean="0"/>
          </a:p>
        </p:txBody>
      </p:sp>
      <p:sp>
        <p:nvSpPr>
          <p:cNvPr id="349188" name="灯片编号占位符 3"/>
          <p:cNvSpPr>
            <a:spLocks noGrp="1"/>
          </p:cNvSpPr>
          <p:nvPr>
            <p:ph type="sldNum" sz="quarter" idx="5"/>
          </p:nvPr>
        </p:nvSpPr>
        <p:spPr>
          <a:noFill/>
        </p:spPr>
        <p:txBody>
          <a:bodyPr/>
          <a:lstStyle/>
          <a:p>
            <a:fld id="{4E351ACE-0917-4F89-92FC-5FF3FD35C35C}" type="slidenum">
              <a:rPr lang="en-US" altLang="zh-CN"/>
              <a:pPr/>
              <a:t>180</a:t>
            </a:fld>
            <a:endParaRPr lang="en-US" altLang="zh-CN"/>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10" name="幻灯片图像占位符 1"/>
          <p:cNvSpPr>
            <a:spLocks noGrp="1" noRot="1" noChangeAspect="1" noTextEdit="1"/>
          </p:cNvSpPr>
          <p:nvPr>
            <p:ph type="sldImg"/>
          </p:nvPr>
        </p:nvSpPr>
        <p:spPr>
          <a:ln/>
        </p:spPr>
      </p:sp>
      <p:sp>
        <p:nvSpPr>
          <p:cNvPr id="350211" name="备注占位符 2"/>
          <p:cNvSpPr>
            <a:spLocks noGrp="1"/>
          </p:cNvSpPr>
          <p:nvPr>
            <p:ph type="body" idx="1"/>
          </p:nvPr>
        </p:nvSpPr>
        <p:spPr>
          <a:noFill/>
          <a:ln/>
        </p:spPr>
        <p:txBody>
          <a:bodyPr/>
          <a:lstStyle/>
          <a:p>
            <a:pPr eaLnBrk="1" hangingPunct="1"/>
            <a:endParaRPr lang="zh-CN" altLang="en-US" smtClean="0"/>
          </a:p>
        </p:txBody>
      </p:sp>
      <p:sp>
        <p:nvSpPr>
          <p:cNvPr id="350212" name="灯片编号占位符 3"/>
          <p:cNvSpPr>
            <a:spLocks noGrp="1"/>
          </p:cNvSpPr>
          <p:nvPr>
            <p:ph type="sldNum" sz="quarter" idx="5"/>
          </p:nvPr>
        </p:nvSpPr>
        <p:spPr>
          <a:noFill/>
        </p:spPr>
        <p:txBody>
          <a:bodyPr/>
          <a:lstStyle/>
          <a:p>
            <a:fld id="{D4288DA0-F3FC-4138-9970-95F74B599199}" type="slidenum">
              <a:rPr lang="en-US" altLang="zh-CN"/>
              <a:pPr/>
              <a:t>181</a:t>
            </a:fld>
            <a:endParaRPr lang="en-US" altLang="zh-CN"/>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4" name="幻灯片图像占位符 1"/>
          <p:cNvSpPr>
            <a:spLocks noGrp="1" noRot="1" noChangeAspect="1" noTextEdit="1"/>
          </p:cNvSpPr>
          <p:nvPr>
            <p:ph type="sldImg"/>
          </p:nvPr>
        </p:nvSpPr>
        <p:spPr>
          <a:ln/>
        </p:spPr>
      </p:sp>
      <p:sp>
        <p:nvSpPr>
          <p:cNvPr id="351235" name="备注占位符 2"/>
          <p:cNvSpPr>
            <a:spLocks noGrp="1"/>
          </p:cNvSpPr>
          <p:nvPr>
            <p:ph type="body" idx="1"/>
          </p:nvPr>
        </p:nvSpPr>
        <p:spPr>
          <a:noFill/>
          <a:ln/>
        </p:spPr>
        <p:txBody>
          <a:bodyPr/>
          <a:lstStyle/>
          <a:p>
            <a:pPr eaLnBrk="1" hangingPunct="1"/>
            <a:endParaRPr lang="zh-CN" altLang="en-US" smtClean="0"/>
          </a:p>
        </p:txBody>
      </p:sp>
      <p:sp>
        <p:nvSpPr>
          <p:cNvPr id="351236" name="灯片编号占位符 3"/>
          <p:cNvSpPr>
            <a:spLocks noGrp="1"/>
          </p:cNvSpPr>
          <p:nvPr>
            <p:ph type="sldNum" sz="quarter" idx="5"/>
          </p:nvPr>
        </p:nvSpPr>
        <p:spPr>
          <a:noFill/>
        </p:spPr>
        <p:txBody>
          <a:bodyPr/>
          <a:lstStyle/>
          <a:p>
            <a:fld id="{014F3D21-3571-4088-AB88-18D6FEC1F52E}" type="slidenum">
              <a:rPr lang="en-US" altLang="zh-CN"/>
              <a:pPr/>
              <a:t>182</a:t>
            </a:fld>
            <a:endParaRPr lang="en-US" altLang="zh-CN"/>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8" name="幻灯片图像占位符 1"/>
          <p:cNvSpPr>
            <a:spLocks noGrp="1" noRot="1" noChangeAspect="1" noTextEdit="1"/>
          </p:cNvSpPr>
          <p:nvPr>
            <p:ph type="sldImg"/>
          </p:nvPr>
        </p:nvSpPr>
        <p:spPr>
          <a:ln/>
        </p:spPr>
      </p:sp>
      <p:sp>
        <p:nvSpPr>
          <p:cNvPr id="352259" name="备注占位符 2"/>
          <p:cNvSpPr>
            <a:spLocks noGrp="1"/>
          </p:cNvSpPr>
          <p:nvPr>
            <p:ph type="body" idx="1"/>
          </p:nvPr>
        </p:nvSpPr>
        <p:spPr>
          <a:noFill/>
          <a:ln/>
        </p:spPr>
        <p:txBody>
          <a:bodyPr/>
          <a:lstStyle/>
          <a:p>
            <a:pPr eaLnBrk="1" hangingPunct="1"/>
            <a:endParaRPr lang="zh-CN" altLang="en-US" smtClean="0"/>
          </a:p>
        </p:txBody>
      </p:sp>
      <p:sp>
        <p:nvSpPr>
          <p:cNvPr id="352260" name="灯片编号占位符 3"/>
          <p:cNvSpPr>
            <a:spLocks noGrp="1"/>
          </p:cNvSpPr>
          <p:nvPr>
            <p:ph type="sldNum" sz="quarter" idx="5"/>
          </p:nvPr>
        </p:nvSpPr>
        <p:spPr>
          <a:noFill/>
        </p:spPr>
        <p:txBody>
          <a:bodyPr/>
          <a:lstStyle/>
          <a:p>
            <a:fld id="{2BF80251-4199-4295-B3B5-3959256D8DAB}" type="slidenum">
              <a:rPr lang="en-US" altLang="zh-CN"/>
              <a:pPr/>
              <a:t>183</a:t>
            </a:fld>
            <a:endParaRPr lang="en-US" altLang="zh-CN"/>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2" name="幻灯片图像占位符 1"/>
          <p:cNvSpPr>
            <a:spLocks noGrp="1" noRot="1" noChangeAspect="1" noTextEdit="1"/>
          </p:cNvSpPr>
          <p:nvPr>
            <p:ph type="sldImg"/>
          </p:nvPr>
        </p:nvSpPr>
        <p:spPr>
          <a:ln/>
        </p:spPr>
      </p:sp>
      <p:sp>
        <p:nvSpPr>
          <p:cNvPr id="353283" name="备注占位符 2"/>
          <p:cNvSpPr>
            <a:spLocks noGrp="1"/>
          </p:cNvSpPr>
          <p:nvPr>
            <p:ph type="body" idx="1"/>
          </p:nvPr>
        </p:nvSpPr>
        <p:spPr>
          <a:noFill/>
          <a:ln/>
        </p:spPr>
        <p:txBody>
          <a:bodyPr/>
          <a:lstStyle/>
          <a:p>
            <a:pPr eaLnBrk="1" hangingPunct="1"/>
            <a:endParaRPr lang="zh-CN" altLang="en-US" smtClean="0"/>
          </a:p>
        </p:txBody>
      </p:sp>
      <p:sp>
        <p:nvSpPr>
          <p:cNvPr id="353284" name="灯片编号占位符 3"/>
          <p:cNvSpPr>
            <a:spLocks noGrp="1"/>
          </p:cNvSpPr>
          <p:nvPr>
            <p:ph type="sldNum" sz="quarter" idx="5"/>
          </p:nvPr>
        </p:nvSpPr>
        <p:spPr>
          <a:noFill/>
        </p:spPr>
        <p:txBody>
          <a:bodyPr/>
          <a:lstStyle/>
          <a:p>
            <a:fld id="{4BB86C20-AB80-4674-ABB9-EF0E3BD00566}" type="slidenum">
              <a:rPr lang="en-US" altLang="zh-CN"/>
              <a:pPr/>
              <a:t>184</a:t>
            </a:fld>
            <a:endParaRPr lang="en-US" altLang="zh-CN"/>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6" name="幻灯片图像占位符 1"/>
          <p:cNvSpPr>
            <a:spLocks noGrp="1" noRot="1" noChangeAspect="1" noTextEdit="1"/>
          </p:cNvSpPr>
          <p:nvPr>
            <p:ph type="sldImg"/>
          </p:nvPr>
        </p:nvSpPr>
        <p:spPr>
          <a:ln/>
        </p:spPr>
      </p:sp>
      <p:sp>
        <p:nvSpPr>
          <p:cNvPr id="354307" name="备注占位符 2"/>
          <p:cNvSpPr>
            <a:spLocks noGrp="1"/>
          </p:cNvSpPr>
          <p:nvPr>
            <p:ph type="body" idx="1"/>
          </p:nvPr>
        </p:nvSpPr>
        <p:spPr>
          <a:noFill/>
          <a:ln/>
        </p:spPr>
        <p:txBody>
          <a:bodyPr/>
          <a:lstStyle/>
          <a:p>
            <a:pPr eaLnBrk="1" hangingPunct="1"/>
            <a:endParaRPr lang="zh-CN" altLang="en-US" smtClean="0"/>
          </a:p>
        </p:txBody>
      </p:sp>
      <p:sp>
        <p:nvSpPr>
          <p:cNvPr id="354308" name="灯片编号占位符 3"/>
          <p:cNvSpPr>
            <a:spLocks noGrp="1"/>
          </p:cNvSpPr>
          <p:nvPr>
            <p:ph type="sldNum" sz="quarter" idx="5"/>
          </p:nvPr>
        </p:nvSpPr>
        <p:spPr>
          <a:noFill/>
        </p:spPr>
        <p:txBody>
          <a:bodyPr/>
          <a:lstStyle/>
          <a:p>
            <a:fld id="{52D7099E-7006-48BD-93C4-722B78A52D16}" type="slidenum">
              <a:rPr lang="en-US" altLang="zh-CN"/>
              <a:pPr/>
              <a:t>187</a:t>
            </a:fld>
            <a:endParaRPr lang="en-US" altLang="zh-CN"/>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30" name="幻灯片图像占位符 1"/>
          <p:cNvSpPr>
            <a:spLocks noGrp="1" noRot="1" noChangeAspect="1" noTextEdit="1"/>
          </p:cNvSpPr>
          <p:nvPr>
            <p:ph type="sldImg"/>
          </p:nvPr>
        </p:nvSpPr>
        <p:spPr>
          <a:ln/>
        </p:spPr>
      </p:sp>
      <p:sp>
        <p:nvSpPr>
          <p:cNvPr id="355331" name="备注占位符 2"/>
          <p:cNvSpPr>
            <a:spLocks noGrp="1"/>
          </p:cNvSpPr>
          <p:nvPr>
            <p:ph type="body" idx="1"/>
          </p:nvPr>
        </p:nvSpPr>
        <p:spPr>
          <a:noFill/>
          <a:ln/>
        </p:spPr>
        <p:txBody>
          <a:bodyPr/>
          <a:lstStyle/>
          <a:p>
            <a:pPr eaLnBrk="1" hangingPunct="1"/>
            <a:endParaRPr lang="zh-CN" altLang="en-US" smtClean="0"/>
          </a:p>
        </p:txBody>
      </p:sp>
      <p:sp>
        <p:nvSpPr>
          <p:cNvPr id="355332" name="灯片编号占位符 3"/>
          <p:cNvSpPr>
            <a:spLocks noGrp="1"/>
          </p:cNvSpPr>
          <p:nvPr>
            <p:ph type="sldNum" sz="quarter" idx="5"/>
          </p:nvPr>
        </p:nvSpPr>
        <p:spPr>
          <a:noFill/>
        </p:spPr>
        <p:txBody>
          <a:bodyPr/>
          <a:lstStyle/>
          <a:p>
            <a:fld id="{D777FC6C-3EAD-4830-9D13-53F7F18117FD}" type="slidenum">
              <a:rPr lang="en-US" altLang="zh-CN"/>
              <a:pPr/>
              <a:t>188</a:t>
            </a:fld>
            <a:endParaRPr lang="en-US" altLang="zh-CN"/>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4" name="幻灯片图像占位符 1"/>
          <p:cNvSpPr>
            <a:spLocks noGrp="1" noRot="1" noChangeAspect="1" noTextEdit="1"/>
          </p:cNvSpPr>
          <p:nvPr>
            <p:ph type="sldImg"/>
          </p:nvPr>
        </p:nvSpPr>
        <p:spPr>
          <a:ln/>
        </p:spPr>
      </p:sp>
      <p:sp>
        <p:nvSpPr>
          <p:cNvPr id="356355" name="备注占位符 2"/>
          <p:cNvSpPr>
            <a:spLocks noGrp="1"/>
          </p:cNvSpPr>
          <p:nvPr>
            <p:ph type="body" idx="1"/>
          </p:nvPr>
        </p:nvSpPr>
        <p:spPr>
          <a:noFill/>
          <a:ln/>
        </p:spPr>
        <p:txBody>
          <a:bodyPr/>
          <a:lstStyle/>
          <a:p>
            <a:pPr eaLnBrk="1" hangingPunct="1"/>
            <a:endParaRPr lang="zh-CN" altLang="en-US" smtClean="0"/>
          </a:p>
        </p:txBody>
      </p:sp>
      <p:sp>
        <p:nvSpPr>
          <p:cNvPr id="356356" name="灯片编号占位符 3"/>
          <p:cNvSpPr>
            <a:spLocks noGrp="1"/>
          </p:cNvSpPr>
          <p:nvPr>
            <p:ph type="sldNum" sz="quarter" idx="5"/>
          </p:nvPr>
        </p:nvSpPr>
        <p:spPr>
          <a:noFill/>
        </p:spPr>
        <p:txBody>
          <a:bodyPr/>
          <a:lstStyle/>
          <a:p>
            <a:fld id="{227AAB81-0B7F-4C7C-AA89-574028A4941D}" type="slidenum">
              <a:rPr lang="en-US" altLang="zh-CN"/>
              <a:pPr/>
              <a:t>189</a:t>
            </a:fld>
            <a:endParaRPr lang="en-US" altLang="zh-CN"/>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8" name="幻灯片图像占位符 1"/>
          <p:cNvSpPr>
            <a:spLocks noGrp="1" noRot="1" noChangeAspect="1" noTextEdit="1"/>
          </p:cNvSpPr>
          <p:nvPr>
            <p:ph type="sldImg"/>
          </p:nvPr>
        </p:nvSpPr>
        <p:spPr>
          <a:ln/>
        </p:spPr>
      </p:sp>
      <p:sp>
        <p:nvSpPr>
          <p:cNvPr id="357379" name="备注占位符 2"/>
          <p:cNvSpPr>
            <a:spLocks noGrp="1"/>
          </p:cNvSpPr>
          <p:nvPr>
            <p:ph type="body" idx="1"/>
          </p:nvPr>
        </p:nvSpPr>
        <p:spPr>
          <a:noFill/>
          <a:ln/>
        </p:spPr>
        <p:txBody>
          <a:bodyPr/>
          <a:lstStyle/>
          <a:p>
            <a:pPr eaLnBrk="1" hangingPunct="1"/>
            <a:endParaRPr lang="zh-CN" altLang="en-US" smtClean="0"/>
          </a:p>
        </p:txBody>
      </p:sp>
      <p:sp>
        <p:nvSpPr>
          <p:cNvPr id="357380" name="灯片编号占位符 3"/>
          <p:cNvSpPr>
            <a:spLocks noGrp="1"/>
          </p:cNvSpPr>
          <p:nvPr>
            <p:ph type="sldNum" sz="quarter" idx="5"/>
          </p:nvPr>
        </p:nvSpPr>
        <p:spPr>
          <a:noFill/>
        </p:spPr>
        <p:txBody>
          <a:bodyPr/>
          <a:lstStyle/>
          <a:p>
            <a:fld id="{FC3BE2CA-BD5C-4B5D-BCD5-3FA4AFAD387C}" type="slidenum">
              <a:rPr lang="en-US" altLang="zh-CN"/>
              <a:pPr/>
              <a:t>190</a:t>
            </a:fld>
            <a:endParaRPr lang="en-US" altLang="zh-CN"/>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2" name="幻灯片图像占位符 1"/>
          <p:cNvSpPr>
            <a:spLocks noGrp="1" noRot="1" noChangeAspect="1" noTextEdit="1"/>
          </p:cNvSpPr>
          <p:nvPr>
            <p:ph type="sldImg"/>
          </p:nvPr>
        </p:nvSpPr>
        <p:spPr>
          <a:ln/>
        </p:spPr>
      </p:sp>
      <p:sp>
        <p:nvSpPr>
          <p:cNvPr id="358403" name="备注占位符 2"/>
          <p:cNvSpPr>
            <a:spLocks noGrp="1"/>
          </p:cNvSpPr>
          <p:nvPr>
            <p:ph type="body" idx="1"/>
          </p:nvPr>
        </p:nvSpPr>
        <p:spPr>
          <a:noFill/>
          <a:ln/>
        </p:spPr>
        <p:txBody>
          <a:bodyPr/>
          <a:lstStyle/>
          <a:p>
            <a:pPr eaLnBrk="1" hangingPunct="1"/>
            <a:endParaRPr lang="zh-CN" altLang="en-US" smtClean="0"/>
          </a:p>
        </p:txBody>
      </p:sp>
      <p:sp>
        <p:nvSpPr>
          <p:cNvPr id="358404" name="灯片编号占位符 3"/>
          <p:cNvSpPr>
            <a:spLocks noGrp="1"/>
          </p:cNvSpPr>
          <p:nvPr>
            <p:ph type="sldNum" sz="quarter" idx="5"/>
          </p:nvPr>
        </p:nvSpPr>
        <p:spPr>
          <a:noFill/>
        </p:spPr>
        <p:txBody>
          <a:bodyPr/>
          <a:lstStyle/>
          <a:p>
            <a:fld id="{2FE9E41D-614C-458D-A6BB-900319B2791D}" type="slidenum">
              <a:rPr lang="en-US" altLang="zh-CN"/>
              <a:pPr/>
              <a:t>191</a:t>
            </a:fld>
            <a:endParaRPr lang="en-US" altLang="zh-CN"/>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919" y="2130430"/>
            <a:ext cx="777375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840" y="3886200"/>
            <a:ext cx="6401912"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pPr>
              <a:defRPr/>
            </a:pPr>
            <a:endParaRPr lang="en-US" altLang="zh-CN"/>
          </a:p>
        </p:txBody>
      </p:sp>
      <p:sp>
        <p:nvSpPr>
          <p:cNvPr id="5" name="页脚占位符 4"/>
          <p:cNvSpPr>
            <a:spLocks noGrp="1"/>
          </p:cNvSpPr>
          <p:nvPr>
            <p:ph type="ftr" sz="quarter" idx="11"/>
          </p:nvPr>
        </p:nvSpPr>
        <p:spPr/>
        <p:txBody>
          <a:bodyPr/>
          <a:lstStyle>
            <a:lvl1pPr>
              <a:defRPr/>
            </a:lvl1pPr>
          </a:lstStyle>
          <a:p>
            <a:pPr>
              <a:defRPr/>
            </a:pPr>
            <a:endParaRPr lang="en-US" altLang="zh-CN"/>
          </a:p>
        </p:txBody>
      </p:sp>
      <p:sp>
        <p:nvSpPr>
          <p:cNvPr id="6" name="灯片编号占位符 5"/>
          <p:cNvSpPr>
            <a:spLocks noGrp="1"/>
          </p:cNvSpPr>
          <p:nvPr>
            <p:ph type="sldNum" sz="quarter" idx="12"/>
          </p:nvPr>
        </p:nvSpPr>
        <p:spPr/>
        <p:txBody>
          <a:bodyPr/>
          <a:lstStyle>
            <a:lvl1pPr>
              <a:defRPr/>
            </a:lvl1pPr>
          </a:lstStyle>
          <a:p>
            <a:fld id="{B9A2D457-FE2E-4C7C-BF73-01751519CF5E}" type="slidenum">
              <a:rPr lang="en-US" altLang="zh-CN"/>
              <a:pPr/>
              <a:t>‹#›</a:t>
            </a:fld>
            <a:endParaRPr lang="en-US" altLang="zh-CN"/>
          </a:p>
        </p:txBody>
      </p:sp>
    </p:spTree>
  </p:cSld>
  <p:clrMapOvr>
    <a:masterClrMapping/>
  </p:clrMapOvr>
  <p:transition>
    <p:dissolve/>
    <p:sndAc>
      <p:stSnd>
        <p:snd r:embed="rId1" name="chimes.wav"/>
      </p:stSnd>
    </p:sndAc>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endParaRPr lang="en-US" altLang="zh-CN"/>
          </a:p>
        </p:txBody>
      </p:sp>
      <p:sp>
        <p:nvSpPr>
          <p:cNvPr id="5" name="页脚占位符 4"/>
          <p:cNvSpPr>
            <a:spLocks noGrp="1"/>
          </p:cNvSpPr>
          <p:nvPr>
            <p:ph type="ftr" sz="quarter" idx="11"/>
          </p:nvPr>
        </p:nvSpPr>
        <p:spPr/>
        <p:txBody>
          <a:bodyPr/>
          <a:lstStyle>
            <a:lvl1pPr>
              <a:defRPr/>
            </a:lvl1pPr>
          </a:lstStyle>
          <a:p>
            <a:pPr>
              <a:defRPr/>
            </a:pPr>
            <a:endParaRPr lang="en-US" altLang="zh-CN"/>
          </a:p>
        </p:txBody>
      </p:sp>
      <p:sp>
        <p:nvSpPr>
          <p:cNvPr id="6" name="灯片编号占位符 5"/>
          <p:cNvSpPr>
            <a:spLocks noGrp="1"/>
          </p:cNvSpPr>
          <p:nvPr>
            <p:ph type="sldNum" sz="quarter" idx="12"/>
          </p:nvPr>
        </p:nvSpPr>
        <p:spPr/>
        <p:txBody>
          <a:bodyPr/>
          <a:lstStyle>
            <a:lvl1pPr>
              <a:defRPr/>
            </a:lvl1pPr>
          </a:lstStyle>
          <a:p>
            <a:fld id="{B8C55141-E7D9-429F-97EC-C56F9364964E}" type="slidenum">
              <a:rPr lang="en-US" altLang="zh-CN"/>
              <a:pPr/>
              <a:t>‹#›</a:t>
            </a:fld>
            <a:endParaRPr lang="en-US" altLang="zh-CN"/>
          </a:p>
        </p:txBody>
      </p:sp>
    </p:spTree>
  </p:cSld>
  <p:clrMapOvr>
    <a:masterClrMapping/>
  </p:clrMapOvr>
  <p:transition>
    <p:dissolve/>
    <p:sndAc>
      <p:stSnd>
        <p:snd r:embed="rId1" name="chimes.wav"/>
      </p:stSnd>
    </p:sndAc>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439" y="4406905"/>
            <a:ext cx="777375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439" y="2906713"/>
            <a:ext cx="777375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pPr>
              <a:defRPr/>
            </a:pPr>
            <a:endParaRPr lang="en-US" altLang="zh-CN"/>
          </a:p>
        </p:txBody>
      </p:sp>
      <p:sp>
        <p:nvSpPr>
          <p:cNvPr id="5" name="页脚占位符 4"/>
          <p:cNvSpPr>
            <a:spLocks noGrp="1"/>
          </p:cNvSpPr>
          <p:nvPr>
            <p:ph type="ftr" sz="quarter" idx="11"/>
          </p:nvPr>
        </p:nvSpPr>
        <p:spPr/>
        <p:txBody>
          <a:bodyPr/>
          <a:lstStyle>
            <a:lvl1pPr>
              <a:defRPr/>
            </a:lvl1pPr>
          </a:lstStyle>
          <a:p>
            <a:pPr>
              <a:defRPr/>
            </a:pPr>
            <a:endParaRPr lang="en-US" altLang="zh-CN"/>
          </a:p>
        </p:txBody>
      </p:sp>
      <p:sp>
        <p:nvSpPr>
          <p:cNvPr id="6" name="灯片编号占位符 5"/>
          <p:cNvSpPr>
            <a:spLocks noGrp="1"/>
          </p:cNvSpPr>
          <p:nvPr>
            <p:ph type="sldNum" sz="quarter" idx="12"/>
          </p:nvPr>
        </p:nvSpPr>
        <p:spPr/>
        <p:txBody>
          <a:bodyPr/>
          <a:lstStyle>
            <a:lvl1pPr>
              <a:defRPr/>
            </a:lvl1pPr>
          </a:lstStyle>
          <a:p>
            <a:fld id="{3B5A83DA-4C54-4437-B904-BE638704976F}" type="slidenum">
              <a:rPr lang="en-US" altLang="zh-CN"/>
              <a:pPr/>
              <a:t>‹#›</a:t>
            </a:fld>
            <a:endParaRPr lang="en-US" altLang="zh-CN"/>
          </a:p>
        </p:txBody>
      </p:sp>
    </p:spTree>
  </p:cSld>
  <p:clrMapOvr>
    <a:masterClrMapping/>
  </p:clrMapOvr>
  <p:transition>
    <p:dissolve/>
    <p:sndAc>
      <p:stSnd>
        <p:snd r:embed="rId1" name="chimes.wav"/>
      </p:stSnd>
    </p:sndAc>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539844" y="1600204"/>
            <a:ext cx="478555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5477826" y="1600204"/>
            <a:ext cx="478555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lvl1pPr>
              <a:defRPr/>
            </a:lvl1pPr>
          </a:lstStyle>
          <a:p>
            <a:pPr>
              <a:defRPr/>
            </a:pPr>
            <a:endParaRPr lang="en-US" altLang="zh-CN"/>
          </a:p>
        </p:txBody>
      </p:sp>
      <p:sp>
        <p:nvSpPr>
          <p:cNvPr id="6" name="页脚占位符 5"/>
          <p:cNvSpPr>
            <a:spLocks noGrp="1"/>
          </p:cNvSpPr>
          <p:nvPr>
            <p:ph type="ftr" sz="quarter" idx="11"/>
          </p:nvPr>
        </p:nvSpPr>
        <p:spPr/>
        <p:txBody>
          <a:bodyPr/>
          <a:lstStyle>
            <a:lvl1pPr>
              <a:defRPr/>
            </a:lvl1pPr>
          </a:lstStyle>
          <a:p>
            <a:pPr>
              <a:defRPr/>
            </a:pPr>
            <a:endParaRPr lang="en-US" altLang="zh-CN"/>
          </a:p>
        </p:txBody>
      </p:sp>
      <p:sp>
        <p:nvSpPr>
          <p:cNvPr id="7" name="灯片编号占位符 6"/>
          <p:cNvSpPr>
            <a:spLocks noGrp="1"/>
          </p:cNvSpPr>
          <p:nvPr>
            <p:ph type="sldNum" sz="quarter" idx="12"/>
          </p:nvPr>
        </p:nvSpPr>
        <p:spPr/>
        <p:txBody>
          <a:bodyPr/>
          <a:lstStyle>
            <a:lvl1pPr>
              <a:defRPr/>
            </a:lvl1pPr>
          </a:lstStyle>
          <a:p>
            <a:fld id="{8008A332-6105-4C03-B4A5-1358AD8C7BCF}" type="slidenum">
              <a:rPr lang="en-US" altLang="zh-CN"/>
              <a:pPr/>
              <a:t>‹#›</a:t>
            </a:fld>
            <a:endParaRPr lang="en-US" altLang="zh-CN"/>
          </a:p>
        </p:txBody>
      </p:sp>
    </p:spTree>
  </p:cSld>
  <p:clrMapOvr>
    <a:masterClrMapping/>
  </p:clrMapOvr>
  <p:transition>
    <p:dissolve/>
    <p:sndAc>
      <p:stSnd>
        <p:snd r:embed="rId1" name="chimes.wav"/>
      </p:stSnd>
    </p:sndAc>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81" y="274638"/>
            <a:ext cx="8231029"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80" y="1535113"/>
            <a:ext cx="4040889"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80" y="2174875"/>
            <a:ext cx="4040889"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833" y="1535113"/>
            <a:ext cx="404247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833" y="2174875"/>
            <a:ext cx="404247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lvl1pPr>
              <a:defRPr/>
            </a:lvl1pPr>
          </a:lstStyle>
          <a:p>
            <a:pPr>
              <a:defRPr/>
            </a:pPr>
            <a:endParaRPr lang="en-US" altLang="zh-CN"/>
          </a:p>
        </p:txBody>
      </p:sp>
      <p:sp>
        <p:nvSpPr>
          <p:cNvPr id="8" name="页脚占位符 7"/>
          <p:cNvSpPr>
            <a:spLocks noGrp="1"/>
          </p:cNvSpPr>
          <p:nvPr>
            <p:ph type="ftr" sz="quarter" idx="11"/>
          </p:nvPr>
        </p:nvSpPr>
        <p:spPr/>
        <p:txBody>
          <a:bodyPr/>
          <a:lstStyle>
            <a:lvl1pPr>
              <a:defRPr/>
            </a:lvl1pPr>
          </a:lstStyle>
          <a:p>
            <a:pPr>
              <a:defRPr/>
            </a:pPr>
            <a:endParaRPr lang="en-US" altLang="zh-CN"/>
          </a:p>
        </p:txBody>
      </p:sp>
      <p:sp>
        <p:nvSpPr>
          <p:cNvPr id="9" name="灯片编号占位符 8"/>
          <p:cNvSpPr>
            <a:spLocks noGrp="1"/>
          </p:cNvSpPr>
          <p:nvPr>
            <p:ph type="sldNum" sz="quarter" idx="12"/>
          </p:nvPr>
        </p:nvSpPr>
        <p:spPr/>
        <p:txBody>
          <a:bodyPr/>
          <a:lstStyle>
            <a:lvl1pPr>
              <a:defRPr/>
            </a:lvl1pPr>
          </a:lstStyle>
          <a:p>
            <a:fld id="{806B58F9-167D-4A7F-AB4A-8862B09F359E}" type="slidenum">
              <a:rPr lang="en-US" altLang="zh-CN"/>
              <a:pPr/>
              <a:t>‹#›</a:t>
            </a:fld>
            <a:endParaRPr lang="en-US" altLang="zh-CN"/>
          </a:p>
        </p:txBody>
      </p:sp>
    </p:spTree>
  </p:cSld>
  <p:clrMapOvr>
    <a:masterClrMapping/>
  </p:clrMapOvr>
  <p:transition>
    <p:dissolve/>
    <p:sndAc>
      <p:stSnd>
        <p:snd r:embed="rId1" name="chimes.wav"/>
      </p:stSnd>
    </p:sndAc>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a:lvl1pPr>
          </a:lstStyle>
          <a:p>
            <a:pPr>
              <a:defRPr/>
            </a:pPr>
            <a:endParaRPr lang="en-US" altLang="zh-CN"/>
          </a:p>
        </p:txBody>
      </p:sp>
      <p:sp>
        <p:nvSpPr>
          <p:cNvPr id="4" name="页脚占位符 3"/>
          <p:cNvSpPr>
            <a:spLocks noGrp="1"/>
          </p:cNvSpPr>
          <p:nvPr>
            <p:ph type="ftr" sz="quarter" idx="11"/>
          </p:nvPr>
        </p:nvSpPr>
        <p:spPr/>
        <p:txBody>
          <a:bodyPr/>
          <a:lstStyle>
            <a:lvl1pPr>
              <a:defRPr/>
            </a:lvl1pPr>
          </a:lstStyle>
          <a:p>
            <a:pPr>
              <a:defRPr/>
            </a:pPr>
            <a:endParaRPr lang="en-US" altLang="zh-CN"/>
          </a:p>
        </p:txBody>
      </p:sp>
      <p:sp>
        <p:nvSpPr>
          <p:cNvPr id="5" name="灯片编号占位符 4"/>
          <p:cNvSpPr>
            <a:spLocks noGrp="1"/>
          </p:cNvSpPr>
          <p:nvPr>
            <p:ph type="sldNum" sz="quarter" idx="12"/>
          </p:nvPr>
        </p:nvSpPr>
        <p:spPr/>
        <p:txBody>
          <a:bodyPr/>
          <a:lstStyle>
            <a:lvl1pPr>
              <a:defRPr/>
            </a:lvl1pPr>
          </a:lstStyle>
          <a:p>
            <a:fld id="{D7FF443C-3BA1-4C29-B1CF-7DB746A01A07}" type="slidenum">
              <a:rPr lang="en-US" altLang="zh-CN"/>
              <a:pPr/>
              <a:t>‹#›</a:t>
            </a:fld>
            <a:endParaRPr lang="en-US" altLang="zh-CN"/>
          </a:p>
        </p:txBody>
      </p:sp>
    </p:spTree>
  </p:cSld>
  <p:clrMapOvr>
    <a:masterClrMapping/>
  </p:clrMapOvr>
  <p:transition>
    <p:dissolve/>
    <p:sndAc>
      <p:stSnd>
        <p:snd r:embed="rId1" name="chimes.wav"/>
      </p:stSnd>
    </p:sndAc>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pPr>
              <a:defRPr/>
            </a:pPr>
            <a:endParaRPr lang="en-US" altLang="zh-CN"/>
          </a:p>
        </p:txBody>
      </p:sp>
      <p:sp>
        <p:nvSpPr>
          <p:cNvPr id="3" name="页脚占位符 2"/>
          <p:cNvSpPr>
            <a:spLocks noGrp="1"/>
          </p:cNvSpPr>
          <p:nvPr>
            <p:ph type="ftr" sz="quarter" idx="11"/>
          </p:nvPr>
        </p:nvSpPr>
        <p:spPr/>
        <p:txBody>
          <a:bodyPr/>
          <a:lstStyle>
            <a:lvl1pPr>
              <a:defRPr/>
            </a:lvl1pPr>
          </a:lstStyle>
          <a:p>
            <a:pPr>
              <a:defRPr/>
            </a:pPr>
            <a:endParaRPr lang="en-US" altLang="zh-CN"/>
          </a:p>
        </p:txBody>
      </p:sp>
      <p:sp>
        <p:nvSpPr>
          <p:cNvPr id="4" name="灯片编号占位符 3"/>
          <p:cNvSpPr>
            <a:spLocks noGrp="1"/>
          </p:cNvSpPr>
          <p:nvPr>
            <p:ph type="sldNum" sz="quarter" idx="12"/>
          </p:nvPr>
        </p:nvSpPr>
        <p:spPr/>
        <p:txBody>
          <a:bodyPr/>
          <a:lstStyle>
            <a:lvl1pPr>
              <a:defRPr/>
            </a:lvl1pPr>
          </a:lstStyle>
          <a:p>
            <a:fld id="{A58E6892-EE1B-4AB0-8C47-A5D1DF7A005E}" type="slidenum">
              <a:rPr lang="en-US" altLang="zh-CN"/>
              <a:pPr/>
              <a:t>‹#›</a:t>
            </a:fld>
            <a:endParaRPr lang="en-US" altLang="zh-CN"/>
          </a:p>
        </p:txBody>
      </p:sp>
    </p:spTree>
  </p:cSld>
  <p:clrMapOvr>
    <a:masterClrMapping/>
  </p:clrMapOvr>
  <p:transition>
    <p:dissolve/>
    <p:sndAc>
      <p:stSnd>
        <p:snd r:embed="rId1" name="chimes.wav"/>
      </p:stSnd>
    </p:sndAc>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80" y="273050"/>
            <a:ext cx="3008836"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673" y="273052"/>
            <a:ext cx="5112638"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80" y="1435102"/>
            <a:ext cx="300883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pPr>
              <a:defRPr/>
            </a:pPr>
            <a:endParaRPr lang="en-US" altLang="zh-CN"/>
          </a:p>
        </p:txBody>
      </p:sp>
      <p:sp>
        <p:nvSpPr>
          <p:cNvPr id="6" name="页脚占位符 5"/>
          <p:cNvSpPr>
            <a:spLocks noGrp="1"/>
          </p:cNvSpPr>
          <p:nvPr>
            <p:ph type="ftr" sz="quarter" idx="11"/>
          </p:nvPr>
        </p:nvSpPr>
        <p:spPr/>
        <p:txBody>
          <a:bodyPr/>
          <a:lstStyle>
            <a:lvl1pPr>
              <a:defRPr/>
            </a:lvl1pPr>
          </a:lstStyle>
          <a:p>
            <a:pPr>
              <a:defRPr/>
            </a:pPr>
            <a:endParaRPr lang="en-US" altLang="zh-CN"/>
          </a:p>
        </p:txBody>
      </p:sp>
      <p:sp>
        <p:nvSpPr>
          <p:cNvPr id="7" name="灯片编号占位符 6"/>
          <p:cNvSpPr>
            <a:spLocks noGrp="1"/>
          </p:cNvSpPr>
          <p:nvPr>
            <p:ph type="sldNum" sz="quarter" idx="12"/>
          </p:nvPr>
        </p:nvSpPr>
        <p:spPr/>
        <p:txBody>
          <a:bodyPr/>
          <a:lstStyle>
            <a:lvl1pPr>
              <a:defRPr/>
            </a:lvl1pPr>
          </a:lstStyle>
          <a:p>
            <a:fld id="{C4828CBC-7FAC-459F-B240-958E0A153244}" type="slidenum">
              <a:rPr lang="en-US" altLang="zh-CN"/>
              <a:pPr/>
              <a:t>‹#›</a:t>
            </a:fld>
            <a:endParaRPr lang="en-US" altLang="zh-CN"/>
          </a:p>
        </p:txBody>
      </p:sp>
    </p:spTree>
  </p:cSld>
  <p:clrMapOvr>
    <a:masterClrMapping/>
  </p:clrMapOvr>
  <p:transition>
    <p:dissolve/>
    <p:sndAc>
      <p:stSnd>
        <p:snd r:embed="rId1" name="chimes.wav"/>
      </p:stSnd>
    </p:sndAc>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599" y="4800600"/>
            <a:ext cx="5487353"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599" y="612775"/>
            <a:ext cx="5487353"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599" y="5367338"/>
            <a:ext cx="5487353"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pPr>
              <a:defRPr/>
            </a:pPr>
            <a:endParaRPr lang="en-US" altLang="zh-CN"/>
          </a:p>
        </p:txBody>
      </p:sp>
      <p:sp>
        <p:nvSpPr>
          <p:cNvPr id="6" name="页脚占位符 5"/>
          <p:cNvSpPr>
            <a:spLocks noGrp="1"/>
          </p:cNvSpPr>
          <p:nvPr>
            <p:ph type="ftr" sz="quarter" idx="11"/>
          </p:nvPr>
        </p:nvSpPr>
        <p:spPr/>
        <p:txBody>
          <a:bodyPr/>
          <a:lstStyle>
            <a:lvl1pPr>
              <a:defRPr/>
            </a:lvl1pPr>
          </a:lstStyle>
          <a:p>
            <a:pPr>
              <a:defRPr/>
            </a:pPr>
            <a:endParaRPr lang="en-US" altLang="zh-CN"/>
          </a:p>
        </p:txBody>
      </p:sp>
      <p:sp>
        <p:nvSpPr>
          <p:cNvPr id="7" name="灯片编号占位符 6"/>
          <p:cNvSpPr>
            <a:spLocks noGrp="1"/>
          </p:cNvSpPr>
          <p:nvPr>
            <p:ph type="sldNum" sz="quarter" idx="12"/>
          </p:nvPr>
        </p:nvSpPr>
        <p:spPr/>
        <p:txBody>
          <a:bodyPr/>
          <a:lstStyle>
            <a:lvl1pPr>
              <a:defRPr/>
            </a:lvl1pPr>
          </a:lstStyle>
          <a:p>
            <a:fld id="{C9B90CC3-EE8A-40C4-B491-95DEDC313C21}" type="slidenum">
              <a:rPr lang="en-US" altLang="zh-CN"/>
              <a:pPr/>
              <a:t>‹#›</a:t>
            </a:fld>
            <a:endParaRPr lang="en-US" altLang="zh-CN"/>
          </a:p>
        </p:txBody>
      </p:sp>
    </p:spTree>
  </p:cSld>
  <p:clrMapOvr>
    <a:masterClrMapping/>
  </p:clrMapOvr>
  <p:transition>
    <p:dissolve/>
    <p:sndAc>
      <p:stSnd>
        <p:snd r:embed="rId1" name="chimes.wav"/>
      </p:stSnd>
    </p:sndAc>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endParaRPr lang="en-US" altLang="zh-CN"/>
          </a:p>
        </p:txBody>
      </p:sp>
      <p:sp>
        <p:nvSpPr>
          <p:cNvPr id="5" name="页脚占位符 4"/>
          <p:cNvSpPr>
            <a:spLocks noGrp="1"/>
          </p:cNvSpPr>
          <p:nvPr>
            <p:ph type="ftr" sz="quarter" idx="11"/>
          </p:nvPr>
        </p:nvSpPr>
        <p:spPr/>
        <p:txBody>
          <a:bodyPr/>
          <a:lstStyle>
            <a:lvl1pPr>
              <a:defRPr/>
            </a:lvl1pPr>
          </a:lstStyle>
          <a:p>
            <a:pPr>
              <a:defRPr/>
            </a:pPr>
            <a:endParaRPr lang="en-US" altLang="zh-CN"/>
          </a:p>
        </p:txBody>
      </p:sp>
      <p:sp>
        <p:nvSpPr>
          <p:cNvPr id="6" name="灯片编号占位符 5"/>
          <p:cNvSpPr>
            <a:spLocks noGrp="1"/>
          </p:cNvSpPr>
          <p:nvPr>
            <p:ph type="sldNum" sz="quarter" idx="12"/>
          </p:nvPr>
        </p:nvSpPr>
        <p:spPr/>
        <p:txBody>
          <a:bodyPr/>
          <a:lstStyle>
            <a:lvl1pPr>
              <a:defRPr/>
            </a:lvl1pPr>
          </a:lstStyle>
          <a:p>
            <a:fld id="{6F497F92-1931-4734-ABD3-53873F834303}" type="slidenum">
              <a:rPr lang="en-US" altLang="zh-CN"/>
              <a:pPr/>
              <a:t>‹#›</a:t>
            </a:fld>
            <a:endParaRPr lang="en-US" altLang="zh-CN"/>
          </a:p>
        </p:txBody>
      </p:sp>
    </p:spTree>
  </p:cSld>
  <p:clrMapOvr>
    <a:masterClrMapping/>
  </p:clrMapOvr>
  <p:transition>
    <p:dissolve/>
    <p:sndAc>
      <p:stSnd>
        <p:snd r:embed="rId1" name="chimes.wav"/>
      </p:stSnd>
    </p:sndAc>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832500" y="274639"/>
            <a:ext cx="2430884"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539844" y="274639"/>
            <a:ext cx="7140228"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endParaRPr lang="en-US" altLang="zh-CN"/>
          </a:p>
        </p:txBody>
      </p:sp>
      <p:sp>
        <p:nvSpPr>
          <p:cNvPr id="5" name="页脚占位符 4"/>
          <p:cNvSpPr>
            <a:spLocks noGrp="1"/>
          </p:cNvSpPr>
          <p:nvPr>
            <p:ph type="ftr" sz="quarter" idx="11"/>
          </p:nvPr>
        </p:nvSpPr>
        <p:spPr/>
        <p:txBody>
          <a:bodyPr/>
          <a:lstStyle>
            <a:lvl1pPr>
              <a:defRPr/>
            </a:lvl1pPr>
          </a:lstStyle>
          <a:p>
            <a:pPr>
              <a:defRPr/>
            </a:pPr>
            <a:endParaRPr lang="en-US" altLang="zh-CN"/>
          </a:p>
        </p:txBody>
      </p:sp>
      <p:sp>
        <p:nvSpPr>
          <p:cNvPr id="6" name="灯片编号占位符 5"/>
          <p:cNvSpPr>
            <a:spLocks noGrp="1"/>
          </p:cNvSpPr>
          <p:nvPr>
            <p:ph type="sldNum" sz="quarter" idx="12"/>
          </p:nvPr>
        </p:nvSpPr>
        <p:spPr/>
        <p:txBody>
          <a:bodyPr/>
          <a:lstStyle>
            <a:lvl1pPr>
              <a:defRPr/>
            </a:lvl1pPr>
          </a:lstStyle>
          <a:p>
            <a:fld id="{9A6F7399-BDAA-40A8-AEAF-921815012BBE}" type="slidenum">
              <a:rPr lang="en-US" altLang="zh-CN"/>
              <a:pPr/>
              <a:t>‹#›</a:t>
            </a:fld>
            <a:endParaRPr lang="en-US" altLang="zh-CN"/>
          </a:p>
        </p:txBody>
      </p:sp>
    </p:spTree>
  </p:cSld>
  <p:clrMapOvr>
    <a:masterClrMapping/>
  </p:clrMapOvr>
  <p:transition>
    <p:dissolve/>
    <p:sndAc>
      <p:stSnd>
        <p:snd r:embed="rId1" name="chimes.wav"/>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audio" Target="../media/audio1.wav"/><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print"/>
          <a:srcRect/>
          <a:tile tx="0" ty="0" sx="100000" sy="100000" flip="none" algn="tl"/>
        </a:blip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457200" y="274638"/>
            <a:ext cx="823118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7" name="文本占位符 2"/>
          <p:cNvSpPr>
            <a:spLocks noGrp="1"/>
          </p:cNvSpPr>
          <p:nvPr>
            <p:ph type="body" idx="1"/>
          </p:nvPr>
        </p:nvSpPr>
        <p:spPr bwMode="auto">
          <a:xfrm>
            <a:off x="457200" y="1600200"/>
            <a:ext cx="8231188"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itchFamily="34" charset="0"/>
                <a:ea typeface="+mn-ea"/>
              </a:defRPr>
            </a:lvl1pPr>
          </a:lstStyle>
          <a:p>
            <a:pPr>
              <a:defRPr/>
            </a:pPr>
            <a:endParaRPr lang="en-US" altLang="zh-CN"/>
          </a:p>
        </p:txBody>
      </p:sp>
      <p:sp>
        <p:nvSpPr>
          <p:cNvPr id="5" name="页脚占位符 4"/>
          <p:cNvSpPr>
            <a:spLocks noGrp="1"/>
          </p:cNvSpPr>
          <p:nvPr>
            <p:ph type="ftr" sz="quarter" idx="3"/>
          </p:nvPr>
        </p:nvSpPr>
        <p:spPr>
          <a:xfrm>
            <a:off x="3124200" y="6356350"/>
            <a:ext cx="2897188" cy="365125"/>
          </a:xfrm>
          <a:prstGeom prst="rect">
            <a:avLst/>
          </a:prstGeom>
        </p:spPr>
        <p:txBody>
          <a:bodyPr vert="horz" lIns="91440" tIns="45720" rIns="91440" bIns="45720" rtlCol="0" anchor="ctr"/>
          <a:lstStyle>
            <a:lvl1pPr algn="ctr">
              <a:defRPr sz="1200">
                <a:solidFill>
                  <a:schemeClr val="tx1">
                    <a:tint val="75000"/>
                  </a:schemeClr>
                </a:solidFill>
                <a:latin typeface="Arial" pitchFamily="34" charset="0"/>
                <a:ea typeface="+mn-ea"/>
              </a:defRPr>
            </a:lvl1pPr>
          </a:lstStyle>
          <a:p>
            <a:pPr>
              <a:defRPr/>
            </a:pPr>
            <a:endParaRPr lang="en-US" altLang="zh-CN"/>
          </a:p>
        </p:txBody>
      </p:sp>
      <p:sp>
        <p:nvSpPr>
          <p:cNvPr id="6" name="灯片编号占位符 5"/>
          <p:cNvSpPr>
            <a:spLocks noGrp="1"/>
          </p:cNvSpPr>
          <p:nvPr>
            <p:ph type="sldNum" sz="quarter" idx="4"/>
          </p:nvPr>
        </p:nvSpPr>
        <p:spPr>
          <a:xfrm>
            <a:off x="6554788"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1900F3CA-89F8-4BFD-A527-A50D38E5E6C2}" type="slidenum">
              <a:rPr lang="en-US" altLang="zh-CN"/>
              <a:pPr/>
              <a:t>‹#›</a:t>
            </a:fld>
            <a:endParaRPr lang="en-US" altLang="zh-CN"/>
          </a:p>
        </p:txBody>
      </p:sp>
    </p:spTree>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transition>
    <p:dissolve/>
    <p:sndAc>
      <p:stSnd>
        <p:snd r:embed="rId13" name="chimes.wav"/>
      </p:stSnd>
    </p:sndAc>
  </p:transition>
  <p:timing>
    <p:tnLst>
      <p:par>
        <p:cTn id="1" dur="indefinite" restart="never" nodeType="tmRoot"/>
      </p:par>
    </p:tnLst>
  </p:timing>
  <p:txStyles>
    <p:titleStyle>
      <a:lvl1pPr algn="ctr" rtl="0" fontAlgn="base">
        <a:spcBef>
          <a:spcPct val="0"/>
        </a:spcBef>
        <a:spcAft>
          <a:spcPct val="0"/>
        </a:spcAft>
        <a:defRPr sz="4400" kern="1200">
          <a:solidFill>
            <a:schemeClr val="tx1"/>
          </a:solidFill>
          <a:latin typeface="Times New Roman" pitchFamily="18" charset="0"/>
          <a:ea typeface="+mj-ea"/>
          <a:cs typeface="+mj-cs"/>
        </a:defRPr>
      </a:lvl1pPr>
      <a:lvl2pPr algn="ctr" rtl="0" fontAlgn="base">
        <a:spcBef>
          <a:spcPct val="0"/>
        </a:spcBef>
        <a:spcAft>
          <a:spcPct val="0"/>
        </a:spcAft>
        <a:defRPr sz="4400">
          <a:solidFill>
            <a:schemeClr val="tx1"/>
          </a:solidFill>
          <a:latin typeface="Times New Roman" pitchFamily="18" charset="0"/>
        </a:defRPr>
      </a:lvl2pPr>
      <a:lvl3pPr algn="ctr" rtl="0" fontAlgn="base">
        <a:spcBef>
          <a:spcPct val="0"/>
        </a:spcBef>
        <a:spcAft>
          <a:spcPct val="0"/>
        </a:spcAft>
        <a:defRPr sz="4400">
          <a:solidFill>
            <a:schemeClr val="tx1"/>
          </a:solidFill>
          <a:latin typeface="Times New Roman" pitchFamily="18" charset="0"/>
        </a:defRPr>
      </a:lvl3pPr>
      <a:lvl4pPr algn="ctr" rtl="0" fontAlgn="base">
        <a:spcBef>
          <a:spcPct val="0"/>
        </a:spcBef>
        <a:spcAft>
          <a:spcPct val="0"/>
        </a:spcAft>
        <a:defRPr sz="4400">
          <a:solidFill>
            <a:schemeClr val="tx1"/>
          </a:solidFill>
          <a:latin typeface="Times New Roman" pitchFamily="18" charset="0"/>
        </a:defRPr>
      </a:lvl4pPr>
      <a:lvl5pPr algn="ctr" rtl="0" fontAlgn="base">
        <a:spcBef>
          <a:spcPct val="0"/>
        </a:spcBef>
        <a:spcAft>
          <a:spcPct val="0"/>
        </a:spcAft>
        <a:defRPr sz="4400">
          <a:solidFill>
            <a:schemeClr val="tx1"/>
          </a:solidFill>
          <a:latin typeface="Times New Roman" pitchFamily="18" charset="0"/>
        </a:defRPr>
      </a:lvl5pPr>
      <a:lvl6pPr marL="457200" algn="ctr" rtl="0" fontAlgn="base">
        <a:spcBef>
          <a:spcPct val="0"/>
        </a:spcBef>
        <a:spcAft>
          <a:spcPct val="0"/>
        </a:spcAft>
        <a:defRPr sz="4400">
          <a:solidFill>
            <a:schemeClr val="tx1"/>
          </a:solidFill>
          <a:latin typeface="Times New Roman" pitchFamily="18" charset="0"/>
        </a:defRPr>
      </a:lvl6pPr>
      <a:lvl7pPr marL="914400" algn="ctr" rtl="0" fontAlgn="base">
        <a:spcBef>
          <a:spcPct val="0"/>
        </a:spcBef>
        <a:spcAft>
          <a:spcPct val="0"/>
        </a:spcAft>
        <a:defRPr sz="4400">
          <a:solidFill>
            <a:schemeClr val="tx1"/>
          </a:solidFill>
          <a:latin typeface="Times New Roman" pitchFamily="18" charset="0"/>
        </a:defRPr>
      </a:lvl7pPr>
      <a:lvl8pPr marL="1371600" algn="ctr" rtl="0" fontAlgn="base">
        <a:spcBef>
          <a:spcPct val="0"/>
        </a:spcBef>
        <a:spcAft>
          <a:spcPct val="0"/>
        </a:spcAft>
        <a:defRPr sz="4400">
          <a:solidFill>
            <a:schemeClr val="tx1"/>
          </a:solidFill>
          <a:latin typeface="Times New Roman" pitchFamily="18" charset="0"/>
        </a:defRPr>
      </a:lvl8pPr>
      <a:lvl9pPr marL="1828800" algn="ctr" rtl="0" fontAlgn="base">
        <a:spcBef>
          <a:spcPct val="0"/>
        </a:spcBef>
        <a:spcAft>
          <a:spcPct val="0"/>
        </a:spcAft>
        <a:defRPr sz="4400">
          <a:solidFill>
            <a:schemeClr val="tx1"/>
          </a:solidFill>
          <a:latin typeface="Times New Roman" pitchFamily="18" charset="0"/>
        </a:defRPr>
      </a:lvl9pPr>
    </p:titleStyle>
    <p:bodyStyle>
      <a:lvl1pPr marL="342900" indent="-342900" algn="l" rtl="0" fontAlgn="base">
        <a:spcBef>
          <a:spcPct val="20000"/>
        </a:spcBef>
        <a:spcAft>
          <a:spcPct val="0"/>
        </a:spcAft>
        <a:buFont typeface="Times New Roman" pitchFamily="18" charset="0"/>
        <a:buChar char="•"/>
        <a:defRPr sz="3200" kern="1200">
          <a:solidFill>
            <a:schemeClr val="tx1"/>
          </a:solidFill>
          <a:latin typeface="Times New Roman" pitchFamily="18" charset="0"/>
          <a:ea typeface="+mn-ea"/>
          <a:cs typeface="+mn-cs"/>
        </a:defRPr>
      </a:lvl1pPr>
      <a:lvl2pPr marL="742950" indent="-285750" algn="l" rtl="0" fontAlgn="base">
        <a:spcBef>
          <a:spcPct val="20000"/>
        </a:spcBef>
        <a:spcAft>
          <a:spcPct val="0"/>
        </a:spcAft>
        <a:buFont typeface="Times New Roman" pitchFamily="18" charset="0"/>
        <a:buChar char="–"/>
        <a:defRPr sz="2800" kern="1200">
          <a:solidFill>
            <a:schemeClr val="tx1"/>
          </a:solidFill>
          <a:latin typeface="Times New Roman" pitchFamily="18" charset="0"/>
          <a:ea typeface="+mn-ea"/>
          <a:cs typeface="+mn-cs"/>
        </a:defRPr>
      </a:lvl2pPr>
      <a:lvl3pPr marL="1143000" indent="-228600" algn="l" rtl="0" fontAlgn="base">
        <a:spcBef>
          <a:spcPct val="20000"/>
        </a:spcBef>
        <a:spcAft>
          <a:spcPct val="0"/>
        </a:spcAft>
        <a:buFont typeface="Times New Roman" pitchFamily="18" charset="0"/>
        <a:buChar char="•"/>
        <a:defRPr sz="2400" kern="1200">
          <a:solidFill>
            <a:schemeClr val="tx1"/>
          </a:solidFill>
          <a:latin typeface="Times New Roman" pitchFamily="18" charset="0"/>
          <a:ea typeface="+mn-ea"/>
          <a:cs typeface="+mn-cs"/>
        </a:defRPr>
      </a:lvl3pPr>
      <a:lvl4pPr marL="1600200" indent="-228600" algn="l" rtl="0" fontAlgn="base">
        <a:spcBef>
          <a:spcPct val="20000"/>
        </a:spcBef>
        <a:spcAft>
          <a:spcPct val="0"/>
        </a:spcAft>
        <a:buFont typeface="Times New Roman" pitchFamily="18" charset="0"/>
        <a:buChar char="–"/>
        <a:defRPr sz="2000" kern="1200">
          <a:solidFill>
            <a:schemeClr val="tx1"/>
          </a:solidFill>
          <a:latin typeface="Times New Roman" pitchFamily="18" charset="0"/>
          <a:ea typeface="+mn-ea"/>
          <a:cs typeface="+mn-cs"/>
        </a:defRPr>
      </a:lvl4pPr>
      <a:lvl5pPr marL="2057400" indent="-228600" algn="l" rtl="0" fontAlgn="base">
        <a:spcBef>
          <a:spcPct val="20000"/>
        </a:spcBef>
        <a:spcAft>
          <a:spcPct val="0"/>
        </a:spcAft>
        <a:buFont typeface="Times New Roman" pitchFamily="18" charset="0"/>
        <a:buChar char="»"/>
        <a:defRPr sz="2000" kern="1200">
          <a:solidFill>
            <a:schemeClr val="tx1"/>
          </a:solidFill>
          <a:latin typeface="Times New Roman" pitchFamily="18"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4" name="Rectangle 2"/>
          <p:cNvSpPr>
            <a:spLocks noGrp="1" noChangeArrowheads="1"/>
          </p:cNvSpPr>
          <p:nvPr>
            <p:ph type="ctrTitle"/>
          </p:nvPr>
        </p:nvSpPr>
        <p:spPr>
          <a:xfrm>
            <a:off x="1068388" y="1752600"/>
            <a:ext cx="7086600" cy="1295400"/>
          </a:xfrm>
        </p:spPr>
        <p:txBody>
          <a:bodyPr/>
          <a:lstStyle/>
          <a:p>
            <a:r>
              <a:rPr lang="zh-CN" altLang="en-US" sz="6000" b="1" dirty="0" smtClean="0">
                <a:solidFill>
                  <a:srgbClr val="002060"/>
                </a:solidFill>
                <a:latin typeface="微软雅黑" pitchFamily="34" charset="-122"/>
                <a:ea typeface="微软雅黑" pitchFamily="34" charset="-122"/>
              </a:rPr>
              <a:t>著作权法</a:t>
            </a:r>
            <a:endParaRPr lang="en-US" altLang="zh-CN" sz="6000" b="1" dirty="0" smtClean="0">
              <a:solidFill>
                <a:srgbClr val="002060"/>
              </a:solidFill>
              <a:latin typeface="微软雅黑" pitchFamily="34" charset="-122"/>
              <a:ea typeface="微软雅黑" pitchFamily="34" charset="-122"/>
            </a:endParaRPr>
          </a:p>
        </p:txBody>
      </p:sp>
      <p:sp>
        <p:nvSpPr>
          <p:cNvPr id="2051" name="Rectangle 3"/>
          <p:cNvSpPr>
            <a:spLocks noGrp="1" noChangeArrowheads="1"/>
          </p:cNvSpPr>
          <p:nvPr>
            <p:ph type="subTitle" idx="1"/>
          </p:nvPr>
        </p:nvSpPr>
        <p:spPr>
          <a:xfrm>
            <a:off x="1295400" y="3276600"/>
            <a:ext cx="6707188" cy="1676400"/>
          </a:xfrm>
        </p:spPr>
        <p:txBody>
          <a:bodyPr>
            <a:normAutofit/>
          </a:bodyPr>
          <a:lstStyle/>
          <a:p>
            <a:pPr>
              <a:lnSpc>
                <a:spcPct val="140000"/>
              </a:lnSpc>
            </a:pPr>
            <a:r>
              <a:rPr lang="zh-CN" altLang="en-US" sz="2800" b="1" dirty="0" smtClean="0">
                <a:solidFill>
                  <a:srgbClr val="002060"/>
                </a:solidFill>
                <a:latin typeface="微软雅黑" pitchFamily="34" charset="-122"/>
                <a:ea typeface="微软雅黑" pitchFamily="34" charset="-122"/>
              </a:rPr>
              <a:t>北京君策知识产权发展中心</a:t>
            </a:r>
            <a:endParaRPr lang="en-US" altLang="zh-CN" sz="2800" b="1" dirty="0" smtClean="0">
              <a:solidFill>
                <a:srgbClr val="002060"/>
              </a:solidFill>
              <a:latin typeface="微软雅黑" pitchFamily="34" charset="-122"/>
              <a:ea typeface="微软雅黑" pitchFamily="34" charset="-122"/>
            </a:endParaRPr>
          </a:p>
          <a:p>
            <a:pPr>
              <a:lnSpc>
                <a:spcPct val="140000"/>
              </a:lnSpc>
            </a:pPr>
            <a:r>
              <a:rPr lang="zh-CN" altLang="en-US" sz="3700" b="1" dirty="0" smtClean="0">
                <a:solidFill>
                  <a:srgbClr val="002060"/>
                </a:solidFill>
                <a:latin typeface="微软雅黑" pitchFamily="34" charset="-122"/>
                <a:ea typeface="微软雅黑" pitchFamily="34" charset="-122"/>
              </a:rPr>
              <a:t>杨敏锋</a:t>
            </a:r>
            <a:endParaRPr lang="en-US" altLang="zh-CN" sz="3700" b="1" dirty="0" smtClean="0">
              <a:solidFill>
                <a:srgbClr val="002060"/>
              </a:solidFill>
              <a:latin typeface="微软雅黑" pitchFamily="34" charset="-122"/>
              <a:ea typeface="微软雅黑" pitchFamily="34" charset="-122"/>
            </a:endParaRPr>
          </a:p>
          <a:p>
            <a:pPr>
              <a:lnSpc>
                <a:spcPct val="80000"/>
              </a:lnSpc>
            </a:pPr>
            <a:endParaRPr lang="en-US" altLang="zh-CN" sz="2800" b="1" dirty="0" smtClean="0">
              <a:solidFill>
                <a:srgbClr val="002060"/>
              </a:solidFill>
              <a:latin typeface="微软雅黑" pitchFamily="34" charset="-122"/>
              <a:ea typeface="微软雅黑" pitchFamily="34" charset="-122"/>
            </a:endParaRP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274638"/>
            <a:ext cx="8231188" cy="639762"/>
          </a:xfrm>
        </p:spPr>
        <p:txBody>
          <a:bodyPr/>
          <a:lstStyle/>
          <a:p>
            <a:pPr algn="l" eaLnBrk="1" hangingPunct="1"/>
            <a:r>
              <a:rPr lang="zh-CN" altLang="en-US" sz="3200" smtClean="0">
                <a:solidFill>
                  <a:srgbClr val="002060"/>
                </a:solidFill>
                <a:latin typeface="Times New Roman" pitchFamily="18" charset="0"/>
                <a:ea typeface="微软雅黑" pitchFamily="34" charset="-122"/>
                <a:cs typeface="Times New Roman" pitchFamily="18" charset="0"/>
              </a:rPr>
              <a:t>讲师简介</a:t>
            </a:r>
            <a:endParaRPr lang="en-US" altLang="zh-CN" sz="3200" smtClean="0">
              <a:solidFill>
                <a:srgbClr val="002060"/>
              </a:solidFill>
              <a:latin typeface="Times New Roman" pitchFamily="18" charset="0"/>
              <a:ea typeface="微软雅黑" pitchFamily="34" charset="-122"/>
              <a:cs typeface="Times New Roman" pitchFamily="18" charset="0"/>
            </a:endParaRPr>
          </a:p>
        </p:txBody>
      </p:sp>
      <p:sp>
        <p:nvSpPr>
          <p:cNvPr id="3075" name="Rectangle 3"/>
          <p:cNvSpPr>
            <a:spLocks noGrp="1" noChangeArrowheads="1"/>
          </p:cNvSpPr>
          <p:nvPr>
            <p:ph type="body" idx="1"/>
          </p:nvPr>
        </p:nvSpPr>
        <p:spPr>
          <a:xfrm>
            <a:off x="838200" y="1066800"/>
            <a:ext cx="7607300" cy="5105400"/>
          </a:xfrm>
        </p:spPr>
        <p:txBody>
          <a:bodyPr/>
          <a:lstStyle/>
          <a:p>
            <a:pPr eaLnBrk="1" hangingPunct="1">
              <a:lnSpc>
                <a:spcPct val="150000"/>
              </a:lnSpc>
            </a:pPr>
            <a:r>
              <a:rPr lang="zh-CN" altLang="en-US" sz="2300" b="1" dirty="0" smtClean="0">
                <a:solidFill>
                  <a:srgbClr val="002060"/>
                </a:solidFill>
                <a:latin typeface="Times New Roman" pitchFamily="18" charset="0"/>
                <a:ea typeface="华文仿宋" pitchFamily="2" charset="-122"/>
                <a:cs typeface="Times New Roman" pitchFamily="18" charset="0"/>
              </a:rPr>
              <a:t>杨敏</a:t>
            </a:r>
            <a:r>
              <a:rPr lang="zh-CN" altLang="en-US" sz="2300" b="1" smtClean="0">
                <a:solidFill>
                  <a:srgbClr val="002060"/>
                </a:solidFill>
                <a:latin typeface="Times New Roman" pitchFamily="18" charset="0"/>
                <a:ea typeface="华文仿宋" pitchFamily="2" charset="-122"/>
                <a:cs typeface="Times New Roman" pitchFamily="18" charset="0"/>
              </a:rPr>
              <a:t>锋</a:t>
            </a:r>
            <a:r>
              <a:rPr lang="zh-CN" altLang="en-US" sz="2300" smtClean="0">
                <a:solidFill>
                  <a:srgbClr val="002060"/>
                </a:solidFill>
                <a:latin typeface="Times New Roman" pitchFamily="18" charset="0"/>
                <a:ea typeface="华文仿宋" pitchFamily="2" charset="-122"/>
                <a:cs typeface="Times New Roman" pitchFamily="18" charset="0"/>
              </a:rPr>
              <a:t>，北京君策知识产权发展中心研究室副主任，律师</a:t>
            </a:r>
            <a:r>
              <a:rPr lang="zh-CN" altLang="en-US" sz="2300" dirty="0" smtClean="0">
                <a:solidFill>
                  <a:srgbClr val="002060"/>
                </a:solidFill>
                <a:latin typeface="Times New Roman" pitchFamily="18" charset="0"/>
                <a:ea typeface="华文仿宋" pitchFamily="2" charset="-122"/>
                <a:cs typeface="Times New Roman" pitchFamily="18" charset="0"/>
              </a:rPr>
              <a:t>，专利代理人，南京大学理学学士，中国政法大学法律硕士，代表作品包括：</a:t>
            </a:r>
            <a:r>
              <a:rPr lang="en-US" altLang="zh-CN" sz="2400" dirty="0" smtClean="0">
                <a:solidFill>
                  <a:srgbClr val="002060"/>
                </a:solidFill>
                <a:latin typeface="Times New Roman" pitchFamily="18" charset="0"/>
                <a:cs typeface="Times New Roman" pitchFamily="18" charset="0"/>
              </a:rPr>
              <a:t/>
            </a:r>
            <a:br>
              <a:rPr lang="en-US" altLang="zh-CN" sz="2400" dirty="0" smtClean="0">
                <a:solidFill>
                  <a:srgbClr val="002060"/>
                </a:solidFill>
                <a:latin typeface="Times New Roman" pitchFamily="18" charset="0"/>
                <a:cs typeface="Times New Roman" pitchFamily="18" charset="0"/>
              </a:rPr>
            </a:br>
            <a:endParaRPr lang="en-US" altLang="zh-CN" sz="2400" dirty="0" smtClean="0">
              <a:solidFill>
                <a:srgbClr val="002060"/>
              </a:solidFill>
              <a:latin typeface="Times New Roman" pitchFamily="18" charset="0"/>
              <a:cs typeface="Times New Roman" pitchFamily="18" charset="0"/>
            </a:endParaRPr>
          </a:p>
          <a:p>
            <a:pPr lvl="1" eaLnBrk="1" hangingPunct="1">
              <a:lnSpc>
                <a:spcPct val="80000"/>
              </a:lnSpc>
            </a:pPr>
            <a:endParaRPr lang="en-US" altLang="zh-CN" sz="2400" dirty="0" smtClean="0">
              <a:solidFill>
                <a:srgbClr val="002060"/>
              </a:solidFill>
              <a:latin typeface="Times New Roman" pitchFamily="18" charset="0"/>
              <a:cs typeface="Times New Roman" pitchFamily="18" charset="0"/>
            </a:endParaRPr>
          </a:p>
        </p:txBody>
      </p:sp>
      <p:pic>
        <p:nvPicPr>
          <p:cNvPr id="2051" name="Picture 3"/>
          <p:cNvPicPr>
            <a:picLocks noChangeAspect="1" noChangeArrowheads="1"/>
          </p:cNvPicPr>
          <p:nvPr/>
        </p:nvPicPr>
        <p:blipFill>
          <a:blip r:embed="rId3" cstate="print"/>
          <a:srcRect/>
          <a:stretch>
            <a:fillRect/>
          </a:stretch>
        </p:blipFill>
        <p:spPr bwMode="auto">
          <a:xfrm>
            <a:off x="1067594" y="2820795"/>
            <a:ext cx="2209800" cy="3228067"/>
          </a:xfrm>
          <a:prstGeom prst="rect">
            <a:avLst/>
          </a:prstGeom>
          <a:noFill/>
          <a:ln w="9525">
            <a:noFill/>
            <a:miter lim="800000"/>
            <a:headEnd/>
            <a:tailEnd/>
          </a:ln>
          <a:effectLst/>
          <a:scene3d>
            <a:camera prst="orthographicFront"/>
            <a:lightRig rig="threePt" dir="t"/>
          </a:scene3d>
          <a:sp3d>
            <a:bevelT/>
          </a:sp3d>
        </p:spPr>
      </p:pic>
      <p:pic>
        <p:nvPicPr>
          <p:cNvPr id="1026" name="Picture 2" descr="G:\专利代理资格考试资料\授课资料\长沙讲课资料\长沙课件\讲课文档\全国专利代理人资格考试专利法律知识.JPG"/>
          <p:cNvPicPr>
            <a:picLocks noChangeAspect="1" noChangeArrowheads="1"/>
          </p:cNvPicPr>
          <p:nvPr/>
        </p:nvPicPr>
        <p:blipFill>
          <a:blip r:embed="rId4" cstate="print"/>
          <a:srcRect/>
          <a:stretch>
            <a:fillRect/>
          </a:stretch>
        </p:blipFill>
        <p:spPr bwMode="auto">
          <a:xfrm>
            <a:off x="3734594" y="2774061"/>
            <a:ext cx="2316914" cy="3255264"/>
          </a:xfrm>
          <a:prstGeom prst="rect">
            <a:avLst/>
          </a:prstGeom>
          <a:noFill/>
          <a:scene3d>
            <a:camera prst="orthographicFront"/>
            <a:lightRig rig="threePt" dir="t"/>
          </a:scene3d>
          <a:sp3d>
            <a:bevelT/>
          </a:sp3d>
        </p:spPr>
      </p:pic>
      <p:pic>
        <p:nvPicPr>
          <p:cNvPr id="1027" name="Picture 3" descr="G:\专利代理资格考试资料\授课资料\长沙讲课资料\长沙课件\讲课文档\全国专利代理人资格考试相关法律知识.JPG"/>
          <p:cNvPicPr>
            <a:picLocks noChangeAspect="1" noChangeArrowheads="1"/>
          </p:cNvPicPr>
          <p:nvPr/>
        </p:nvPicPr>
        <p:blipFill>
          <a:blip r:embed="rId5" cstate="print"/>
          <a:srcRect/>
          <a:stretch>
            <a:fillRect/>
          </a:stretch>
        </p:blipFill>
        <p:spPr bwMode="auto">
          <a:xfrm>
            <a:off x="6477794" y="2743200"/>
            <a:ext cx="2286794" cy="3195795"/>
          </a:xfrm>
          <a:prstGeom prst="rect">
            <a:avLst/>
          </a:prstGeom>
          <a:noFill/>
          <a:scene3d>
            <a:camera prst="orthographicFront"/>
            <a:lightRig rig="threePt" dir="t"/>
          </a:scene3d>
          <a:sp3d>
            <a:bevelT/>
          </a:sp3d>
        </p:spPr>
      </p:pic>
    </p:spTree>
  </p:cSld>
  <p:clrMapOvr>
    <a:masterClrMapping/>
  </p:clrMapOvr>
  <p:transition>
    <p:dissolve/>
    <p:sndAc>
      <p:stSnd>
        <p:snd r:embed="rId2" name="chimes.wav"/>
      </p:stSnd>
    </p:sndAc>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zh-CN" altLang="en-US" b="1" dirty="0" smtClean="0">
                <a:solidFill>
                  <a:srgbClr val="002060"/>
                </a:solidFill>
                <a:latin typeface="Times New Roman" pitchFamily="18" charset="0"/>
                <a:ea typeface="微软雅黑" pitchFamily="34" charset="-122"/>
                <a:cs typeface="Times New Roman" pitchFamily="18" charset="0"/>
              </a:rPr>
              <a:t>基本宗旨</a:t>
            </a:r>
          </a:p>
        </p:txBody>
      </p:sp>
      <p:sp>
        <p:nvSpPr>
          <p:cNvPr id="15363" name="内容占位符 62"/>
          <p:cNvSpPr>
            <a:spLocks noGrp="1"/>
          </p:cNvSpPr>
          <p:nvPr>
            <p:ph idx="1"/>
          </p:nvPr>
        </p:nvSpPr>
        <p:spPr/>
        <p:txBody>
          <a:bodyPr/>
          <a:lstStyle/>
          <a:p>
            <a:pPr>
              <a:lnSpc>
                <a:spcPct val="150000"/>
              </a:lnSpc>
              <a:spcBef>
                <a:spcPts val="2400"/>
              </a:spcBef>
            </a:pPr>
            <a:r>
              <a:rPr lang="en-US" altLang="zh-CN" sz="4000" b="1" dirty="0" smtClean="0">
                <a:solidFill>
                  <a:srgbClr val="002060"/>
                </a:solidFill>
                <a:latin typeface="Times New Roman" pitchFamily="18" charset="0"/>
                <a:ea typeface="微软雅黑" pitchFamily="34" charset="-122"/>
                <a:cs typeface="Times New Roman" pitchFamily="18" charset="0"/>
              </a:rPr>
              <a:t>1</a:t>
            </a:r>
            <a:r>
              <a:rPr lang="zh-CN" altLang="en-US" sz="4000" b="1" dirty="0" smtClean="0">
                <a:solidFill>
                  <a:srgbClr val="002060"/>
                </a:solidFill>
                <a:latin typeface="Times New Roman" pitchFamily="18" charset="0"/>
                <a:ea typeface="微软雅黑" pitchFamily="34" charset="-122"/>
                <a:cs typeface="Times New Roman" pitchFamily="18" charset="0"/>
              </a:rPr>
              <a:t>．理解是记忆的基础，只有理解的东西才能记得牢记得久。</a:t>
            </a:r>
            <a:endParaRPr lang="en-US" altLang="zh-CN" sz="4000" b="1" dirty="0" smtClean="0">
              <a:solidFill>
                <a:srgbClr val="002060"/>
              </a:solidFill>
              <a:latin typeface="Times New Roman" pitchFamily="18" charset="0"/>
              <a:ea typeface="微软雅黑" pitchFamily="34" charset="-122"/>
              <a:cs typeface="Times New Roman" pitchFamily="18" charset="0"/>
            </a:endParaRPr>
          </a:p>
          <a:p>
            <a:pPr>
              <a:lnSpc>
                <a:spcPct val="150000"/>
              </a:lnSpc>
              <a:spcBef>
                <a:spcPts val="2400"/>
              </a:spcBef>
            </a:pPr>
            <a:r>
              <a:rPr lang="en-US" altLang="zh-CN" sz="4000" b="1" dirty="0" smtClean="0">
                <a:solidFill>
                  <a:srgbClr val="002060"/>
                </a:solidFill>
                <a:latin typeface="Times New Roman" pitchFamily="18" charset="0"/>
                <a:ea typeface="微软雅黑" pitchFamily="34" charset="-122"/>
                <a:cs typeface="Times New Roman" pitchFamily="18" charset="0"/>
              </a:rPr>
              <a:t>2</a:t>
            </a:r>
            <a:r>
              <a:rPr lang="zh-CN" altLang="en-US" sz="4000" b="1" dirty="0" smtClean="0">
                <a:solidFill>
                  <a:srgbClr val="002060"/>
                </a:solidFill>
                <a:latin typeface="Times New Roman" pitchFamily="18" charset="0"/>
                <a:ea typeface="微软雅黑" pitchFamily="34" charset="-122"/>
                <a:cs typeface="Times New Roman" pitchFamily="18" charset="0"/>
              </a:rPr>
              <a:t>．法律是可以被理解的。</a:t>
            </a:r>
            <a:endParaRPr lang="en-US" altLang="zh-CN" sz="4000" b="1" dirty="0" smtClean="0">
              <a:solidFill>
                <a:srgbClr val="002060"/>
              </a:solidFill>
              <a:latin typeface="Times New Roman" pitchFamily="18" charset="0"/>
              <a:ea typeface="微软雅黑" pitchFamily="34" charset="-122"/>
              <a:cs typeface="Times New Roman" pitchFamily="18" charset="0"/>
            </a:endParaRPr>
          </a:p>
        </p:txBody>
      </p:sp>
    </p:spTree>
  </p:cSld>
  <p:clrMapOvr>
    <a:masterClrMapping/>
  </p:clrMapOvr>
  <p:transition>
    <p:dissolve/>
    <p:sndAc>
      <p:stSnd>
        <p:snd r:embed="rId2" name="chimes.wav"/>
      </p:stSnd>
    </p:sndAc>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zh-CN" altLang="en-US" dirty="0" smtClean="0">
                <a:solidFill>
                  <a:srgbClr val="002060"/>
                </a:solidFill>
                <a:latin typeface="Times New Roman" pitchFamily="18" charset="0"/>
                <a:ea typeface="微软雅黑" pitchFamily="34" charset="-122"/>
                <a:cs typeface="Times New Roman" pitchFamily="18" charset="0"/>
              </a:rPr>
              <a:t>目录</a:t>
            </a:r>
          </a:p>
        </p:txBody>
      </p:sp>
      <p:sp>
        <p:nvSpPr>
          <p:cNvPr id="63" name="内容占位符 62"/>
          <p:cNvSpPr>
            <a:spLocks noGrp="1"/>
          </p:cNvSpPr>
          <p:nvPr>
            <p:ph idx="1"/>
          </p:nvPr>
        </p:nvSpPr>
        <p:spPr/>
        <p:txBody>
          <a:bodyPr>
            <a:normAutofit/>
          </a:bodyPr>
          <a:lstStyle/>
          <a:p>
            <a:pPr>
              <a:lnSpc>
                <a:spcPct val="140000"/>
              </a:lnSpc>
            </a:pPr>
            <a:r>
              <a:rPr lang="zh-CN" altLang="en-US" sz="3000" dirty="0" smtClean="0">
                <a:solidFill>
                  <a:srgbClr val="002060"/>
                </a:solidFill>
                <a:latin typeface="Times New Roman" pitchFamily="18" charset="0"/>
                <a:ea typeface="微软雅黑" pitchFamily="34" charset="-122"/>
                <a:cs typeface="Times New Roman" pitchFamily="18" charset="0"/>
              </a:rPr>
              <a:t>一、著作权的客体</a:t>
            </a:r>
            <a:endParaRPr lang="en-US" altLang="zh-CN" sz="3000" dirty="0" smtClean="0">
              <a:solidFill>
                <a:srgbClr val="002060"/>
              </a:solidFill>
              <a:latin typeface="Times New Roman" pitchFamily="18" charset="0"/>
              <a:ea typeface="微软雅黑" pitchFamily="34" charset="-122"/>
              <a:cs typeface="Times New Roman" pitchFamily="18" charset="0"/>
            </a:endParaRPr>
          </a:p>
          <a:p>
            <a:pPr>
              <a:lnSpc>
                <a:spcPct val="140000"/>
              </a:lnSpc>
            </a:pPr>
            <a:r>
              <a:rPr lang="zh-CN" altLang="en-US" sz="3000" dirty="0" smtClean="0">
                <a:solidFill>
                  <a:srgbClr val="002060"/>
                </a:solidFill>
                <a:latin typeface="Times New Roman" pitchFamily="18" charset="0"/>
                <a:ea typeface="微软雅黑" pitchFamily="34" charset="-122"/>
                <a:cs typeface="Times New Roman" pitchFamily="18" charset="0"/>
              </a:rPr>
              <a:t>二、著作权的主体</a:t>
            </a:r>
            <a:endParaRPr lang="en-US" altLang="zh-CN" sz="3000" dirty="0" smtClean="0">
              <a:solidFill>
                <a:srgbClr val="002060"/>
              </a:solidFill>
              <a:latin typeface="Times New Roman" pitchFamily="18" charset="0"/>
              <a:ea typeface="微软雅黑" pitchFamily="34" charset="-122"/>
              <a:cs typeface="Times New Roman" pitchFamily="18" charset="0"/>
            </a:endParaRPr>
          </a:p>
          <a:p>
            <a:pPr>
              <a:lnSpc>
                <a:spcPct val="140000"/>
              </a:lnSpc>
            </a:pPr>
            <a:r>
              <a:rPr lang="zh-CN" altLang="en-US" sz="3000" dirty="0" smtClean="0">
                <a:solidFill>
                  <a:srgbClr val="002060"/>
                </a:solidFill>
                <a:latin typeface="Times New Roman" pitchFamily="18" charset="0"/>
                <a:ea typeface="微软雅黑" pitchFamily="34" charset="-122"/>
                <a:cs typeface="Times New Roman" pitchFamily="18" charset="0"/>
              </a:rPr>
              <a:t>三、著作权及与著作权有关的权利的内容</a:t>
            </a:r>
            <a:endParaRPr lang="en-US" altLang="zh-CN" sz="3000" dirty="0" smtClean="0">
              <a:solidFill>
                <a:srgbClr val="002060"/>
              </a:solidFill>
              <a:latin typeface="Times New Roman" pitchFamily="18" charset="0"/>
              <a:ea typeface="微软雅黑" pitchFamily="34" charset="-122"/>
              <a:cs typeface="Times New Roman" pitchFamily="18" charset="0"/>
            </a:endParaRPr>
          </a:p>
          <a:p>
            <a:pPr>
              <a:lnSpc>
                <a:spcPct val="140000"/>
              </a:lnSpc>
            </a:pPr>
            <a:r>
              <a:rPr lang="zh-CN" altLang="en-US" sz="3000" dirty="0" smtClean="0">
                <a:solidFill>
                  <a:srgbClr val="002060"/>
                </a:solidFill>
                <a:latin typeface="Times New Roman" pitchFamily="18" charset="0"/>
                <a:ea typeface="微软雅黑" pitchFamily="34" charset="-122"/>
                <a:cs typeface="Times New Roman" pitchFamily="18" charset="0"/>
              </a:rPr>
              <a:t>四、著作权及其相关权利的保护</a:t>
            </a:r>
            <a:endParaRPr lang="en-US" altLang="zh-CN" sz="3000" dirty="0" smtClean="0">
              <a:solidFill>
                <a:srgbClr val="002060"/>
              </a:solidFill>
              <a:latin typeface="Times New Roman" pitchFamily="18" charset="0"/>
              <a:ea typeface="微软雅黑" pitchFamily="34" charset="-122"/>
              <a:cs typeface="Times New Roman" pitchFamily="18" charset="0"/>
            </a:endParaRPr>
          </a:p>
          <a:p>
            <a:pPr>
              <a:lnSpc>
                <a:spcPct val="140000"/>
              </a:lnSpc>
            </a:pPr>
            <a:r>
              <a:rPr lang="zh-CN" altLang="en-US" sz="3000" dirty="0" smtClean="0">
                <a:solidFill>
                  <a:srgbClr val="002060"/>
                </a:solidFill>
                <a:latin typeface="Times New Roman" pitchFamily="18" charset="0"/>
                <a:ea typeface="微软雅黑" pitchFamily="34" charset="-122"/>
                <a:cs typeface="Times New Roman" pitchFamily="18" charset="0"/>
              </a:rPr>
              <a:t>五、计算机软件著作权的特殊规定</a:t>
            </a:r>
            <a:endParaRPr lang="en-US" altLang="zh-CN" sz="3000" dirty="0" smtClean="0">
              <a:solidFill>
                <a:srgbClr val="002060"/>
              </a:solidFill>
              <a:latin typeface="Times New Roman" pitchFamily="18" charset="0"/>
              <a:ea typeface="微软雅黑" pitchFamily="34" charset="-122"/>
              <a:cs typeface="Times New Roman" pitchFamily="18" charset="0"/>
            </a:endParaRPr>
          </a:p>
          <a:p>
            <a:pPr>
              <a:lnSpc>
                <a:spcPct val="140000"/>
              </a:lnSpc>
            </a:pPr>
            <a:r>
              <a:rPr lang="zh-CN" altLang="en-US" sz="3000" dirty="0" smtClean="0">
                <a:solidFill>
                  <a:srgbClr val="002060"/>
                </a:solidFill>
                <a:latin typeface="Times New Roman" pitchFamily="18" charset="0"/>
                <a:ea typeface="微软雅黑" pitchFamily="34" charset="-122"/>
                <a:cs typeface="Times New Roman" pitchFamily="18" charset="0"/>
              </a:rPr>
              <a:t>六、信息网络传播权的保护</a:t>
            </a:r>
            <a:endParaRPr lang="en-US" altLang="zh-CN" sz="3000" dirty="0" smtClean="0">
              <a:solidFill>
                <a:srgbClr val="002060"/>
              </a:solidFill>
              <a:latin typeface="Times New Roman" pitchFamily="18" charset="0"/>
              <a:ea typeface="微软雅黑" pitchFamily="34" charset="-122"/>
              <a:cs typeface="Times New Roman" pitchFamily="18" charset="0"/>
            </a:endParaRPr>
          </a:p>
        </p:txBody>
      </p:sp>
    </p:spTree>
  </p:cSld>
  <p:clrMapOvr>
    <a:masterClrMapping/>
  </p:clrMapOvr>
  <p:transition>
    <p:dissolve/>
    <p:sndAc>
      <p:stSnd>
        <p:snd r:embed="rId2" name="chimes.wav"/>
      </p:stSnd>
    </p:sndAc>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algn="l"/>
            <a:r>
              <a:rPr lang="zh-CN" altLang="en-US" b="1" dirty="0" smtClean="0">
                <a:solidFill>
                  <a:srgbClr val="002060"/>
                </a:solidFill>
                <a:latin typeface="Times New Roman" pitchFamily="18" charset="0"/>
                <a:cs typeface="Times New Roman" pitchFamily="18" charset="0"/>
              </a:rPr>
              <a:t>一、著作权的客体</a:t>
            </a:r>
          </a:p>
        </p:txBody>
      </p:sp>
      <p:sp>
        <p:nvSpPr>
          <p:cNvPr id="17411" name="内容占位符 4"/>
          <p:cNvSpPr>
            <a:spLocks noGrp="1"/>
          </p:cNvSpPr>
          <p:nvPr>
            <p:ph idx="1"/>
          </p:nvPr>
        </p:nvSpPr>
        <p:spPr/>
        <p:txBody>
          <a:bodyPr/>
          <a:lstStyle/>
          <a:p>
            <a:pPr>
              <a:lnSpc>
                <a:spcPct val="150000"/>
              </a:lnSpc>
            </a:pPr>
            <a:r>
              <a:rPr lang="zh-CN" altLang="en-US" sz="2600" b="1" dirty="0" smtClean="0">
                <a:solidFill>
                  <a:srgbClr val="002060"/>
                </a:solidFill>
                <a:latin typeface="Times New Roman" pitchFamily="18" charset="0"/>
                <a:ea typeface="微软雅黑" pitchFamily="34" charset="-122"/>
                <a:cs typeface="Times New Roman" pitchFamily="18" charset="0"/>
              </a:rPr>
              <a:t>（一）作品的含义</a:t>
            </a:r>
            <a:endParaRPr lang="en-US" altLang="zh-CN" sz="2200" b="1" dirty="0" smtClean="0">
              <a:solidFill>
                <a:srgbClr val="002060"/>
              </a:solidFill>
              <a:latin typeface="Times New Roman" pitchFamily="18" charset="0"/>
              <a:ea typeface="微软雅黑" pitchFamily="34" charset="-122"/>
              <a:cs typeface="Times New Roman" pitchFamily="18" charset="0"/>
            </a:endParaRPr>
          </a:p>
          <a:p>
            <a:pPr>
              <a:lnSpc>
                <a:spcPct val="150000"/>
              </a:lnSpc>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著作权法实施条例</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2</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著作权法所称作品，指文学、艺术和科学领域内，具有独创性并能以某种有形形式复制的智力创作成果</a:t>
            </a:r>
            <a:r>
              <a:rPr lang="zh-CN" altLang="en-US" sz="2200" dirty="0" smtClean="0">
                <a:solidFill>
                  <a:srgbClr val="002060"/>
                </a:solidFill>
                <a:latin typeface="Times New Roman" pitchFamily="18" charset="0"/>
                <a:ea typeface="长城仿宋体" pitchFamily="49" charset="-122"/>
                <a:cs typeface="Times New Roman" pitchFamily="18" charset="0"/>
              </a:rPr>
              <a:t>。</a:t>
            </a:r>
            <a:endParaRPr lang="en-US" altLang="zh-CN" sz="2200" dirty="0" smtClean="0">
              <a:solidFill>
                <a:srgbClr val="002060"/>
              </a:solidFill>
              <a:latin typeface="Times New Roman" pitchFamily="18" charset="0"/>
              <a:ea typeface="长城仿宋体" pitchFamily="49" charset="-122"/>
              <a:cs typeface="Times New Roman" pitchFamily="18" charset="0"/>
            </a:endParaRP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内容占位符 4"/>
          <p:cNvSpPr>
            <a:spLocks noGrp="1"/>
          </p:cNvSpPr>
          <p:nvPr>
            <p:ph idx="1"/>
          </p:nvPr>
        </p:nvSpPr>
        <p:spPr>
          <a:xfrm>
            <a:off x="457200" y="762000"/>
            <a:ext cx="8231188" cy="5364163"/>
          </a:xfrm>
        </p:spPr>
        <p:txBody>
          <a:bodyPr>
            <a:normAutofit/>
          </a:bodyPr>
          <a:lstStyle/>
          <a:p>
            <a:pPr>
              <a:lnSpc>
                <a:spcPct val="140000"/>
              </a:lnSpc>
            </a:pPr>
            <a:r>
              <a:rPr lang="zh-CN" altLang="en-US" sz="2600" b="1" dirty="0" smtClean="0">
                <a:solidFill>
                  <a:srgbClr val="002060"/>
                </a:solidFill>
                <a:latin typeface="Times New Roman" pitchFamily="18" charset="0"/>
                <a:ea typeface="微软雅黑" pitchFamily="34" charset="-122"/>
                <a:cs typeface="Times New Roman" pitchFamily="18" charset="0"/>
              </a:rPr>
              <a:t>（二）作品的种类</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a:lnSpc>
                <a:spcPct val="140000"/>
              </a:lnSpc>
            </a:pPr>
            <a:r>
              <a:rPr lang="en-US" altLang="zh-CN" sz="2400" b="1" dirty="0" smtClean="0">
                <a:solidFill>
                  <a:srgbClr val="002060"/>
                </a:solidFill>
                <a:latin typeface="Times New Roman" pitchFamily="18" charset="0"/>
                <a:ea typeface="华文仿宋" pitchFamily="2" charset="-122"/>
                <a:cs typeface="Times New Roman" pitchFamily="18" charset="0"/>
              </a:rPr>
              <a:t>1</a:t>
            </a:r>
            <a:r>
              <a:rPr lang="zh-CN" altLang="en-US" sz="2400" b="1" dirty="0" smtClean="0">
                <a:solidFill>
                  <a:srgbClr val="002060"/>
                </a:solidFill>
                <a:latin typeface="Times New Roman" pitchFamily="18" charset="0"/>
                <a:ea typeface="华文仿宋" pitchFamily="2" charset="-122"/>
                <a:cs typeface="Times New Roman" pitchFamily="18" charset="0"/>
              </a:rPr>
              <a:t>．文字作品，</a:t>
            </a:r>
            <a:r>
              <a:rPr lang="zh-CN" altLang="en-US" sz="2400" dirty="0" smtClean="0">
                <a:solidFill>
                  <a:srgbClr val="002060"/>
                </a:solidFill>
                <a:latin typeface="Times New Roman" pitchFamily="18" charset="0"/>
                <a:ea typeface="华文仿宋" pitchFamily="2" charset="-122"/>
                <a:cs typeface="Times New Roman" pitchFamily="18" charset="0"/>
              </a:rPr>
              <a:t>如小说、诗词、散文、论文，以文字、符号、数字、记号等形式表现的作品都认为是文字作品。</a:t>
            </a:r>
            <a:endParaRPr lang="en-US" altLang="zh-CN" sz="2400" dirty="0" smtClean="0">
              <a:solidFill>
                <a:srgbClr val="002060"/>
              </a:solidFill>
              <a:latin typeface="Times New Roman" pitchFamily="18" charset="0"/>
              <a:ea typeface="华文仿宋" pitchFamily="2" charset="-122"/>
              <a:cs typeface="Times New Roman" pitchFamily="18" charset="0"/>
            </a:endParaRPr>
          </a:p>
          <a:p>
            <a:pPr>
              <a:lnSpc>
                <a:spcPct val="140000"/>
              </a:lnSpc>
            </a:pPr>
            <a:r>
              <a:rPr lang="en-US" altLang="zh-CN" sz="2400" b="1" dirty="0" smtClean="0">
                <a:solidFill>
                  <a:srgbClr val="002060"/>
                </a:solidFill>
                <a:latin typeface="Times New Roman" pitchFamily="18" charset="0"/>
                <a:ea typeface="华文仿宋" pitchFamily="2" charset="-122"/>
                <a:cs typeface="Times New Roman" pitchFamily="18" charset="0"/>
              </a:rPr>
              <a:t>2</a:t>
            </a:r>
            <a:r>
              <a:rPr lang="zh-CN" altLang="en-US" sz="2400" b="1" dirty="0" smtClean="0">
                <a:solidFill>
                  <a:srgbClr val="002060"/>
                </a:solidFill>
                <a:latin typeface="Times New Roman" pitchFamily="18" charset="0"/>
                <a:ea typeface="华文仿宋" pitchFamily="2" charset="-122"/>
                <a:cs typeface="Times New Roman" pitchFamily="18" charset="0"/>
              </a:rPr>
              <a:t>．口述作品，</a:t>
            </a:r>
            <a:r>
              <a:rPr lang="zh-CN" altLang="en-US" sz="2400" dirty="0" smtClean="0">
                <a:solidFill>
                  <a:srgbClr val="002060"/>
                </a:solidFill>
                <a:latin typeface="Times New Roman" pitchFamily="18" charset="0"/>
                <a:ea typeface="华文仿宋" pitchFamily="2" charset="-122"/>
                <a:cs typeface="Times New Roman" pitchFamily="18" charset="0"/>
              </a:rPr>
              <a:t>即兴的演说、授课、法庭辩论，日常生活中的寒暄、交谈一般不成为口述作品。</a:t>
            </a:r>
            <a:endParaRPr lang="en-US" altLang="zh-CN" sz="2400" dirty="0" smtClean="0">
              <a:solidFill>
                <a:srgbClr val="002060"/>
              </a:solidFill>
              <a:latin typeface="Times New Roman" pitchFamily="18" charset="0"/>
              <a:ea typeface="华文仿宋" pitchFamily="2" charset="-122"/>
              <a:cs typeface="Times New Roman" pitchFamily="18" charset="0"/>
            </a:endParaRPr>
          </a:p>
          <a:p>
            <a:pPr>
              <a:lnSpc>
                <a:spcPct val="140000"/>
              </a:lnSpc>
            </a:pPr>
            <a:r>
              <a:rPr lang="en-US" altLang="zh-CN" sz="2400" b="1" dirty="0" smtClean="0">
                <a:solidFill>
                  <a:srgbClr val="002060"/>
                </a:solidFill>
                <a:latin typeface="Times New Roman" pitchFamily="18" charset="0"/>
                <a:ea typeface="华文仿宋" pitchFamily="2" charset="-122"/>
                <a:cs typeface="Times New Roman" pitchFamily="18" charset="0"/>
              </a:rPr>
              <a:t>3</a:t>
            </a:r>
            <a:r>
              <a:rPr lang="zh-CN" altLang="en-US" sz="2400" b="1" dirty="0" smtClean="0">
                <a:solidFill>
                  <a:srgbClr val="002060"/>
                </a:solidFill>
                <a:latin typeface="Times New Roman" pitchFamily="18" charset="0"/>
                <a:ea typeface="华文仿宋" pitchFamily="2" charset="-122"/>
                <a:cs typeface="Times New Roman" pitchFamily="18" charset="0"/>
              </a:rPr>
              <a:t>．音乐、戏剧、曲艺、舞蹈、杂技艺术作品，</a:t>
            </a:r>
            <a:r>
              <a:rPr lang="zh-CN" altLang="en-US" sz="2400" dirty="0" smtClean="0">
                <a:solidFill>
                  <a:srgbClr val="002060"/>
                </a:solidFill>
                <a:latin typeface="Times New Roman" pitchFamily="18" charset="0"/>
                <a:ea typeface="华文仿宋" pitchFamily="2" charset="-122"/>
                <a:cs typeface="Times New Roman" pitchFamily="18" charset="0"/>
              </a:rPr>
              <a:t>剧本、脚本、舞蹈动作的设计。</a:t>
            </a:r>
            <a:endParaRPr lang="en-US" altLang="zh-CN" sz="2400" dirty="0" smtClean="0">
              <a:solidFill>
                <a:srgbClr val="002060"/>
              </a:solidFill>
              <a:latin typeface="Times New Roman" pitchFamily="18" charset="0"/>
              <a:ea typeface="华文仿宋" pitchFamily="2" charset="-122"/>
              <a:cs typeface="Times New Roman" pitchFamily="18" charset="0"/>
            </a:endParaRPr>
          </a:p>
          <a:p>
            <a:pPr>
              <a:lnSpc>
                <a:spcPct val="140000"/>
              </a:lnSpc>
            </a:pPr>
            <a:r>
              <a:rPr lang="en-US" altLang="zh-CN" sz="2400" b="1" dirty="0" smtClean="0">
                <a:solidFill>
                  <a:srgbClr val="002060"/>
                </a:solidFill>
                <a:latin typeface="Times New Roman" pitchFamily="18" charset="0"/>
                <a:ea typeface="华文仿宋" pitchFamily="2" charset="-122"/>
                <a:cs typeface="Times New Roman" pitchFamily="18" charset="0"/>
              </a:rPr>
              <a:t>4</a:t>
            </a:r>
            <a:r>
              <a:rPr lang="zh-CN" altLang="en-US" sz="2400" b="1" dirty="0" smtClean="0">
                <a:solidFill>
                  <a:srgbClr val="002060"/>
                </a:solidFill>
                <a:latin typeface="Times New Roman" pitchFamily="18" charset="0"/>
                <a:ea typeface="华文仿宋" pitchFamily="2" charset="-122"/>
                <a:cs typeface="Times New Roman" pitchFamily="18" charset="0"/>
              </a:rPr>
              <a:t>．美术、建筑作品，</a:t>
            </a:r>
            <a:r>
              <a:rPr lang="zh-CN" altLang="en-US" sz="2400" dirty="0" smtClean="0">
                <a:solidFill>
                  <a:srgbClr val="002060"/>
                </a:solidFill>
                <a:latin typeface="Times New Roman" pitchFamily="18" charset="0"/>
                <a:ea typeface="华文仿宋" pitchFamily="2" charset="-122"/>
                <a:cs typeface="Times New Roman" pitchFamily="18" charset="0"/>
              </a:rPr>
              <a:t>工程设计图、模型和产品设计图不属于建筑作品。</a:t>
            </a:r>
            <a:endParaRPr lang="en-US" altLang="zh-CN" sz="2400" dirty="0" smtClean="0">
              <a:solidFill>
                <a:srgbClr val="002060"/>
              </a:solidFill>
              <a:latin typeface="Times New Roman" pitchFamily="18" charset="0"/>
              <a:ea typeface="华文仿宋" pitchFamily="2" charset="-122"/>
              <a:cs typeface="Times New Roman" pitchFamily="18" charset="0"/>
            </a:endParaRP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8" name="内容占位符 4"/>
          <p:cNvSpPr>
            <a:spLocks noGrp="1"/>
          </p:cNvSpPr>
          <p:nvPr>
            <p:ph idx="1"/>
          </p:nvPr>
        </p:nvSpPr>
        <p:spPr>
          <a:xfrm>
            <a:off x="457200" y="990600"/>
            <a:ext cx="8231188" cy="5135563"/>
          </a:xfrm>
        </p:spPr>
        <p:txBody>
          <a:bodyPr/>
          <a:lstStyle/>
          <a:p>
            <a:pPr>
              <a:lnSpc>
                <a:spcPct val="150000"/>
              </a:lnSpc>
            </a:pPr>
            <a:r>
              <a:rPr lang="en-US" altLang="zh-CN" sz="2400" b="1" dirty="0" smtClean="0">
                <a:solidFill>
                  <a:srgbClr val="002060"/>
                </a:solidFill>
                <a:latin typeface="Times New Roman" pitchFamily="18" charset="0"/>
                <a:ea typeface="华文仿宋" pitchFamily="2" charset="-122"/>
                <a:cs typeface="Times New Roman" pitchFamily="18" charset="0"/>
              </a:rPr>
              <a:t>5</a:t>
            </a:r>
            <a:r>
              <a:rPr lang="zh-CN" altLang="en-US" sz="2400" b="1" dirty="0" smtClean="0">
                <a:solidFill>
                  <a:srgbClr val="002060"/>
                </a:solidFill>
                <a:latin typeface="Times New Roman" pitchFamily="18" charset="0"/>
                <a:ea typeface="华文仿宋" pitchFamily="2" charset="-122"/>
                <a:cs typeface="Times New Roman" pitchFamily="18" charset="0"/>
              </a:rPr>
              <a:t>．摄影作品。</a:t>
            </a:r>
            <a:r>
              <a:rPr lang="zh-CN" altLang="en-US" sz="2400" dirty="0" smtClean="0">
                <a:solidFill>
                  <a:srgbClr val="002060"/>
                </a:solidFill>
                <a:latin typeface="Times New Roman" pitchFamily="18" charset="0"/>
                <a:ea typeface="华文仿宋" pitchFamily="2" charset="-122"/>
                <a:cs typeface="Times New Roman" pitchFamily="18" charset="0"/>
              </a:rPr>
              <a:t>纯复制性的翻拍“作品”，与复印机复制出来的东西无甚差别，不能受到</a:t>
            </a:r>
            <a:r>
              <a:rPr lang="en-US" altLang="zh-CN" sz="2400" dirty="0" smtClean="0">
                <a:solidFill>
                  <a:srgbClr val="002060"/>
                </a:solidFill>
                <a:latin typeface="Times New Roman" pitchFamily="18" charset="0"/>
                <a:ea typeface="华文仿宋" pitchFamily="2" charset="-122"/>
                <a:cs typeface="Times New Roman" pitchFamily="18" charset="0"/>
              </a:rPr>
              <a:t>《</a:t>
            </a:r>
            <a:r>
              <a:rPr lang="zh-CN" altLang="en-US" sz="2400" dirty="0" smtClean="0">
                <a:solidFill>
                  <a:srgbClr val="002060"/>
                </a:solidFill>
                <a:latin typeface="Times New Roman" pitchFamily="18" charset="0"/>
                <a:ea typeface="华文仿宋" pitchFamily="2" charset="-122"/>
                <a:cs typeface="Times New Roman" pitchFamily="18" charset="0"/>
              </a:rPr>
              <a:t>著作权法</a:t>
            </a:r>
            <a:r>
              <a:rPr lang="en-US" altLang="zh-CN" sz="2400" dirty="0" smtClean="0">
                <a:solidFill>
                  <a:srgbClr val="002060"/>
                </a:solidFill>
                <a:latin typeface="Times New Roman" pitchFamily="18" charset="0"/>
                <a:ea typeface="华文仿宋" pitchFamily="2" charset="-122"/>
                <a:cs typeface="Times New Roman" pitchFamily="18" charset="0"/>
              </a:rPr>
              <a:t>》</a:t>
            </a:r>
            <a:r>
              <a:rPr lang="zh-CN" altLang="en-US" sz="2400" dirty="0" smtClean="0">
                <a:solidFill>
                  <a:srgbClr val="002060"/>
                </a:solidFill>
                <a:latin typeface="Times New Roman" pitchFamily="18" charset="0"/>
                <a:ea typeface="华文仿宋" pitchFamily="2" charset="-122"/>
                <a:cs typeface="Times New Roman" pitchFamily="18" charset="0"/>
              </a:rPr>
              <a:t>的保护。</a:t>
            </a:r>
            <a:endParaRPr lang="en-US" altLang="zh-CN" sz="2400"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en-US" altLang="zh-CN" sz="2400" b="1" dirty="0" smtClean="0">
                <a:solidFill>
                  <a:srgbClr val="002060"/>
                </a:solidFill>
                <a:latin typeface="Times New Roman" pitchFamily="18" charset="0"/>
                <a:ea typeface="华文仿宋" pitchFamily="2" charset="-122"/>
                <a:cs typeface="Times New Roman" pitchFamily="18" charset="0"/>
              </a:rPr>
              <a:t>6</a:t>
            </a:r>
            <a:r>
              <a:rPr lang="zh-CN" altLang="en-US" sz="2400" b="1" dirty="0" smtClean="0">
                <a:solidFill>
                  <a:srgbClr val="002060"/>
                </a:solidFill>
                <a:latin typeface="Times New Roman" pitchFamily="18" charset="0"/>
                <a:ea typeface="华文仿宋" pitchFamily="2" charset="-122"/>
                <a:cs typeface="Times New Roman" pitchFamily="18" charset="0"/>
              </a:rPr>
              <a:t>．电影作品和以类似摄制电影的方法创作的作品，</a:t>
            </a:r>
            <a:r>
              <a:rPr lang="zh-CN" altLang="en-US" sz="2400" dirty="0" smtClean="0">
                <a:solidFill>
                  <a:srgbClr val="002060"/>
                </a:solidFill>
                <a:latin typeface="Times New Roman" pitchFamily="18" charset="0"/>
                <a:ea typeface="华文仿宋" pitchFamily="2" charset="-122"/>
                <a:cs typeface="Times New Roman" pitchFamily="18" charset="0"/>
              </a:rPr>
              <a:t>指的是整部电影。</a:t>
            </a:r>
            <a:endParaRPr lang="en-US" altLang="zh-CN" sz="2400"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en-US" altLang="zh-CN" sz="2400" b="1" dirty="0" smtClean="0">
                <a:solidFill>
                  <a:srgbClr val="002060"/>
                </a:solidFill>
                <a:latin typeface="Times New Roman" pitchFamily="18" charset="0"/>
                <a:ea typeface="华文仿宋" pitchFamily="2" charset="-122"/>
                <a:cs typeface="Times New Roman" pitchFamily="18" charset="0"/>
              </a:rPr>
              <a:t>7</a:t>
            </a:r>
            <a:r>
              <a:rPr lang="zh-CN" altLang="en-US" sz="2400" b="1" dirty="0" smtClean="0">
                <a:solidFill>
                  <a:srgbClr val="002060"/>
                </a:solidFill>
                <a:latin typeface="Times New Roman" pitchFamily="18" charset="0"/>
                <a:ea typeface="华文仿宋" pitchFamily="2" charset="-122"/>
                <a:cs typeface="Times New Roman" pitchFamily="18" charset="0"/>
              </a:rPr>
              <a:t>．工程设计图、产品设计图、地图、示意图等图形作品和模型作品</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en-US" altLang="zh-CN" sz="2400" b="1" dirty="0" smtClean="0">
                <a:solidFill>
                  <a:srgbClr val="002060"/>
                </a:solidFill>
                <a:latin typeface="Times New Roman" pitchFamily="18" charset="0"/>
                <a:ea typeface="华文仿宋" pitchFamily="2" charset="-122"/>
                <a:cs typeface="Times New Roman" pitchFamily="18" charset="0"/>
              </a:rPr>
              <a:t>8</a:t>
            </a:r>
            <a:r>
              <a:rPr lang="zh-CN" altLang="en-US" sz="2400" b="1" dirty="0" smtClean="0">
                <a:solidFill>
                  <a:srgbClr val="002060"/>
                </a:solidFill>
                <a:latin typeface="Times New Roman" pitchFamily="18" charset="0"/>
                <a:ea typeface="华文仿宋" pitchFamily="2" charset="-122"/>
                <a:cs typeface="Times New Roman" pitchFamily="18" charset="0"/>
              </a:rPr>
              <a:t>．计算机软件，</a:t>
            </a:r>
            <a:r>
              <a:rPr lang="zh-CN" altLang="en-US" sz="2400" dirty="0" smtClean="0">
                <a:solidFill>
                  <a:srgbClr val="002060"/>
                </a:solidFill>
                <a:latin typeface="Times New Roman" pitchFamily="18" charset="0"/>
                <a:ea typeface="华文仿宋" pitchFamily="2" charset="-122"/>
                <a:cs typeface="Times New Roman" pitchFamily="18" charset="0"/>
              </a:rPr>
              <a:t>计算机程序及其文档。</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内容占位符 2"/>
          <p:cNvSpPr>
            <a:spLocks noGrp="1"/>
          </p:cNvSpPr>
          <p:nvPr>
            <p:ph idx="1"/>
          </p:nvPr>
        </p:nvSpPr>
        <p:spPr>
          <a:xfrm>
            <a:off x="457200" y="762000"/>
            <a:ext cx="8231188" cy="5638800"/>
          </a:xfrm>
        </p:spPr>
        <p:txBody>
          <a:bodyPr/>
          <a:lstStyle/>
          <a:p>
            <a:pPr>
              <a:lnSpc>
                <a:spcPct val="120000"/>
              </a:lnSpc>
            </a:pPr>
            <a:r>
              <a:rPr lang="zh-CN" altLang="zh-CN" sz="2200" b="1" dirty="0" smtClean="0">
                <a:solidFill>
                  <a:srgbClr val="002060"/>
                </a:solidFill>
                <a:latin typeface="Times New Roman" pitchFamily="18" charset="0"/>
                <a:ea typeface="微软雅黑" pitchFamily="34" charset="-122"/>
                <a:cs typeface="Times New Roman" pitchFamily="18" charset="0"/>
              </a:rPr>
              <a:t>【</a:t>
            </a:r>
            <a:r>
              <a:rPr lang="en-US" altLang="zh-CN" sz="2200" b="1" dirty="0" smtClean="0">
                <a:solidFill>
                  <a:srgbClr val="002060"/>
                </a:solidFill>
                <a:latin typeface="Times New Roman" pitchFamily="18" charset="0"/>
                <a:ea typeface="微软雅黑" pitchFamily="34" charset="-122"/>
                <a:cs typeface="Times New Roman" pitchFamily="18" charset="0"/>
              </a:rPr>
              <a:t>2012</a:t>
            </a:r>
            <a:r>
              <a:rPr lang="zh-CN" altLang="zh-CN"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37</a:t>
            </a:r>
            <a:r>
              <a:rPr lang="zh-CN" altLang="zh-CN" sz="2200" b="1" dirty="0" smtClean="0">
                <a:solidFill>
                  <a:srgbClr val="002060"/>
                </a:solidFill>
                <a:latin typeface="Times New Roman" pitchFamily="18" charset="0"/>
                <a:ea typeface="微软雅黑" pitchFamily="34" charset="-122"/>
                <a:cs typeface="Times New Roman" pitchFamily="18" charset="0"/>
              </a:rPr>
              <a:t>题】</a:t>
            </a:r>
            <a:r>
              <a:rPr lang="zh-CN" altLang="zh-CN" sz="2200" dirty="0" smtClean="0">
                <a:solidFill>
                  <a:srgbClr val="002060"/>
                </a:solidFill>
                <a:latin typeface="Times New Roman" pitchFamily="18" charset="0"/>
                <a:ea typeface="微软雅黑" pitchFamily="34" charset="-122"/>
                <a:cs typeface="Times New Roman" pitchFamily="18" charset="0"/>
              </a:rPr>
              <a:t>下列各项中，哪些属于我国著作权法规定的作品？</a:t>
            </a:r>
          </a:p>
          <a:p>
            <a:pPr>
              <a:lnSpc>
                <a:spcPct val="120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口述作品</a:t>
            </a:r>
            <a:r>
              <a:rPr lang="en-US" altLang="zh-CN" sz="2200" dirty="0" smtClean="0">
                <a:solidFill>
                  <a:srgbClr val="C00000"/>
                </a:solidFill>
                <a:latin typeface="Times New Roman" pitchFamily="18" charset="0"/>
                <a:ea typeface="微软雅黑" pitchFamily="34" charset="-122"/>
                <a:cs typeface="Times New Roman" pitchFamily="18" charset="0"/>
              </a:rPr>
              <a:t>     B</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摄影作品</a:t>
            </a:r>
            <a:r>
              <a:rPr lang="en-US" altLang="zh-CN" sz="2200" dirty="0" smtClean="0">
                <a:solidFill>
                  <a:srgbClr val="C00000"/>
                </a:solidFill>
                <a:latin typeface="Times New Roman" pitchFamily="18" charset="0"/>
                <a:ea typeface="微软雅黑" pitchFamily="34" charset="-122"/>
                <a:cs typeface="Times New Roman" pitchFamily="18" charset="0"/>
              </a:rPr>
              <a:t>     C</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曲艺作品</a:t>
            </a:r>
            <a:r>
              <a:rPr lang="en-US" altLang="zh-CN" sz="2200" dirty="0" smtClean="0">
                <a:solidFill>
                  <a:srgbClr val="C00000"/>
                </a:solidFill>
                <a:latin typeface="Times New Roman" pitchFamily="18" charset="0"/>
                <a:ea typeface="微软雅黑" pitchFamily="34" charset="-122"/>
                <a:cs typeface="Times New Roman" pitchFamily="18" charset="0"/>
              </a:rPr>
              <a:t>     D</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戏剧作品</a:t>
            </a:r>
          </a:p>
          <a:p>
            <a:pPr>
              <a:lnSpc>
                <a:spcPct val="120000"/>
              </a:lnSpc>
              <a:spcBef>
                <a:spcPts val="1800"/>
              </a:spcBef>
            </a:pPr>
            <a:r>
              <a:rPr lang="zh-CN" altLang="zh-CN" sz="2200" b="1" dirty="0" smtClean="0">
                <a:solidFill>
                  <a:srgbClr val="002060"/>
                </a:solidFill>
                <a:latin typeface="Times New Roman" pitchFamily="18" charset="0"/>
                <a:ea typeface="微软雅黑" pitchFamily="34" charset="-122"/>
                <a:cs typeface="Times New Roman" pitchFamily="18" charset="0"/>
              </a:rPr>
              <a:t>【</a:t>
            </a:r>
            <a:r>
              <a:rPr lang="en-US" altLang="zh-CN" sz="2200" b="1" dirty="0" smtClean="0">
                <a:solidFill>
                  <a:srgbClr val="002060"/>
                </a:solidFill>
                <a:latin typeface="Times New Roman" pitchFamily="18" charset="0"/>
                <a:ea typeface="微软雅黑" pitchFamily="34" charset="-122"/>
                <a:cs typeface="Times New Roman" pitchFamily="18" charset="0"/>
              </a:rPr>
              <a:t>2013</a:t>
            </a:r>
            <a:r>
              <a:rPr lang="zh-CN" altLang="zh-CN"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35</a:t>
            </a:r>
            <a:r>
              <a:rPr lang="zh-CN" altLang="zh-CN" sz="2200" b="1" dirty="0" smtClean="0">
                <a:solidFill>
                  <a:srgbClr val="002060"/>
                </a:solidFill>
                <a:latin typeface="Times New Roman" pitchFamily="18" charset="0"/>
                <a:ea typeface="微软雅黑" pitchFamily="34" charset="-122"/>
                <a:cs typeface="Times New Roman" pitchFamily="18" charset="0"/>
              </a:rPr>
              <a:t>题】</a:t>
            </a:r>
            <a:r>
              <a:rPr lang="zh-CN" altLang="zh-CN" sz="2200" dirty="0" smtClean="0">
                <a:solidFill>
                  <a:srgbClr val="002060"/>
                </a:solidFill>
                <a:latin typeface="Times New Roman" pitchFamily="18" charset="0"/>
                <a:ea typeface="微软雅黑" pitchFamily="34" charset="-122"/>
                <a:cs typeface="Times New Roman" pitchFamily="18" charset="0"/>
              </a:rPr>
              <a:t>根据著作权法及相关规定，下列哪些说法是正确的？</a:t>
            </a:r>
          </a:p>
          <a:p>
            <a:pPr>
              <a:lnSpc>
                <a:spcPct val="120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作品应当具有独创性并能以某种有形形式复制</a:t>
            </a:r>
          </a:p>
          <a:p>
            <a:pPr>
              <a:lnSpc>
                <a:spcPct val="120000"/>
              </a:lnSpc>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文字作品，是指小说、诗词、散文、论文等以文字形式表现的作品</a:t>
            </a:r>
          </a:p>
          <a:p>
            <a:pPr>
              <a:lnSpc>
                <a:spcPct val="120000"/>
              </a:lnSpc>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为生产绘制的产品设计图属于图形作品</a:t>
            </a:r>
          </a:p>
          <a:p>
            <a:pPr>
              <a:lnSpc>
                <a:spcPct val="120000"/>
              </a:lnSpc>
            </a:pPr>
            <a:r>
              <a:rPr lang="en-US" altLang="zh-CN" sz="2200" dirty="0" smtClean="0">
                <a:solidFill>
                  <a:srgbClr val="002060"/>
                </a:solidFill>
                <a:latin typeface="Times New Roman" pitchFamily="18" charset="0"/>
                <a:ea typeface="微软雅黑" pitchFamily="34" charset="-122"/>
                <a:cs typeface="Times New Roman" pitchFamily="18" charset="0"/>
              </a:rPr>
              <a:t>D</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zh-CN" altLang="zh-CN" sz="2200" dirty="0" smtClean="0">
                <a:solidFill>
                  <a:srgbClr val="002060"/>
                </a:solidFill>
                <a:latin typeface="Times New Roman" pitchFamily="18" charset="0"/>
                <a:ea typeface="微软雅黑" pitchFamily="34" charset="-122"/>
                <a:cs typeface="Times New Roman" pitchFamily="18" charset="0"/>
              </a:rPr>
              <a:t>为展示、试验或者观测等用途，根据物体的形状和结构按照一定比例制成的模型不属于作品</a:t>
            </a:r>
          </a:p>
        </p:txBody>
      </p:sp>
    </p:spTree>
  </p:cSld>
  <p:clrMapOvr>
    <a:masterClrMapping/>
  </p:clrMapOvr>
  <p:transition>
    <p:dissolve/>
    <p:sndAc>
      <p:stSnd>
        <p:snd r:embed="rId2" name="chimes.wav"/>
      </p:stSnd>
    </p:sndAc>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6" name="内容占位符 4"/>
          <p:cNvSpPr>
            <a:spLocks noGrp="1"/>
          </p:cNvSpPr>
          <p:nvPr>
            <p:ph idx="1"/>
          </p:nvPr>
        </p:nvSpPr>
        <p:spPr>
          <a:xfrm>
            <a:off x="457200" y="914400"/>
            <a:ext cx="8231188" cy="5211763"/>
          </a:xfrm>
        </p:spPr>
        <p:txBody>
          <a:bodyPr/>
          <a:lstStyle/>
          <a:p>
            <a:pPr>
              <a:lnSpc>
                <a:spcPct val="150000"/>
              </a:lnSpc>
            </a:pPr>
            <a:r>
              <a:rPr lang="zh-CN" altLang="en-US" sz="2600" b="1" dirty="0" smtClean="0">
                <a:solidFill>
                  <a:srgbClr val="002060"/>
                </a:solidFill>
                <a:latin typeface="Times New Roman" pitchFamily="18" charset="0"/>
                <a:ea typeface="微软雅黑" pitchFamily="34" charset="-122"/>
                <a:cs typeface="Times New Roman" pitchFamily="18" charset="0"/>
              </a:rPr>
              <a:t>（三）著作权法不予保护的客体</a:t>
            </a:r>
            <a:endParaRPr lang="en-US" altLang="zh-CN" sz="2200" b="1" dirty="0" smtClean="0">
              <a:solidFill>
                <a:srgbClr val="002060"/>
              </a:solidFill>
              <a:latin typeface="Times New Roman" pitchFamily="18" charset="0"/>
              <a:ea typeface="微软雅黑" pitchFamily="34" charset="-122"/>
              <a:cs typeface="Times New Roman" pitchFamily="18" charset="0"/>
            </a:endParaRPr>
          </a:p>
          <a:p>
            <a:pPr>
              <a:lnSpc>
                <a:spcPct val="150000"/>
              </a:lnSpc>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著作权法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5</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 本法不适用于：</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（一）法律、法规，国家机关的决议、决定、命令和其他具有立法、行政、司法性质的文件，及其官方正式译文；</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（二）时事新闻；</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（三）历法、通用数表、通用表格和公式。</a:t>
            </a:r>
            <a:endParaRPr lang="en-US" altLang="zh-CN" sz="2200" b="1" dirty="0" smtClean="0">
              <a:solidFill>
                <a:srgbClr val="C00000"/>
              </a:solidFill>
              <a:ea typeface="华文仿宋" pitchFamily="2" charset="-122"/>
              <a:cs typeface="Times New Roman" pitchFamily="18" charset="0"/>
            </a:endParaRPr>
          </a:p>
          <a:p>
            <a:pPr>
              <a:lnSpc>
                <a:spcPct val="150000"/>
              </a:lnSpc>
              <a:spcBef>
                <a:spcPts val="1800"/>
              </a:spcBef>
            </a:pPr>
            <a:r>
              <a:rPr lang="zh-CN" altLang="en-US" sz="2200" b="1" dirty="0" smtClean="0">
                <a:solidFill>
                  <a:srgbClr val="C00000"/>
                </a:solidFill>
                <a:ea typeface="华文仿宋" pitchFamily="2" charset="-122"/>
                <a:cs typeface="Times New Roman" pitchFamily="18" charset="0"/>
              </a:rPr>
              <a:t>为什么上述客体不能获得著作权法保护？</a:t>
            </a:r>
            <a:endParaRPr lang="en-US" altLang="zh-CN" sz="2200" b="1" dirty="0" smtClean="0">
              <a:solidFill>
                <a:srgbClr val="C00000"/>
              </a:solidFill>
              <a:latin typeface="Times New Roman" pitchFamily="18" charset="0"/>
              <a:ea typeface="长城仿宋体" pitchFamily="49" charset="-122"/>
              <a:cs typeface="Times New Roman" pitchFamily="18" charset="0"/>
            </a:endParaRP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内容占位符 4"/>
          <p:cNvSpPr>
            <a:spLocks noGrp="1"/>
          </p:cNvSpPr>
          <p:nvPr>
            <p:ph idx="1"/>
          </p:nvPr>
        </p:nvSpPr>
        <p:spPr>
          <a:xfrm>
            <a:off x="457200" y="914400"/>
            <a:ext cx="8231188" cy="5211763"/>
          </a:xfrm>
        </p:spPr>
        <p:txBody>
          <a:bodyPr>
            <a:normAutofit/>
          </a:bodyPr>
          <a:lstStyle/>
          <a:p>
            <a:pPr>
              <a:lnSpc>
                <a:spcPct val="140000"/>
              </a:lnSpc>
            </a:pPr>
            <a:r>
              <a:rPr lang="en-US" altLang="zh-CN" sz="2000" b="1" dirty="0" smtClean="0">
                <a:solidFill>
                  <a:srgbClr val="002060"/>
                </a:solidFill>
                <a:latin typeface="Times New Roman" pitchFamily="18" charset="0"/>
                <a:ea typeface="微软雅黑" pitchFamily="34" charset="-122"/>
                <a:cs typeface="Times New Roman" pitchFamily="18" charset="0"/>
              </a:rPr>
              <a:t>【2010</a:t>
            </a:r>
            <a:r>
              <a:rPr lang="zh-CN" altLang="en-US" sz="2000" b="1" dirty="0" smtClean="0">
                <a:solidFill>
                  <a:srgbClr val="002060"/>
                </a:solidFill>
                <a:latin typeface="Times New Roman" pitchFamily="18" charset="0"/>
                <a:ea typeface="微软雅黑" pitchFamily="34" charset="-122"/>
                <a:cs typeface="Times New Roman" pitchFamily="18" charset="0"/>
              </a:rPr>
              <a:t>年第</a:t>
            </a:r>
            <a:r>
              <a:rPr lang="en-US" altLang="zh-CN" sz="2000" b="1" dirty="0" smtClean="0">
                <a:solidFill>
                  <a:srgbClr val="002060"/>
                </a:solidFill>
                <a:latin typeface="Times New Roman" pitchFamily="18" charset="0"/>
                <a:ea typeface="微软雅黑" pitchFamily="34" charset="-122"/>
                <a:cs typeface="Times New Roman" pitchFamily="18" charset="0"/>
              </a:rPr>
              <a:t>6</a:t>
            </a:r>
            <a:r>
              <a:rPr lang="zh-CN" altLang="en-US" sz="2000" b="1" dirty="0" smtClean="0">
                <a:solidFill>
                  <a:srgbClr val="002060"/>
                </a:solidFill>
                <a:latin typeface="Times New Roman" pitchFamily="18" charset="0"/>
                <a:ea typeface="微软雅黑" pitchFamily="34" charset="-122"/>
                <a:cs typeface="Times New Roman" pitchFamily="18" charset="0"/>
              </a:rPr>
              <a:t>题</a:t>
            </a:r>
            <a:r>
              <a:rPr lang="en-US" altLang="zh-CN" sz="2000" b="1" dirty="0" smtClean="0">
                <a:solidFill>
                  <a:srgbClr val="002060"/>
                </a:solidFill>
                <a:latin typeface="Times New Roman" pitchFamily="18" charset="0"/>
                <a:ea typeface="微软雅黑" pitchFamily="34" charset="-122"/>
                <a:cs typeface="Times New Roman" pitchFamily="18" charset="0"/>
              </a:rPr>
              <a:t>】</a:t>
            </a:r>
            <a:r>
              <a:rPr lang="zh-CN" altLang="en-US" sz="2000" dirty="0" smtClean="0">
                <a:solidFill>
                  <a:srgbClr val="002060"/>
                </a:solidFill>
                <a:latin typeface="Times New Roman" pitchFamily="18" charset="0"/>
                <a:ea typeface="微软雅黑" pitchFamily="34" charset="-122"/>
                <a:cs typeface="Times New Roman" pitchFamily="18" charset="0"/>
              </a:rPr>
              <a:t>下列各项中，哪些属于我国著作权法保护的客体？</a:t>
            </a:r>
          </a:p>
          <a:p>
            <a:pPr>
              <a:lnSpc>
                <a:spcPct val="140000"/>
              </a:lnSpc>
            </a:pPr>
            <a:r>
              <a:rPr lang="en-US" altLang="zh-CN" sz="2000" dirty="0" smtClean="0">
                <a:solidFill>
                  <a:srgbClr val="C00000"/>
                </a:solidFill>
                <a:latin typeface="Times New Roman" pitchFamily="18" charset="0"/>
                <a:ea typeface="微软雅黑" pitchFamily="34" charset="-122"/>
                <a:cs typeface="Times New Roman" pitchFamily="18" charset="0"/>
              </a:rPr>
              <a:t>A</a:t>
            </a:r>
            <a:r>
              <a:rPr lang="zh-CN" altLang="en-US" sz="2000" dirty="0" smtClean="0">
                <a:solidFill>
                  <a:srgbClr val="C00000"/>
                </a:solidFill>
                <a:latin typeface="Times New Roman" pitchFamily="18" charset="0"/>
                <a:ea typeface="微软雅黑" pitchFamily="34" charset="-122"/>
                <a:cs typeface="Times New Roman" pitchFamily="18" charset="0"/>
              </a:rPr>
              <a:t>．某公民创作的小说</a:t>
            </a:r>
          </a:p>
          <a:p>
            <a:pPr>
              <a:lnSpc>
                <a:spcPct val="140000"/>
              </a:lnSpc>
            </a:pPr>
            <a:r>
              <a:rPr lang="en-US" altLang="zh-CN" sz="2000" dirty="0" smtClean="0">
                <a:solidFill>
                  <a:srgbClr val="C00000"/>
                </a:solidFill>
                <a:latin typeface="Times New Roman" pitchFamily="18" charset="0"/>
                <a:ea typeface="微软雅黑" pitchFamily="34" charset="-122"/>
                <a:cs typeface="Times New Roman" pitchFamily="18" charset="0"/>
              </a:rPr>
              <a:t>B</a:t>
            </a:r>
            <a:r>
              <a:rPr lang="zh-CN" altLang="en-US" sz="2000" dirty="0" smtClean="0">
                <a:solidFill>
                  <a:srgbClr val="C00000"/>
                </a:solidFill>
                <a:latin typeface="Times New Roman" pitchFamily="18" charset="0"/>
                <a:ea typeface="微软雅黑" pitchFamily="34" charset="-122"/>
                <a:cs typeface="Times New Roman" pitchFamily="18" charset="0"/>
              </a:rPr>
              <a:t>．某法官发表的关于如何撰写判决书的论文</a:t>
            </a:r>
          </a:p>
          <a:p>
            <a:pPr>
              <a:lnSpc>
                <a:spcPct val="140000"/>
              </a:lnSpc>
            </a:pPr>
            <a:r>
              <a:rPr lang="en-US" altLang="zh-CN" sz="2000" dirty="0" smtClean="0">
                <a:solidFill>
                  <a:srgbClr val="C00000"/>
                </a:solidFill>
                <a:latin typeface="Times New Roman" pitchFamily="18" charset="0"/>
                <a:ea typeface="微软雅黑" pitchFamily="34" charset="-122"/>
                <a:cs typeface="Times New Roman" pitchFamily="18" charset="0"/>
              </a:rPr>
              <a:t>C</a:t>
            </a:r>
            <a:r>
              <a:rPr lang="zh-CN" altLang="en-US" sz="2000" dirty="0" smtClean="0">
                <a:solidFill>
                  <a:srgbClr val="C00000"/>
                </a:solidFill>
                <a:latin typeface="Times New Roman" pitchFamily="18" charset="0"/>
                <a:ea typeface="微软雅黑" pitchFamily="34" charset="-122"/>
                <a:cs typeface="Times New Roman" pitchFamily="18" charset="0"/>
              </a:rPr>
              <a:t>．某教授自行翻译的美国著作权法的中文译文</a:t>
            </a:r>
          </a:p>
          <a:p>
            <a:pPr>
              <a:lnSpc>
                <a:spcPct val="140000"/>
              </a:lnSpc>
            </a:pPr>
            <a:r>
              <a:rPr lang="en-US" altLang="zh-CN" sz="2000" dirty="0" smtClean="0">
                <a:solidFill>
                  <a:srgbClr val="002060"/>
                </a:solidFill>
                <a:latin typeface="Times New Roman" pitchFamily="18" charset="0"/>
                <a:ea typeface="微软雅黑" pitchFamily="34" charset="-122"/>
                <a:cs typeface="Times New Roman" pitchFamily="18" charset="0"/>
              </a:rPr>
              <a:t>D</a:t>
            </a:r>
            <a:r>
              <a:rPr lang="zh-CN" altLang="en-US" sz="2000" dirty="0" smtClean="0">
                <a:solidFill>
                  <a:srgbClr val="002060"/>
                </a:solidFill>
                <a:latin typeface="Times New Roman" pitchFamily="18" charset="0"/>
                <a:ea typeface="微软雅黑" pitchFamily="34" charset="-122"/>
                <a:cs typeface="Times New Roman" pitchFamily="18" charset="0"/>
              </a:rPr>
              <a:t>．某电视台报道的时事新闻</a:t>
            </a:r>
            <a:endParaRPr lang="en-US" altLang="zh-CN" sz="2000" dirty="0" smtClean="0">
              <a:solidFill>
                <a:srgbClr val="002060"/>
              </a:solidFill>
              <a:latin typeface="Times New Roman" pitchFamily="18" charset="0"/>
              <a:ea typeface="微软雅黑" pitchFamily="34" charset="-122"/>
              <a:cs typeface="Times New Roman" pitchFamily="18" charset="0"/>
            </a:endParaRPr>
          </a:p>
          <a:p>
            <a:pPr>
              <a:lnSpc>
                <a:spcPct val="140000"/>
              </a:lnSpc>
              <a:spcBef>
                <a:spcPts val="1200"/>
              </a:spcBef>
            </a:pPr>
            <a:r>
              <a:rPr lang="en-US" altLang="zh-CN" sz="2000" b="1" dirty="0" smtClean="0">
                <a:solidFill>
                  <a:srgbClr val="002060"/>
                </a:solidFill>
                <a:latin typeface="Times New Roman" pitchFamily="18" charset="0"/>
                <a:ea typeface="微软雅黑" pitchFamily="34" charset="-122"/>
                <a:cs typeface="Times New Roman" pitchFamily="18" charset="0"/>
              </a:rPr>
              <a:t>【2012</a:t>
            </a:r>
            <a:r>
              <a:rPr lang="zh-CN" altLang="en-US" sz="2000" b="1" dirty="0" smtClean="0">
                <a:solidFill>
                  <a:srgbClr val="002060"/>
                </a:solidFill>
                <a:latin typeface="Times New Roman" pitchFamily="18" charset="0"/>
                <a:ea typeface="微软雅黑" pitchFamily="34" charset="-122"/>
                <a:cs typeface="Times New Roman" pitchFamily="18" charset="0"/>
              </a:rPr>
              <a:t>年第</a:t>
            </a:r>
            <a:r>
              <a:rPr lang="en-US" altLang="zh-CN" sz="2000" b="1" dirty="0" smtClean="0">
                <a:solidFill>
                  <a:srgbClr val="002060"/>
                </a:solidFill>
                <a:latin typeface="Times New Roman" pitchFamily="18" charset="0"/>
                <a:ea typeface="微软雅黑" pitchFamily="34" charset="-122"/>
                <a:cs typeface="Times New Roman" pitchFamily="18" charset="0"/>
              </a:rPr>
              <a:t>1</a:t>
            </a:r>
            <a:r>
              <a:rPr lang="zh-CN" altLang="en-US" sz="2000" b="1" dirty="0" smtClean="0">
                <a:solidFill>
                  <a:srgbClr val="002060"/>
                </a:solidFill>
                <a:latin typeface="Times New Roman" pitchFamily="18" charset="0"/>
                <a:ea typeface="微软雅黑" pitchFamily="34" charset="-122"/>
                <a:cs typeface="Times New Roman" pitchFamily="18" charset="0"/>
              </a:rPr>
              <a:t>题</a:t>
            </a:r>
            <a:r>
              <a:rPr lang="en-US" altLang="zh-CN" sz="2000" b="1" dirty="0" smtClean="0">
                <a:solidFill>
                  <a:srgbClr val="002060"/>
                </a:solidFill>
                <a:latin typeface="Times New Roman" pitchFamily="18" charset="0"/>
                <a:ea typeface="微软雅黑" pitchFamily="34" charset="-122"/>
                <a:cs typeface="Times New Roman" pitchFamily="18" charset="0"/>
              </a:rPr>
              <a:t>】</a:t>
            </a:r>
            <a:r>
              <a:rPr lang="zh-CN" altLang="en-US" sz="2000" dirty="0" smtClean="0">
                <a:solidFill>
                  <a:srgbClr val="002060"/>
                </a:solidFill>
                <a:latin typeface="Times New Roman" pitchFamily="18" charset="0"/>
                <a:ea typeface="微软雅黑" pitchFamily="34" charset="-122"/>
                <a:cs typeface="Times New Roman" pitchFamily="18" charset="0"/>
              </a:rPr>
              <a:t>下列各项中，哪项不属于我国著作权法保护的客体？</a:t>
            </a:r>
          </a:p>
          <a:p>
            <a:pPr>
              <a:lnSpc>
                <a:spcPct val="140000"/>
              </a:lnSpc>
            </a:pPr>
            <a:r>
              <a:rPr lang="en-US" altLang="zh-CN" sz="2000" dirty="0" smtClean="0">
                <a:solidFill>
                  <a:srgbClr val="002060"/>
                </a:solidFill>
                <a:latin typeface="Times New Roman" pitchFamily="18" charset="0"/>
                <a:ea typeface="微软雅黑" pitchFamily="34" charset="-122"/>
                <a:cs typeface="Times New Roman" pitchFamily="18" charset="0"/>
              </a:rPr>
              <a:t>A</a:t>
            </a:r>
            <a:r>
              <a:rPr lang="zh-CN" altLang="en-US" sz="2000" dirty="0" smtClean="0">
                <a:solidFill>
                  <a:srgbClr val="002060"/>
                </a:solidFill>
                <a:latin typeface="Times New Roman" pitchFamily="18" charset="0"/>
                <a:ea typeface="微软雅黑" pitchFamily="34" charset="-122"/>
                <a:cs typeface="Times New Roman" pitchFamily="18" charset="0"/>
              </a:rPr>
              <a:t>．某幼儿园小朋友的绘画</a:t>
            </a:r>
          </a:p>
          <a:p>
            <a:pPr>
              <a:lnSpc>
                <a:spcPct val="140000"/>
              </a:lnSpc>
            </a:pPr>
            <a:r>
              <a:rPr lang="en-US" altLang="zh-CN" sz="2000" dirty="0" smtClean="0">
                <a:solidFill>
                  <a:srgbClr val="002060"/>
                </a:solidFill>
                <a:latin typeface="Times New Roman" pitchFamily="18" charset="0"/>
                <a:ea typeface="微软雅黑" pitchFamily="34" charset="-122"/>
                <a:cs typeface="Times New Roman" pitchFamily="18" charset="0"/>
              </a:rPr>
              <a:t>B</a:t>
            </a:r>
            <a:r>
              <a:rPr lang="zh-CN" altLang="en-US" sz="2000" dirty="0" smtClean="0">
                <a:solidFill>
                  <a:srgbClr val="002060"/>
                </a:solidFill>
                <a:latin typeface="Times New Roman" pitchFamily="18" charset="0"/>
                <a:ea typeface="微软雅黑" pitchFamily="34" charset="-122"/>
                <a:cs typeface="Times New Roman" pitchFamily="18" charset="0"/>
              </a:rPr>
              <a:t>．某观众用手机拍摄的运动会</a:t>
            </a:r>
            <a:r>
              <a:rPr lang="en-US" altLang="zh-CN" sz="2000" dirty="0" smtClean="0">
                <a:solidFill>
                  <a:srgbClr val="002060"/>
                </a:solidFill>
                <a:latin typeface="Times New Roman" pitchFamily="18" charset="0"/>
                <a:ea typeface="微软雅黑" pitchFamily="34" charset="-122"/>
                <a:cs typeface="Times New Roman" pitchFamily="18" charset="0"/>
              </a:rPr>
              <a:t>100</a:t>
            </a:r>
            <a:r>
              <a:rPr lang="zh-CN" altLang="en-US" sz="2000" dirty="0" smtClean="0">
                <a:solidFill>
                  <a:srgbClr val="002060"/>
                </a:solidFill>
                <a:latin typeface="Times New Roman" pitchFamily="18" charset="0"/>
                <a:ea typeface="微软雅黑" pitchFamily="34" charset="-122"/>
                <a:cs typeface="Times New Roman" pitchFamily="18" charset="0"/>
              </a:rPr>
              <a:t>米决赛照片</a:t>
            </a:r>
          </a:p>
          <a:p>
            <a:pPr>
              <a:lnSpc>
                <a:spcPct val="140000"/>
              </a:lnSpc>
            </a:pPr>
            <a:r>
              <a:rPr lang="en-US" altLang="zh-CN" sz="2000" dirty="0" smtClean="0">
                <a:solidFill>
                  <a:srgbClr val="002060"/>
                </a:solidFill>
                <a:latin typeface="Times New Roman" pitchFamily="18" charset="0"/>
                <a:ea typeface="微软雅黑" pitchFamily="34" charset="-122"/>
                <a:cs typeface="Times New Roman" pitchFamily="18" charset="0"/>
              </a:rPr>
              <a:t>C</a:t>
            </a:r>
            <a:r>
              <a:rPr lang="zh-CN" altLang="en-US" sz="2000" dirty="0" smtClean="0">
                <a:solidFill>
                  <a:srgbClr val="002060"/>
                </a:solidFill>
                <a:latin typeface="Times New Roman" pitchFamily="18" charset="0"/>
                <a:ea typeface="微软雅黑" pitchFamily="34" charset="-122"/>
                <a:cs typeface="Times New Roman" pitchFamily="18" charset="0"/>
              </a:rPr>
              <a:t>．某农民在民歌节上即兴创作的歌曲</a:t>
            </a:r>
          </a:p>
          <a:p>
            <a:pPr>
              <a:lnSpc>
                <a:spcPct val="140000"/>
              </a:lnSpc>
            </a:pPr>
            <a:r>
              <a:rPr lang="en-US" altLang="zh-CN" sz="2000" dirty="0" smtClean="0">
                <a:solidFill>
                  <a:srgbClr val="C00000"/>
                </a:solidFill>
                <a:latin typeface="Times New Roman" pitchFamily="18" charset="0"/>
                <a:ea typeface="微软雅黑" pitchFamily="34" charset="-122"/>
                <a:cs typeface="Times New Roman" pitchFamily="18" charset="0"/>
              </a:rPr>
              <a:t>D</a:t>
            </a:r>
            <a:r>
              <a:rPr lang="zh-CN" altLang="en-US" sz="2000" dirty="0" smtClean="0">
                <a:solidFill>
                  <a:srgbClr val="C00000"/>
                </a:solidFill>
                <a:latin typeface="Times New Roman" pitchFamily="18" charset="0"/>
                <a:ea typeface="微软雅黑" pitchFamily="34" charset="-122"/>
                <a:cs typeface="Times New Roman" pitchFamily="18" charset="0"/>
              </a:rPr>
              <a:t>．某市人民政府发布的关于进一步加强社会保障房建设的通知</a:t>
            </a:r>
            <a:endParaRPr lang="en-US" altLang="zh-CN" sz="2000" dirty="0" smtClean="0">
              <a:solidFill>
                <a:srgbClr val="C00000"/>
              </a:solidFill>
              <a:latin typeface="Times New Roman" pitchFamily="18" charset="0"/>
              <a:ea typeface="微软雅黑" pitchFamily="34" charset="-122"/>
              <a:cs typeface="Times New Roman" pitchFamily="18" charset="0"/>
            </a:endParaRP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algn="l"/>
            <a:r>
              <a:rPr lang="zh-CN" altLang="en-US" b="1" smtClean="0">
                <a:solidFill>
                  <a:srgbClr val="002060"/>
                </a:solidFill>
                <a:latin typeface="Times New Roman" pitchFamily="18" charset="0"/>
                <a:cs typeface="Times New Roman" pitchFamily="18" charset="0"/>
              </a:rPr>
              <a:t>二、著作权的主体</a:t>
            </a:r>
          </a:p>
        </p:txBody>
      </p:sp>
      <p:sp>
        <p:nvSpPr>
          <p:cNvPr id="5" name="内容占位符 4"/>
          <p:cNvSpPr>
            <a:spLocks noGrp="1"/>
          </p:cNvSpPr>
          <p:nvPr>
            <p:ph idx="1"/>
          </p:nvPr>
        </p:nvSpPr>
        <p:spPr/>
        <p:txBody>
          <a:bodyPr>
            <a:normAutofit/>
          </a:bodyPr>
          <a:lstStyle/>
          <a:p>
            <a:pPr>
              <a:lnSpc>
                <a:spcPct val="140000"/>
              </a:lnSpc>
            </a:pPr>
            <a:r>
              <a:rPr lang="zh-CN" altLang="en-US" sz="2400" b="1" dirty="0" smtClean="0">
                <a:solidFill>
                  <a:srgbClr val="002060"/>
                </a:solidFill>
                <a:latin typeface="Times New Roman" pitchFamily="18" charset="0"/>
                <a:ea typeface="微软雅黑" pitchFamily="34" charset="-122"/>
                <a:cs typeface="Times New Roman" pitchFamily="18" charset="0"/>
              </a:rPr>
              <a:t>（一）主体范围</a:t>
            </a:r>
            <a:endParaRPr lang="en-US" altLang="zh-CN" sz="2400" b="1" dirty="0" smtClean="0">
              <a:solidFill>
                <a:srgbClr val="002060"/>
              </a:solidFill>
              <a:latin typeface="Times New Roman" pitchFamily="18" charset="0"/>
              <a:ea typeface="微软雅黑" pitchFamily="34" charset="-122"/>
              <a:cs typeface="Times New Roman" pitchFamily="18" charset="0"/>
            </a:endParaRPr>
          </a:p>
          <a:p>
            <a:pPr>
              <a:lnSpc>
                <a:spcPct val="140000"/>
              </a:lnSpc>
            </a:pPr>
            <a:r>
              <a:rPr lang="en-US" altLang="zh-CN" sz="2200" b="1" dirty="0" smtClean="0">
                <a:solidFill>
                  <a:srgbClr val="002060"/>
                </a:solidFill>
                <a:latin typeface="Times New Roman" pitchFamily="18" charset="0"/>
                <a:ea typeface="华文仿宋" pitchFamily="2" charset="-122"/>
                <a:cs typeface="Times New Roman" pitchFamily="18" charset="0"/>
              </a:rPr>
              <a:t>1</a:t>
            </a:r>
            <a:r>
              <a:rPr lang="zh-CN" altLang="en-US" sz="2200" b="1" dirty="0" smtClean="0">
                <a:solidFill>
                  <a:srgbClr val="002060"/>
                </a:solidFill>
                <a:latin typeface="Times New Roman" pitchFamily="18" charset="0"/>
                <a:ea typeface="华文仿宋" pitchFamily="2" charset="-122"/>
                <a:cs typeface="Times New Roman" pitchFamily="18" charset="0"/>
              </a:rPr>
              <a:t>．中国公民、法人或其他组织</a:t>
            </a:r>
            <a:endParaRPr lang="en-US" altLang="zh-CN" sz="2200" b="1" dirty="0" smtClean="0">
              <a:solidFill>
                <a:srgbClr val="002060"/>
              </a:solidFill>
              <a:latin typeface="Times New Roman" pitchFamily="18" charset="0"/>
              <a:ea typeface="华文仿宋" pitchFamily="2" charset="-122"/>
              <a:cs typeface="Times New Roman" pitchFamily="18" charset="0"/>
            </a:endParaRPr>
          </a:p>
          <a:p>
            <a:pPr>
              <a:lnSpc>
                <a:spcPct val="140000"/>
              </a:lnSpc>
            </a:pPr>
            <a:r>
              <a:rPr lang="zh-CN" altLang="en-US" sz="2000" dirty="0" smtClean="0">
                <a:solidFill>
                  <a:srgbClr val="002060"/>
                </a:solidFill>
                <a:latin typeface="Times New Roman" pitchFamily="18" charset="0"/>
                <a:ea typeface="华文仿宋" pitchFamily="2" charset="-122"/>
                <a:cs typeface="Times New Roman" pitchFamily="18" charset="0"/>
              </a:rPr>
              <a:t>不管是否发表，均享有著作权。</a:t>
            </a:r>
            <a:endParaRPr lang="en-US" altLang="zh-CN" sz="2000" dirty="0" smtClean="0">
              <a:solidFill>
                <a:srgbClr val="002060"/>
              </a:solidFill>
              <a:latin typeface="Times New Roman" pitchFamily="18" charset="0"/>
              <a:ea typeface="华文仿宋" pitchFamily="2" charset="-122"/>
              <a:cs typeface="Times New Roman" pitchFamily="18" charset="0"/>
            </a:endParaRPr>
          </a:p>
          <a:p>
            <a:pPr>
              <a:lnSpc>
                <a:spcPct val="140000"/>
              </a:lnSpc>
            </a:pPr>
            <a:r>
              <a:rPr lang="en-US" altLang="zh-CN" sz="2200" b="1" dirty="0" smtClean="0">
                <a:solidFill>
                  <a:srgbClr val="002060"/>
                </a:solidFill>
                <a:latin typeface="Times New Roman" pitchFamily="18" charset="0"/>
                <a:ea typeface="华文仿宋" pitchFamily="2" charset="-122"/>
                <a:cs typeface="Times New Roman" pitchFamily="18" charset="0"/>
              </a:rPr>
              <a:t>2</a:t>
            </a:r>
            <a:r>
              <a:rPr lang="zh-CN" altLang="en-US" sz="2200" b="1" dirty="0" smtClean="0">
                <a:solidFill>
                  <a:srgbClr val="002060"/>
                </a:solidFill>
                <a:latin typeface="Times New Roman" pitchFamily="18" charset="0"/>
                <a:ea typeface="华文仿宋" pitchFamily="2" charset="-122"/>
                <a:cs typeface="Times New Roman" pitchFamily="18" charset="0"/>
              </a:rPr>
              <a:t>．外国人、无国籍人及其受保护的条件</a:t>
            </a:r>
            <a:endParaRPr lang="en-US" altLang="zh-CN" sz="2200" b="1" dirty="0" smtClean="0">
              <a:solidFill>
                <a:srgbClr val="002060"/>
              </a:solidFill>
              <a:latin typeface="Times New Roman" pitchFamily="18" charset="0"/>
              <a:ea typeface="华文仿宋" pitchFamily="2" charset="-122"/>
              <a:cs typeface="Times New Roman" pitchFamily="18" charset="0"/>
            </a:endParaRPr>
          </a:p>
          <a:p>
            <a:pPr>
              <a:lnSpc>
                <a:spcPct val="140000"/>
              </a:lnSpc>
            </a:pPr>
            <a:r>
              <a:rPr lang="zh-CN" altLang="en-US" sz="2000" dirty="0" smtClean="0">
                <a:solidFill>
                  <a:srgbClr val="002060"/>
                </a:solidFill>
                <a:latin typeface="Times New Roman" pitchFamily="18" charset="0"/>
                <a:ea typeface="华文仿宋" pitchFamily="2" charset="-122"/>
                <a:cs typeface="Times New Roman" pitchFamily="18" charset="0"/>
              </a:rPr>
              <a:t>（</a:t>
            </a:r>
            <a:r>
              <a:rPr lang="en-US" altLang="zh-CN" sz="2000" dirty="0" smtClean="0">
                <a:solidFill>
                  <a:srgbClr val="002060"/>
                </a:solidFill>
                <a:latin typeface="Times New Roman" pitchFamily="18" charset="0"/>
                <a:ea typeface="华文仿宋" pitchFamily="2" charset="-122"/>
                <a:cs typeface="Times New Roman" pitchFamily="18" charset="0"/>
              </a:rPr>
              <a:t>1</a:t>
            </a:r>
            <a:r>
              <a:rPr lang="zh-CN" altLang="en-US" sz="2000" dirty="0" smtClean="0">
                <a:solidFill>
                  <a:srgbClr val="002060"/>
                </a:solidFill>
                <a:latin typeface="Times New Roman" pitchFamily="18" charset="0"/>
                <a:ea typeface="华文仿宋" pitchFamily="2" charset="-122"/>
                <a:cs typeface="Times New Roman" pitchFamily="18" charset="0"/>
              </a:rPr>
              <a:t>）所属国或者经常居住地国同中国签订相关协议或者共同参加国际条约</a:t>
            </a:r>
            <a:endParaRPr lang="en-US" altLang="zh-CN" sz="2000" dirty="0" smtClean="0">
              <a:solidFill>
                <a:srgbClr val="002060"/>
              </a:solidFill>
              <a:latin typeface="Times New Roman" pitchFamily="18" charset="0"/>
              <a:ea typeface="华文仿宋" pitchFamily="2" charset="-122"/>
              <a:cs typeface="Times New Roman" pitchFamily="18" charset="0"/>
            </a:endParaRPr>
          </a:p>
          <a:p>
            <a:pPr>
              <a:lnSpc>
                <a:spcPct val="140000"/>
              </a:lnSpc>
            </a:pPr>
            <a:r>
              <a:rPr lang="zh-CN" altLang="en-US" sz="2000" dirty="0" smtClean="0">
                <a:solidFill>
                  <a:srgbClr val="002060"/>
                </a:solidFill>
                <a:latin typeface="Times New Roman" pitchFamily="18" charset="0"/>
                <a:ea typeface="华文仿宋" pitchFamily="2" charset="-122"/>
                <a:cs typeface="Times New Roman" pitchFamily="18" charset="0"/>
              </a:rPr>
              <a:t>（</a:t>
            </a:r>
            <a:r>
              <a:rPr lang="en-US" altLang="zh-CN" sz="2000" dirty="0" smtClean="0">
                <a:solidFill>
                  <a:srgbClr val="002060"/>
                </a:solidFill>
                <a:latin typeface="Times New Roman" pitchFamily="18" charset="0"/>
                <a:ea typeface="华文仿宋" pitchFamily="2" charset="-122"/>
                <a:cs typeface="Times New Roman" pitchFamily="18" charset="0"/>
              </a:rPr>
              <a:t>2</a:t>
            </a:r>
            <a:r>
              <a:rPr lang="zh-CN" altLang="en-US" sz="2000" dirty="0" smtClean="0">
                <a:solidFill>
                  <a:srgbClr val="002060"/>
                </a:solidFill>
                <a:latin typeface="Times New Roman" pitchFamily="18" charset="0"/>
                <a:ea typeface="华文仿宋" pitchFamily="2" charset="-122"/>
                <a:cs typeface="Times New Roman" pitchFamily="18" charset="0"/>
              </a:rPr>
              <a:t>）首先在中国境内出版</a:t>
            </a:r>
            <a:endParaRPr lang="en-US" altLang="zh-CN" sz="2000" dirty="0" smtClean="0">
              <a:solidFill>
                <a:srgbClr val="002060"/>
              </a:solidFill>
              <a:latin typeface="Times New Roman" pitchFamily="18" charset="0"/>
              <a:ea typeface="华文仿宋" pitchFamily="2" charset="-122"/>
              <a:cs typeface="Times New Roman" pitchFamily="18" charset="0"/>
            </a:endParaRPr>
          </a:p>
          <a:p>
            <a:pPr>
              <a:lnSpc>
                <a:spcPct val="140000"/>
              </a:lnSpc>
            </a:pPr>
            <a:r>
              <a:rPr lang="zh-CN" altLang="en-US" sz="2000" dirty="0" smtClean="0">
                <a:solidFill>
                  <a:srgbClr val="002060"/>
                </a:solidFill>
                <a:latin typeface="Times New Roman" pitchFamily="18" charset="0"/>
                <a:ea typeface="华文仿宋" pitchFamily="2" charset="-122"/>
                <a:cs typeface="Times New Roman" pitchFamily="18" charset="0"/>
              </a:rPr>
              <a:t>（</a:t>
            </a:r>
            <a:r>
              <a:rPr lang="en-US" altLang="zh-CN" sz="2000" dirty="0" smtClean="0">
                <a:solidFill>
                  <a:srgbClr val="002060"/>
                </a:solidFill>
                <a:latin typeface="Times New Roman" pitchFamily="18" charset="0"/>
                <a:ea typeface="华文仿宋" pitchFamily="2" charset="-122"/>
                <a:cs typeface="Times New Roman" pitchFamily="18" charset="0"/>
              </a:rPr>
              <a:t>3</a:t>
            </a:r>
            <a:r>
              <a:rPr lang="zh-CN" altLang="en-US" sz="2000" dirty="0" smtClean="0">
                <a:solidFill>
                  <a:srgbClr val="002060"/>
                </a:solidFill>
                <a:latin typeface="Times New Roman" pitchFamily="18" charset="0"/>
                <a:ea typeface="华文仿宋" pitchFamily="2" charset="-122"/>
                <a:cs typeface="Times New Roman" pitchFamily="18" charset="0"/>
              </a:rPr>
              <a:t>）首次在中国参加的国际条约的成员国出版，或者在成员国和非成员国同时出版     （</a:t>
            </a:r>
            <a:r>
              <a:rPr lang="en-US" altLang="zh-CN" sz="2000" dirty="0" smtClean="0">
                <a:solidFill>
                  <a:srgbClr val="002060"/>
                </a:solidFill>
                <a:latin typeface="Times New Roman" pitchFamily="18" charset="0"/>
                <a:ea typeface="华文仿宋" pitchFamily="2" charset="-122"/>
                <a:cs typeface="Times New Roman" pitchFamily="18" charset="0"/>
              </a:rPr>
              <a:t>30</a:t>
            </a:r>
            <a:r>
              <a:rPr lang="zh-CN" altLang="en-US" sz="2000" dirty="0" smtClean="0">
                <a:solidFill>
                  <a:srgbClr val="002060"/>
                </a:solidFill>
                <a:latin typeface="Times New Roman" pitchFamily="18" charset="0"/>
                <a:ea typeface="华文仿宋" pitchFamily="2" charset="-122"/>
                <a:cs typeface="Times New Roman" pitchFamily="18" charset="0"/>
              </a:rPr>
              <a:t>天内）</a:t>
            </a:r>
            <a:endParaRPr lang="en-US" altLang="zh-CN" sz="2000" dirty="0" smtClean="0">
              <a:solidFill>
                <a:srgbClr val="002060"/>
              </a:solidFill>
              <a:latin typeface="Times New Roman" pitchFamily="18" charset="0"/>
              <a:ea typeface="华文仿宋" pitchFamily="2" charset="-122"/>
              <a:cs typeface="Times New Roman" pitchFamily="18" charset="0"/>
            </a:endParaRP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内容占位符 4"/>
          <p:cNvSpPr>
            <a:spLocks noGrp="1"/>
          </p:cNvSpPr>
          <p:nvPr>
            <p:ph idx="1"/>
          </p:nvPr>
        </p:nvSpPr>
        <p:spPr>
          <a:xfrm>
            <a:off x="271463" y="914400"/>
            <a:ext cx="8669337" cy="5410200"/>
          </a:xfrm>
        </p:spPr>
        <p:txBody>
          <a:bodyPr>
            <a:normAutofit/>
          </a:bodyPr>
          <a:lstStyle/>
          <a:p>
            <a:pPr>
              <a:lnSpc>
                <a:spcPct val="140000"/>
              </a:lnSpc>
            </a:pPr>
            <a:r>
              <a:rPr lang="en-US" altLang="zh-CN" sz="2100" b="1" dirty="0" smtClean="0">
                <a:solidFill>
                  <a:srgbClr val="002060"/>
                </a:solidFill>
                <a:latin typeface="Times New Roman" pitchFamily="18" charset="0"/>
                <a:ea typeface="微软雅黑" pitchFamily="34" charset="-122"/>
                <a:cs typeface="Times New Roman" pitchFamily="18" charset="0"/>
              </a:rPr>
              <a:t>【2009</a:t>
            </a:r>
            <a:r>
              <a:rPr lang="zh-CN" altLang="en-US" sz="2100" b="1" dirty="0" smtClean="0">
                <a:solidFill>
                  <a:srgbClr val="002060"/>
                </a:solidFill>
                <a:latin typeface="Times New Roman" pitchFamily="18" charset="0"/>
                <a:ea typeface="微软雅黑" pitchFamily="34" charset="-122"/>
                <a:cs typeface="Times New Roman" pitchFamily="18" charset="0"/>
              </a:rPr>
              <a:t>年第</a:t>
            </a:r>
            <a:r>
              <a:rPr lang="en-US" altLang="zh-CN" sz="2100" b="1" dirty="0" smtClean="0">
                <a:solidFill>
                  <a:srgbClr val="002060"/>
                </a:solidFill>
                <a:latin typeface="Times New Roman" pitchFamily="18" charset="0"/>
                <a:ea typeface="微软雅黑" pitchFamily="34" charset="-122"/>
                <a:cs typeface="Times New Roman" pitchFamily="18" charset="0"/>
              </a:rPr>
              <a:t>15</a:t>
            </a:r>
            <a:r>
              <a:rPr lang="zh-CN" altLang="en-US" sz="2100" b="1" dirty="0" smtClean="0">
                <a:solidFill>
                  <a:srgbClr val="002060"/>
                </a:solidFill>
                <a:latin typeface="Times New Roman" pitchFamily="18" charset="0"/>
                <a:ea typeface="微软雅黑" pitchFamily="34" charset="-122"/>
                <a:cs typeface="Times New Roman" pitchFamily="18" charset="0"/>
              </a:rPr>
              <a:t>题</a:t>
            </a:r>
            <a:r>
              <a:rPr lang="en-US" altLang="zh-CN" sz="2100" b="1" dirty="0" smtClean="0">
                <a:solidFill>
                  <a:srgbClr val="002060"/>
                </a:solidFill>
                <a:latin typeface="Times New Roman" pitchFamily="18" charset="0"/>
                <a:ea typeface="微软雅黑" pitchFamily="34" charset="-122"/>
                <a:cs typeface="Times New Roman" pitchFamily="18" charset="0"/>
              </a:rPr>
              <a:t>】</a:t>
            </a:r>
            <a:r>
              <a:rPr lang="zh-CN" altLang="en-US" sz="2100" dirty="0" smtClean="0">
                <a:solidFill>
                  <a:srgbClr val="002060"/>
                </a:solidFill>
                <a:latin typeface="Times New Roman" pitchFamily="18" charset="0"/>
                <a:ea typeface="微软雅黑" pitchFamily="34" charset="-122"/>
                <a:cs typeface="Times New Roman" pitchFamily="18" charset="0"/>
              </a:rPr>
              <a:t>根据著作权法及相关规定，下列说法哪些是正确的</a:t>
            </a:r>
            <a:r>
              <a:rPr lang="en-US" altLang="zh-CN" sz="2100" dirty="0" smtClean="0">
                <a:solidFill>
                  <a:srgbClr val="002060"/>
                </a:solidFill>
                <a:latin typeface="Times New Roman" pitchFamily="18" charset="0"/>
                <a:ea typeface="微软雅黑" pitchFamily="34" charset="-122"/>
                <a:cs typeface="Times New Roman" pitchFamily="18" charset="0"/>
              </a:rPr>
              <a:t>?</a:t>
            </a:r>
          </a:p>
          <a:p>
            <a:pPr>
              <a:lnSpc>
                <a:spcPct val="140000"/>
              </a:lnSpc>
            </a:pPr>
            <a:r>
              <a:rPr lang="en-US" altLang="zh-CN" sz="2100" dirty="0" smtClean="0">
                <a:solidFill>
                  <a:srgbClr val="C00000"/>
                </a:solidFill>
                <a:latin typeface="Times New Roman" pitchFamily="18" charset="0"/>
                <a:ea typeface="微软雅黑" pitchFamily="34" charset="-122"/>
                <a:cs typeface="Times New Roman" pitchFamily="18" charset="0"/>
              </a:rPr>
              <a:t>A</a:t>
            </a:r>
            <a:r>
              <a:rPr lang="zh-CN" altLang="zh-CN" sz="2100" dirty="0" smtClean="0">
                <a:solidFill>
                  <a:srgbClr val="C00000"/>
                </a:solidFill>
                <a:latin typeface="Times New Roman" pitchFamily="18" charset="0"/>
                <a:cs typeface="Times New Roman" pitchFamily="18" charset="0"/>
              </a:rPr>
              <a:t> </a:t>
            </a:r>
            <a:r>
              <a:rPr lang="zh-CN" altLang="en-US" sz="2100" dirty="0" smtClean="0">
                <a:solidFill>
                  <a:srgbClr val="C00000"/>
                </a:solidFill>
                <a:latin typeface="Times New Roman" pitchFamily="18" charset="0"/>
                <a:cs typeface="Times New Roman" pitchFamily="18" charset="0"/>
              </a:rPr>
              <a:t>．</a:t>
            </a:r>
            <a:r>
              <a:rPr lang="zh-CN" altLang="en-US" sz="2100" dirty="0" smtClean="0">
                <a:solidFill>
                  <a:srgbClr val="C00000"/>
                </a:solidFill>
                <a:latin typeface="Times New Roman" pitchFamily="18" charset="0"/>
                <a:ea typeface="微软雅黑" pitchFamily="34" charset="-122"/>
                <a:cs typeface="Times New Roman" pitchFamily="18" charset="0"/>
              </a:rPr>
              <a:t>外国人的作品首先在中国境内出版的，其著作权自首次出版之日起受保护</a:t>
            </a:r>
          </a:p>
          <a:p>
            <a:pPr>
              <a:lnSpc>
                <a:spcPct val="140000"/>
              </a:lnSpc>
            </a:pPr>
            <a:r>
              <a:rPr lang="en-US" altLang="zh-CN" sz="2100" dirty="0" smtClean="0">
                <a:solidFill>
                  <a:srgbClr val="C00000"/>
                </a:solidFill>
                <a:latin typeface="Times New Roman" pitchFamily="18" charset="0"/>
                <a:ea typeface="微软雅黑" pitchFamily="34" charset="-122"/>
                <a:cs typeface="Times New Roman" pitchFamily="18" charset="0"/>
              </a:rPr>
              <a:t>B</a:t>
            </a:r>
            <a:r>
              <a:rPr lang="zh-CN" altLang="zh-CN" sz="2100" dirty="0" smtClean="0">
                <a:solidFill>
                  <a:srgbClr val="C00000"/>
                </a:solidFill>
                <a:latin typeface="Times New Roman" pitchFamily="18" charset="0"/>
                <a:cs typeface="Times New Roman" pitchFamily="18" charset="0"/>
              </a:rPr>
              <a:t> </a:t>
            </a:r>
            <a:r>
              <a:rPr lang="zh-CN" altLang="en-US" sz="2100" dirty="0" smtClean="0">
                <a:solidFill>
                  <a:srgbClr val="C00000"/>
                </a:solidFill>
                <a:latin typeface="Times New Roman" pitchFamily="18" charset="0"/>
                <a:cs typeface="Times New Roman" pitchFamily="18" charset="0"/>
              </a:rPr>
              <a:t>．</a:t>
            </a:r>
            <a:r>
              <a:rPr lang="zh-CN" altLang="en-US" sz="2100" dirty="0" smtClean="0">
                <a:solidFill>
                  <a:srgbClr val="C00000"/>
                </a:solidFill>
                <a:latin typeface="Times New Roman" pitchFamily="18" charset="0"/>
                <a:ea typeface="微软雅黑" pitchFamily="34" charset="-122"/>
                <a:cs typeface="Times New Roman" pitchFamily="18" charset="0"/>
              </a:rPr>
              <a:t>外国人的作品在中国境外首先出版后，</a:t>
            </a:r>
            <a:r>
              <a:rPr lang="en-US" altLang="zh-CN" sz="2100" dirty="0" smtClean="0">
                <a:solidFill>
                  <a:srgbClr val="C00000"/>
                </a:solidFill>
                <a:latin typeface="Times New Roman" pitchFamily="18" charset="0"/>
                <a:ea typeface="微软雅黑" pitchFamily="34" charset="-122"/>
                <a:cs typeface="Times New Roman" pitchFamily="18" charset="0"/>
              </a:rPr>
              <a:t>30</a:t>
            </a:r>
            <a:r>
              <a:rPr lang="zh-CN" altLang="en-US" sz="2100" dirty="0" smtClean="0">
                <a:solidFill>
                  <a:srgbClr val="C00000"/>
                </a:solidFill>
                <a:latin typeface="Times New Roman" pitchFamily="18" charset="0"/>
                <a:ea typeface="微软雅黑" pitchFamily="34" charset="-122"/>
                <a:cs typeface="Times New Roman" pitchFamily="18" charset="0"/>
              </a:rPr>
              <a:t>日内在中国境内出版的，视为该作品同时在中国境内出版</a:t>
            </a:r>
          </a:p>
          <a:p>
            <a:pPr>
              <a:lnSpc>
                <a:spcPct val="140000"/>
              </a:lnSpc>
            </a:pPr>
            <a:r>
              <a:rPr lang="en-US" altLang="zh-CN" sz="2100" dirty="0" smtClean="0">
                <a:solidFill>
                  <a:srgbClr val="002060"/>
                </a:solidFill>
                <a:latin typeface="Times New Roman" pitchFamily="18" charset="0"/>
                <a:ea typeface="微软雅黑" pitchFamily="34" charset="-122"/>
                <a:cs typeface="Times New Roman" pitchFamily="18" charset="0"/>
              </a:rPr>
              <a:t>C</a:t>
            </a:r>
            <a:r>
              <a:rPr lang="zh-CN" altLang="en-US" sz="2100" dirty="0" smtClean="0">
                <a:solidFill>
                  <a:srgbClr val="002060"/>
                </a:solidFill>
                <a:latin typeface="Times New Roman" pitchFamily="18" charset="0"/>
                <a:ea typeface="微软雅黑" pitchFamily="34" charset="-122"/>
                <a:cs typeface="Times New Roman" pitchFamily="18" charset="0"/>
              </a:rPr>
              <a:t>．外国人的作品必须是以中文创作完成的，才能够获得著作权法的保护</a:t>
            </a:r>
          </a:p>
          <a:p>
            <a:pPr>
              <a:lnSpc>
                <a:spcPct val="140000"/>
              </a:lnSpc>
            </a:pPr>
            <a:r>
              <a:rPr lang="en-US" altLang="zh-CN" sz="2100" dirty="0" smtClean="0">
                <a:solidFill>
                  <a:srgbClr val="002060"/>
                </a:solidFill>
                <a:latin typeface="Times New Roman" pitchFamily="18" charset="0"/>
                <a:ea typeface="微软雅黑" pitchFamily="34" charset="-122"/>
                <a:cs typeface="Times New Roman" pitchFamily="18" charset="0"/>
              </a:rPr>
              <a:t>D</a:t>
            </a:r>
            <a:r>
              <a:rPr lang="zh-CN" altLang="en-US" sz="2100" dirty="0" smtClean="0">
                <a:solidFill>
                  <a:srgbClr val="002060"/>
                </a:solidFill>
                <a:latin typeface="Times New Roman" pitchFamily="18" charset="0"/>
                <a:ea typeface="微软雅黑" pitchFamily="34" charset="-122"/>
                <a:cs typeface="Times New Roman" pitchFamily="18" charset="0"/>
              </a:rPr>
              <a:t>．外国人的作品必须是以中文出版的，才能够获得著作权法的保护</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838200"/>
            <a:ext cx="8231188" cy="5287963"/>
          </a:xfrm>
        </p:spPr>
        <p:txBody>
          <a:bodyPr>
            <a:normAutofit/>
          </a:bodyPr>
          <a:lstStyle/>
          <a:p>
            <a:pPr>
              <a:lnSpc>
                <a:spcPct val="170000"/>
              </a:lnSpc>
            </a:pPr>
            <a:r>
              <a:rPr lang="zh-CN" altLang="zh-CN" sz="2200" b="1" dirty="0" smtClean="0">
                <a:solidFill>
                  <a:srgbClr val="002060"/>
                </a:solidFill>
                <a:latin typeface="Times New Roman" pitchFamily="18" charset="0"/>
                <a:ea typeface="微软雅黑" pitchFamily="34" charset="-122"/>
                <a:cs typeface="Times New Roman" pitchFamily="18" charset="0"/>
              </a:rPr>
              <a:t>【</a:t>
            </a:r>
            <a:r>
              <a:rPr lang="en-US" altLang="zh-CN" sz="2200" b="1" dirty="0" smtClean="0">
                <a:solidFill>
                  <a:srgbClr val="002060"/>
                </a:solidFill>
                <a:latin typeface="Times New Roman" pitchFamily="18" charset="0"/>
                <a:ea typeface="微软雅黑" pitchFamily="34" charset="-122"/>
                <a:cs typeface="Times New Roman" pitchFamily="18" charset="0"/>
              </a:rPr>
              <a:t>2012</a:t>
            </a:r>
            <a:r>
              <a:rPr lang="zh-CN" altLang="zh-CN"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19</a:t>
            </a:r>
            <a:r>
              <a:rPr lang="zh-CN" altLang="zh-CN" sz="2200" b="1" dirty="0" smtClean="0">
                <a:solidFill>
                  <a:srgbClr val="002060"/>
                </a:solidFill>
                <a:latin typeface="Times New Roman" pitchFamily="18" charset="0"/>
                <a:ea typeface="微软雅黑" pitchFamily="34" charset="-122"/>
                <a:cs typeface="Times New Roman" pitchFamily="18" charset="0"/>
              </a:rPr>
              <a:t>题】</a:t>
            </a:r>
            <a:r>
              <a:rPr lang="zh-CN" altLang="zh-CN" sz="2200" dirty="0" smtClean="0">
                <a:solidFill>
                  <a:srgbClr val="002060"/>
                </a:solidFill>
                <a:latin typeface="Times New Roman" pitchFamily="18" charset="0"/>
                <a:ea typeface="微软雅黑" pitchFamily="34" charset="-122"/>
                <a:cs typeface="Times New Roman" pitchFamily="18" charset="0"/>
              </a:rPr>
              <a:t>我国公民李某在非洲某国旅游期间写了两篇游记，并将其中一篇发表在我国某杂志上。根据著作权法及相关规定，下列哪种说法是正确的？</a:t>
            </a:r>
          </a:p>
          <a:p>
            <a:pPr>
              <a:lnSpc>
                <a:spcPct val="170000"/>
              </a:lnSpc>
            </a:pPr>
            <a:r>
              <a:rPr lang="en-US" altLang="zh-CN" sz="2200" dirty="0" smtClean="0">
                <a:solidFill>
                  <a:srgbClr val="002060"/>
                </a:solidFill>
                <a:latin typeface="Times New Roman" pitchFamily="18" charset="0"/>
                <a:ea typeface="微软雅黑" pitchFamily="34" charset="-122"/>
                <a:cs typeface="Times New Roman" pitchFamily="18" charset="0"/>
              </a:rPr>
              <a:t>A</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zh-CN" altLang="zh-CN" sz="2200" dirty="0" smtClean="0">
                <a:solidFill>
                  <a:srgbClr val="002060"/>
                </a:solidFill>
                <a:latin typeface="Times New Roman" pitchFamily="18" charset="0"/>
                <a:ea typeface="微软雅黑" pitchFamily="34" charset="-122"/>
                <a:cs typeface="Times New Roman" pitchFamily="18" charset="0"/>
              </a:rPr>
              <a:t>该两篇文章不是在我国创作的，不受我国著作权法保护</a:t>
            </a:r>
          </a:p>
          <a:p>
            <a:pPr>
              <a:lnSpc>
                <a:spcPct val="170000"/>
              </a:lnSpc>
            </a:pPr>
            <a:r>
              <a:rPr lang="en-US" altLang="zh-CN" sz="2200" dirty="0" smtClean="0">
                <a:solidFill>
                  <a:srgbClr val="002060"/>
                </a:solidFill>
                <a:latin typeface="Times New Roman" pitchFamily="18" charset="0"/>
                <a:ea typeface="微软雅黑" pitchFamily="34" charset="-122"/>
                <a:cs typeface="Times New Roman" pitchFamily="18" charset="0"/>
              </a:rPr>
              <a:t>B</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zh-CN" altLang="zh-CN" sz="2200" dirty="0" smtClean="0">
                <a:solidFill>
                  <a:srgbClr val="002060"/>
                </a:solidFill>
                <a:latin typeface="Times New Roman" pitchFamily="18" charset="0"/>
                <a:ea typeface="微软雅黑" pitchFamily="34" charset="-122"/>
                <a:cs typeface="Times New Roman" pitchFamily="18" charset="0"/>
              </a:rPr>
              <a:t>该两篇文章是否受我国著作权法保护，取决于该非洲国家是否与我国签订了协议或共同参加了相关国际条约</a:t>
            </a:r>
          </a:p>
          <a:p>
            <a:pPr>
              <a:lnSpc>
                <a:spcPct val="170000"/>
              </a:lnSpc>
            </a:pPr>
            <a:r>
              <a:rPr lang="en-US" altLang="zh-CN" sz="2200" dirty="0" smtClean="0">
                <a:solidFill>
                  <a:srgbClr val="002060"/>
                </a:solidFill>
                <a:latin typeface="Times New Roman" pitchFamily="18" charset="0"/>
                <a:ea typeface="微软雅黑" pitchFamily="34" charset="-122"/>
                <a:cs typeface="Times New Roman" pitchFamily="18" charset="0"/>
              </a:rPr>
              <a:t>C</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zh-CN" altLang="zh-CN" sz="2200" dirty="0" smtClean="0">
                <a:solidFill>
                  <a:srgbClr val="002060"/>
                </a:solidFill>
                <a:latin typeface="Times New Roman" pitchFamily="18" charset="0"/>
                <a:ea typeface="微软雅黑" pitchFamily="34" charset="-122"/>
                <a:cs typeface="Times New Roman" pitchFamily="18" charset="0"/>
              </a:rPr>
              <a:t>只有该已发表的文章受我国著作权法保护</a:t>
            </a:r>
          </a:p>
          <a:p>
            <a:pPr>
              <a:lnSpc>
                <a:spcPct val="170000"/>
              </a:lnSpc>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该两篇文章均受我国著作权法保护</a:t>
            </a:r>
          </a:p>
          <a:p>
            <a:endParaRPr lang="zh-CN" altLang="en-US" sz="3000" dirty="0" smtClean="0">
              <a:solidFill>
                <a:srgbClr val="002060"/>
              </a:solidFill>
              <a:latin typeface="Times New Roman" pitchFamily="18" charset="0"/>
              <a:cs typeface="Times New Roman" pitchFamily="18" charset="0"/>
            </a:endParaRPr>
          </a:p>
        </p:txBody>
      </p:sp>
    </p:spTree>
  </p:cSld>
  <p:clrMapOvr>
    <a:masterClrMapping/>
  </p:clrMapOvr>
  <p:transition>
    <p:dissolve/>
    <p:sndAc>
      <p:stSnd>
        <p:snd r:embed="rId2" name="chimes.wav"/>
      </p:stSnd>
    </p:sndAc>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内容占位符 4"/>
          <p:cNvSpPr>
            <a:spLocks noGrp="1"/>
          </p:cNvSpPr>
          <p:nvPr>
            <p:ph idx="1"/>
          </p:nvPr>
        </p:nvSpPr>
        <p:spPr>
          <a:xfrm>
            <a:off x="457200" y="838200"/>
            <a:ext cx="8231188" cy="5287963"/>
          </a:xfrm>
        </p:spPr>
        <p:txBody>
          <a:bodyPr>
            <a:normAutofit/>
          </a:bodyPr>
          <a:lstStyle/>
          <a:p>
            <a:pPr>
              <a:lnSpc>
                <a:spcPct val="140000"/>
              </a:lnSpc>
            </a:pPr>
            <a:r>
              <a:rPr lang="zh-CN" altLang="en-US" sz="2600" b="1" dirty="0" smtClean="0">
                <a:solidFill>
                  <a:srgbClr val="002060"/>
                </a:solidFill>
                <a:latin typeface="Times New Roman" pitchFamily="18" charset="0"/>
                <a:ea typeface="微软雅黑" pitchFamily="34" charset="-122"/>
                <a:cs typeface="Times New Roman" pitchFamily="18" charset="0"/>
              </a:rPr>
              <a:t>（二）著作权人的确定</a:t>
            </a:r>
            <a:endParaRPr lang="en-US" altLang="zh-CN" sz="2200" b="1" dirty="0" smtClean="0">
              <a:solidFill>
                <a:srgbClr val="002060"/>
              </a:solidFill>
              <a:latin typeface="Times New Roman" pitchFamily="18" charset="0"/>
              <a:ea typeface="微软雅黑" pitchFamily="34" charset="-122"/>
              <a:cs typeface="Times New Roman" pitchFamily="18" charset="0"/>
            </a:endParaRPr>
          </a:p>
          <a:p>
            <a:pPr>
              <a:lnSpc>
                <a:spcPct val="140000"/>
              </a:lnSpc>
            </a:pPr>
            <a:r>
              <a:rPr lang="en-US" altLang="zh-CN" sz="2400" b="1" dirty="0" smtClean="0">
                <a:solidFill>
                  <a:srgbClr val="002060"/>
                </a:solidFill>
                <a:latin typeface="Times New Roman" pitchFamily="18" charset="0"/>
                <a:ea typeface="华文仿宋" pitchFamily="2" charset="-122"/>
                <a:cs typeface="Times New Roman" pitchFamily="18" charset="0"/>
              </a:rPr>
              <a:t>1</a:t>
            </a:r>
            <a:r>
              <a:rPr lang="zh-CN" altLang="en-US" sz="2400" b="1" dirty="0" smtClean="0">
                <a:solidFill>
                  <a:srgbClr val="002060"/>
                </a:solidFill>
                <a:latin typeface="Times New Roman" pitchFamily="18" charset="0"/>
                <a:ea typeface="华文仿宋" pitchFamily="2" charset="-122"/>
                <a:cs typeface="Times New Roman" pitchFamily="18" charset="0"/>
              </a:rPr>
              <a:t>．一般作品的著作权人</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a:lnSpc>
                <a:spcPct val="140000"/>
              </a:lnSpc>
            </a:pPr>
            <a:r>
              <a:rPr lang="zh-CN" altLang="en-US" sz="2200" b="1" dirty="0" smtClean="0">
                <a:solidFill>
                  <a:srgbClr val="002060"/>
                </a:solidFill>
                <a:latin typeface="Times New Roman" pitchFamily="18" charset="0"/>
                <a:ea typeface="华文仿宋" pitchFamily="2" charset="-122"/>
                <a:cs typeface="Times New Roman" pitchFamily="18" charset="0"/>
              </a:rPr>
              <a:t>（</a:t>
            </a:r>
            <a:r>
              <a:rPr lang="en-US" altLang="zh-CN" sz="2200" b="1" dirty="0" smtClean="0">
                <a:solidFill>
                  <a:srgbClr val="002060"/>
                </a:solidFill>
                <a:latin typeface="Times New Roman" pitchFamily="18" charset="0"/>
                <a:ea typeface="华文仿宋" pitchFamily="2" charset="-122"/>
                <a:cs typeface="Times New Roman" pitchFamily="18" charset="0"/>
              </a:rPr>
              <a:t>1</a:t>
            </a:r>
            <a:r>
              <a:rPr lang="zh-CN" altLang="en-US" sz="2200" b="1" dirty="0" smtClean="0">
                <a:solidFill>
                  <a:srgbClr val="002060"/>
                </a:solidFill>
                <a:latin typeface="Times New Roman" pitchFamily="18" charset="0"/>
                <a:ea typeface="华文仿宋" pitchFamily="2" charset="-122"/>
                <a:cs typeface="Times New Roman" pitchFamily="18" charset="0"/>
              </a:rPr>
              <a:t>）作者</a:t>
            </a:r>
            <a:endParaRPr lang="en-US" altLang="zh-CN" sz="2200" b="1" dirty="0" smtClean="0">
              <a:solidFill>
                <a:srgbClr val="002060"/>
              </a:solidFill>
              <a:latin typeface="Times New Roman" pitchFamily="18" charset="0"/>
              <a:ea typeface="华文仿宋" pitchFamily="2" charset="-122"/>
              <a:cs typeface="Times New Roman" pitchFamily="18" charset="0"/>
            </a:endParaRPr>
          </a:p>
          <a:p>
            <a:pPr>
              <a:lnSpc>
                <a:spcPct val="140000"/>
              </a:lnSpc>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著作权法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11</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著作权属于作者，本法另有规定的除外。</a:t>
            </a:r>
            <a:br>
              <a:rPr lang="zh-CN" altLang="en-US" sz="2200" dirty="0" smtClean="0">
                <a:solidFill>
                  <a:srgbClr val="002060"/>
                </a:solidFill>
                <a:latin typeface="Times New Roman" pitchFamily="18" charset="0"/>
                <a:ea typeface="华文仿宋" pitchFamily="2" charset="-122"/>
                <a:cs typeface="Times New Roman" pitchFamily="18" charset="0"/>
              </a:rPr>
            </a:br>
            <a:r>
              <a:rPr lang="zh-CN" altLang="en-US" sz="2200" dirty="0" smtClean="0">
                <a:solidFill>
                  <a:srgbClr val="002060"/>
                </a:solidFill>
                <a:latin typeface="Times New Roman" pitchFamily="18" charset="0"/>
                <a:ea typeface="华文仿宋" pitchFamily="2" charset="-122"/>
                <a:cs typeface="Times New Roman" pitchFamily="18" charset="0"/>
              </a:rPr>
              <a:t>创作作品的</a:t>
            </a:r>
            <a:r>
              <a:rPr lang="zh-CN" altLang="en-US" sz="2200" dirty="0" smtClean="0">
                <a:solidFill>
                  <a:srgbClr val="C00000"/>
                </a:solidFill>
                <a:latin typeface="Times New Roman" pitchFamily="18" charset="0"/>
                <a:ea typeface="华文仿宋" pitchFamily="2" charset="-122"/>
                <a:cs typeface="Times New Roman" pitchFamily="18" charset="0"/>
              </a:rPr>
              <a:t>公民</a:t>
            </a:r>
            <a:r>
              <a:rPr lang="zh-CN" altLang="en-US" sz="2200" dirty="0" smtClean="0">
                <a:solidFill>
                  <a:srgbClr val="002060"/>
                </a:solidFill>
                <a:latin typeface="Times New Roman" pitchFamily="18" charset="0"/>
                <a:ea typeface="华文仿宋" pitchFamily="2" charset="-122"/>
                <a:cs typeface="Times New Roman" pitchFamily="18" charset="0"/>
              </a:rPr>
              <a:t>是作者。</a:t>
            </a:r>
            <a:br>
              <a:rPr lang="zh-CN" altLang="en-US" sz="2200" dirty="0" smtClean="0">
                <a:solidFill>
                  <a:srgbClr val="002060"/>
                </a:solidFill>
                <a:latin typeface="Times New Roman" pitchFamily="18" charset="0"/>
                <a:ea typeface="华文仿宋" pitchFamily="2" charset="-122"/>
                <a:cs typeface="Times New Roman" pitchFamily="18" charset="0"/>
              </a:rPr>
            </a:br>
            <a:r>
              <a:rPr lang="zh-CN" altLang="en-US" sz="2200" dirty="0" smtClean="0">
                <a:solidFill>
                  <a:srgbClr val="002060"/>
                </a:solidFill>
                <a:latin typeface="Times New Roman" pitchFamily="18" charset="0"/>
                <a:ea typeface="华文仿宋" pitchFamily="2" charset="-122"/>
                <a:cs typeface="Times New Roman" pitchFamily="18" charset="0"/>
              </a:rPr>
              <a:t>由法人或者其他组织主持，代表法人或者其他组织意志创作，并由法人或者其他组织承担责任的作品，</a:t>
            </a:r>
            <a:r>
              <a:rPr lang="zh-CN" altLang="en-US" sz="2200" dirty="0" smtClean="0">
                <a:solidFill>
                  <a:srgbClr val="C00000"/>
                </a:solidFill>
                <a:latin typeface="Times New Roman" pitchFamily="18" charset="0"/>
                <a:ea typeface="华文仿宋" pitchFamily="2" charset="-122"/>
                <a:cs typeface="Times New Roman" pitchFamily="18" charset="0"/>
              </a:rPr>
              <a:t>法人或者其他组织</a:t>
            </a:r>
            <a:r>
              <a:rPr lang="zh-CN" altLang="en-US" sz="2200" dirty="0" smtClean="0">
                <a:solidFill>
                  <a:srgbClr val="002060"/>
                </a:solidFill>
                <a:latin typeface="Times New Roman" pitchFamily="18" charset="0"/>
                <a:ea typeface="华文仿宋" pitchFamily="2" charset="-122"/>
                <a:cs typeface="Times New Roman" pitchFamily="18" charset="0"/>
              </a:rPr>
              <a:t>视为作者。</a:t>
            </a:r>
            <a:br>
              <a:rPr lang="zh-CN" altLang="en-US" sz="2200" dirty="0" smtClean="0">
                <a:solidFill>
                  <a:srgbClr val="002060"/>
                </a:solidFill>
                <a:latin typeface="Times New Roman" pitchFamily="18" charset="0"/>
                <a:ea typeface="华文仿宋" pitchFamily="2" charset="-122"/>
                <a:cs typeface="Times New Roman" pitchFamily="18" charset="0"/>
              </a:rPr>
            </a:br>
            <a:r>
              <a:rPr lang="zh-CN" altLang="en-US" sz="2200" dirty="0" smtClean="0">
                <a:solidFill>
                  <a:srgbClr val="002060"/>
                </a:solidFill>
                <a:latin typeface="Times New Roman" pitchFamily="18" charset="0"/>
                <a:ea typeface="华文仿宋" pitchFamily="2" charset="-122"/>
                <a:cs typeface="Times New Roman" pitchFamily="18" charset="0"/>
              </a:rPr>
              <a:t>如无相反证明，在作品上</a:t>
            </a:r>
            <a:r>
              <a:rPr lang="zh-CN" altLang="en-US" sz="2200" dirty="0" smtClean="0">
                <a:solidFill>
                  <a:srgbClr val="C00000"/>
                </a:solidFill>
                <a:latin typeface="Times New Roman" pitchFamily="18" charset="0"/>
                <a:ea typeface="华文仿宋" pitchFamily="2" charset="-122"/>
                <a:cs typeface="Times New Roman" pitchFamily="18" charset="0"/>
              </a:rPr>
              <a:t>署名</a:t>
            </a:r>
            <a:r>
              <a:rPr lang="zh-CN" altLang="en-US" sz="2200" dirty="0" smtClean="0">
                <a:solidFill>
                  <a:srgbClr val="002060"/>
                </a:solidFill>
                <a:latin typeface="Times New Roman" pitchFamily="18" charset="0"/>
                <a:ea typeface="华文仿宋" pitchFamily="2" charset="-122"/>
                <a:cs typeface="Times New Roman" pitchFamily="18" charset="0"/>
              </a:rPr>
              <a:t>的公民、法人或者其他组织为作者。</a:t>
            </a:r>
            <a:endParaRPr lang="en-US" altLang="zh-CN" sz="2200" dirty="0" smtClean="0">
              <a:solidFill>
                <a:srgbClr val="002060"/>
              </a:solidFill>
              <a:latin typeface="Times New Roman" pitchFamily="18" charset="0"/>
              <a:ea typeface="华文仿宋" pitchFamily="2" charset="-122"/>
              <a:cs typeface="Times New Roman" pitchFamily="18" charset="0"/>
            </a:endParaRP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650" name="内容占位符 4"/>
          <p:cNvSpPr>
            <a:spLocks noGrp="1"/>
          </p:cNvSpPr>
          <p:nvPr>
            <p:ph idx="1"/>
          </p:nvPr>
        </p:nvSpPr>
        <p:spPr>
          <a:xfrm>
            <a:off x="457200" y="838200"/>
            <a:ext cx="8231188" cy="5287963"/>
          </a:xfrm>
        </p:spPr>
        <p:txBody>
          <a:bodyPr/>
          <a:lstStyle/>
          <a:p>
            <a:pPr>
              <a:lnSpc>
                <a:spcPct val="150000"/>
              </a:lnSpc>
            </a:pPr>
            <a:r>
              <a:rPr lang="en-US" altLang="zh-CN" sz="2400" b="1" dirty="0" smtClean="0">
                <a:solidFill>
                  <a:srgbClr val="002060"/>
                </a:solidFill>
                <a:latin typeface="Times New Roman" pitchFamily="18" charset="0"/>
                <a:ea typeface="微软雅黑" pitchFamily="34" charset="-122"/>
                <a:cs typeface="Times New Roman" pitchFamily="18" charset="0"/>
              </a:rPr>
              <a:t>【2012</a:t>
            </a:r>
            <a:r>
              <a:rPr lang="zh-CN" altLang="en-US" sz="2400" b="1" dirty="0" smtClean="0">
                <a:solidFill>
                  <a:srgbClr val="002060"/>
                </a:solidFill>
                <a:latin typeface="Times New Roman" pitchFamily="18" charset="0"/>
                <a:ea typeface="微软雅黑" pitchFamily="34" charset="-122"/>
                <a:cs typeface="Times New Roman" pitchFamily="18" charset="0"/>
              </a:rPr>
              <a:t>年第</a:t>
            </a:r>
            <a:r>
              <a:rPr lang="en-US" altLang="zh-CN" sz="2400" b="1" dirty="0" smtClean="0">
                <a:solidFill>
                  <a:srgbClr val="002060"/>
                </a:solidFill>
                <a:latin typeface="Times New Roman" pitchFamily="18" charset="0"/>
                <a:ea typeface="微软雅黑" pitchFamily="34" charset="-122"/>
                <a:cs typeface="Times New Roman" pitchFamily="18" charset="0"/>
              </a:rPr>
              <a:t>13</a:t>
            </a:r>
            <a:r>
              <a:rPr lang="zh-CN" altLang="en-US" sz="2400" b="1" dirty="0" smtClean="0">
                <a:solidFill>
                  <a:srgbClr val="002060"/>
                </a:solidFill>
                <a:latin typeface="Times New Roman" pitchFamily="18" charset="0"/>
                <a:ea typeface="微软雅黑" pitchFamily="34" charset="-122"/>
                <a:cs typeface="Times New Roman" pitchFamily="18" charset="0"/>
              </a:rPr>
              <a:t>题</a:t>
            </a:r>
            <a:r>
              <a:rPr lang="en-US" altLang="zh-CN" sz="2400" b="1" dirty="0" smtClean="0">
                <a:solidFill>
                  <a:srgbClr val="002060"/>
                </a:solidFill>
                <a:latin typeface="Times New Roman" pitchFamily="18" charset="0"/>
                <a:ea typeface="微软雅黑" pitchFamily="34" charset="-122"/>
                <a:cs typeface="Times New Roman" pitchFamily="18" charset="0"/>
              </a:rPr>
              <a:t>】</a:t>
            </a:r>
            <a:r>
              <a:rPr lang="zh-CN" altLang="en-US" sz="2400" dirty="0" smtClean="0">
                <a:solidFill>
                  <a:srgbClr val="002060"/>
                </a:solidFill>
                <a:latin typeface="Times New Roman" pitchFamily="18" charset="0"/>
                <a:ea typeface="微软雅黑" pitchFamily="34" charset="-122"/>
                <a:cs typeface="Times New Roman" pitchFamily="18" charset="0"/>
              </a:rPr>
              <a:t>李某以乡村教师常某为原型创作了一部小说，并请王某提供了一些咨询意见。根据著作权法及相关规定，下列关于该小说作者的哪种说法是正确的？</a:t>
            </a:r>
          </a:p>
          <a:p>
            <a:pPr>
              <a:lnSpc>
                <a:spcPct val="150000"/>
              </a:lnSpc>
            </a:pPr>
            <a:r>
              <a:rPr lang="en-US" altLang="zh-CN" sz="2400" dirty="0" smtClean="0">
                <a:solidFill>
                  <a:srgbClr val="C00000"/>
                </a:solidFill>
                <a:latin typeface="Times New Roman" pitchFamily="18" charset="0"/>
                <a:ea typeface="微软雅黑" pitchFamily="34" charset="-122"/>
                <a:cs typeface="Times New Roman" pitchFamily="18" charset="0"/>
              </a:rPr>
              <a:t>A</a:t>
            </a:r>
            <a:r>
              <a:rPr lang="zh-CN" altLang="en-US" sz="2400" dirty="0" smtClean="0">
                <a:solidFill>
                  <a:srgbClr val="C00000"/>
                </a:solidFill>
                <a:latin typeface="Times New Roman" pitchFamily="18" charset="0"/>
                <a:ea typeface="微软雅黑" pitchFamily="34" charset="-122"/>
                <a:cs typeface="Times New Roman" pitchFamily="18" charset="0"/>
              </a:rPr>
              <a:t>．只有李某是作者                     </a:t>
            </a:r>
            <a:endParaRPr lang="en-US" altLang="zh-CN" sz="2400" dirty="0" smtClean="0">
              <a:solidFill>
                <a:srgbClr val="C00000"/>
              </a:solidFill>
              <a:latin typeface="Times New Roman" pitchFamily="18" charset="0"/>
              <a:ea typeface="微软雅黑" pitchFamily="34" charset="-122"/>
              <a:cs typeface="Times New Roman" pitchFamily="18" charset="0"/>
            </a:endParaRPr>
          </a:p>
          <a:p>
            <a:pPr>
              <a:lnSpc>
                <a:spcPct val="150000"/>
              </a:lnSpc>
            </a:pPr>
            <a:r>
              <a:rPr lang="en-US" altLang="zh-CN" sz="2400" dirty="0" smtClean="0">
                <a:solidFill>
                  <a:srgbClr val="002060"/>
                </a:solidFill>
                <a:latin typeface="Times New Roman" pitchFamily="18" charset="0"/>
                <a:ea typeface="微软雅黑" pitchFamily="34" charset="-122"/>
                <a:cs typeface="Times New Roman" pitchFamily="18" charset="0"/>
              </a:rPr>
              <a:t>B</a:t>
            </a:r>
            <a:r>
              <a:rPr lang="zh-CN" altLang="en-US" sz="2400" dirty="0" smtClean="0">
                <a:solidFill>
                  <a:srgbClr val="002060"/>
                </a:solidFill>
                <a:latin typeface="Times New Roman" pitchFamily="18" charset="0"/>
                <a:ea typeface="微软雅黑" pitchFamily="34" charset="-122"/>
                <a:cs typeface="Times New Roman" pitchFamily="18" charset="0"/>
              </a:rPr>
              <a:t>．只有常某是作者</a:t>
            </a:r>
          </a:p>
          <a:p>
            <a:pPr>
              <a:lnSpc>
                <a:spcPct val="150000"/>
              </a:lnSpc>
            </a:pPr>
            <a:r>
              <a:rPr lang="en-US" altLang="zh-CN" sz="2400" dirty="0" smtClean="0">
                <a:solidFill>
                  <a:srgbClr val="002060"/>
                </a:solidFill>
                <a:latin typeface="Times New Roman" pitchFamily="18" charset="0"/>
                <a:ea typeface="微软雅黑" pitchFamily="34" charset="-122"/>
                <a:cs typeface="Times New Roman" pitchFamily="18" charset="0"/>
              </a:rPr>
              <a:t>C</a:t>
            </a:r>
            <a:r>
              <a:rPr lang="zh-CN" altLang="en-US" sz="2400" dirty="0" smtClean="0">
                <a:solidFill>
                  <a:srgbClr val="002060"/>
                </a:solidFill>
                <a:latin typeface="Times New Roman" pitchFamily="18" charset="0"/>
                <a:ea typeface="微软雅黑" pitchFamily="34" charset="-122"/>
                <a:cs typeface="Times New Roman" pitchFamily="18" charset="0"/>
              </a:rPr>
              <a:t>．只有李某和常某是作者               </a:t>
            </a:r>
            <a:endParaRPr lang="en-US" altLang="zh-CN" sz="2400" dirty="0" smtClean="0">
              <a:solidFill>
                <a:srgbClr val="002060"/>
              </a:solidFill>
              <a:latin typeface="Times New Roman" pitchFamily="18" charset="0"/>
              <a:ea typeface="微软雅黑" pitchFamily="34" charset="-122"/>
              <a:cs typeface="Times New Roman" pitchFamily="18" charset="0"/>
            </a:endParaRPr>
          </a:p>
          <a:p>
            <a:pPr>
              <a:lnSpc>
                <a:spcPct val="150000"/>
              </a:lnSpc>
            </a:pPr>
            <a:r>
              <a:rPr lang="en-US" altLang="zh-CN" sz="2400" dirty="0" smtClean="0">
                <a:solidFill>
                  <a:srgbClr val="002060"/>
                </a:solidFill>
                <a:latin typeface="Times New Roman" pitchFamily="18" charset="0"/>
                <a:ea typeface="微软雅黑" pitchFamily="34" charset="-122"/>
                <a:cs typeface="Times New Roman" pitchFamily="18" charset="0"/>
              </a:rPr>
              <a:t>D</a:t>
            </a:r>
            <a:r>
              <a:rPr lang="zh-CN" altLang="en-US" sz="2400" dirty="0" smtClean="0">
                <a:solidFill>
                  <a:srgbClr val="002060"/>
                </a:solidFill>
                <a:latin typeface="Times New Roman" pitchFamily="18" charset="0"/>
                <a:ea typeface="微软雅黑" pitchFamily="34" charset="-122"/>
                <a:cs typeface="Times New Roman" pitchFamily="18" charset="0"/>
              </a:rPr>
              <a:t>．李某、常某和王某均是作者</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4" name="内容占位符 4"/>
          <p:cNvSpPr>
            <a:spLocks noGrp="1"/>
          </p:cNvSpPr>
          <p:nvPr>
            <p:ph idx="1"/>
          </p:nvPr>
        </p:nvSpPr>
        <p:spPr>
          <a:xfrm>
            <a:off x="457200" y="914400"/>
            <a:ext cx="8231188" cy="5211763"/>
          </a:xfrm>
        </p:spPr>
        <p:txBody>
          <a:bodyPr/>
          <a:lstStyle/>
          <a:p>
            <a:pPr>
              <a:lnSpc>
                <a:spcPct val="150000"/>
              </a:lnSpc>
            </a:pPr>
            <a:r>
              <a:rPr lang="zh-CN" altLang="en-US" sz="2600" b="1" dirty="0" smtClean="0">
                <a:solidFill>
                  <a:srgbClr val="002060"/>
                </a:solidFill>
                <a:latin typeface="Times New Roman" pitchFamily="18" charset="0"/>
                <a:ea typeface="华文仿宋" pitchFamily="2" charset="-122"/>
                <a:cs typeface="Times New Roman" pitchFamily="18" charset="0"/>
              </a:rPr>
              <a:t>（</a:t>
            </a:r>
            <a:r>
              <a:rPr lang="en-US" altLang="zh-CN" sz="2600" b="1" dirty="0" smtClean="0">
                <a:solidFill>
                  <a:srgbClr val="002060"/>
                </a:solidFill>
                <a:latin typeface="Times New Roman" pitchFamily="18" charset="0"/>
                <a:ea typeface="华文仿宋" pitchFamily="2" charset="-122"/>
                <a:cs typeface="Times New Roman" pitchFamily="18" charset="0"/>
              </a:rPr>
              <a:t>2</a:t>
            </a:r>
            <a:r>
              <a:rPr lang="zh-CN" altLang="en-US" sz="2600" b="1" dirty="0" smtClean="0">
                <a:solidFill>
                  <a:srgbClr val="002060"/>
                </a:solidFill>
                <a:latin typeface="Times New Roman" pitchFamily="18" charset="0"/>
                <a:ea typeface="华文仿宋" pitchFamily="2" charset="-122"/>
                <a:cs typeface="Times New Roman" pitchFamily="18" charset="0"/>
              </a:rPr>
              <a:t>）著作权集体管理组织</a:t>
            </a:r>
            <a:endParaRPr lang="en-US" altLang="zh-CN" sz="2600" b="1"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著作权法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8</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 著作权人和与著作权有关的权利人可以授权著作权集体管理组织行使著作权或者与著作权有关的权利。著作权集体管理组织被授权后，可以以</a:t>
            </a:r>
            <a:r>
              <a:rPr lang="zh-CN" altLang="en-US" sz="2200" dirty="0" smtClean="0">
                <a:solidFill>
                  <a:srgbClr val="C00000"/>
                </a:solidFill>
                <a:latin typeface="Times New Roman" pitchFamily="18" charset="0"/>
                <a:ea typeface="华文仿宋" pitchFamily="2" charset="-122"/>
                <a:cs typeface="Times New Roman" pitchFamily="18" charset="0"/>
              </a:rPr>
              <a:t>自己的名义</a:t>
            </a:r>
            <a:r>
              <a:rPr lang="zh-CN" altLang="en-US" sz="2200" dirty="0" smtClean="0">
                <a:solidFill>
                  <a:srgbClr val="002060"/>
                </a:solidFill>
                <a:latin typeface="Times New Roman" pitchFamily="18" charset="0"/>
                <a:ea typeface="华文仿宋" pitchFamily="2" charset="-122"/>
                <a:cs typeface="Times New Roman" pitchFamily="18" charset="0"/>
              </a:rPr>
              <a:t>为著作权人和与著作权有关的权利人主张权利，并可以</a:t>
            </a:r>
            <a:r>
              <a:rPr lang="zh-CN" altLang="en-US" sz="2200" dirty="0" smtClean="0">
                <a:solidFill>
                  <a:srgbClr val="C00000"/>
                </a:solidFill>
                <a:latin typeface="Times New Roman" pitchFamily="18" charset="0"/>
                <a:ea typeface="华文仿宋" pitchFamily="2" charset="-122"/>
                <a:cs typeface="Times New Roman" pitchFamily="18" charset="0"/>
              </a:rPr>
              <a:t>作为当事人</a:t>
            </a:r>
            <a:r>
              <a:rPr lang="zh-CN" altLang="en-US" sz="2200" dirty="0" smtClean="0">
                <a:solidFill>
                  <a:srgbClr val="002060"/>
                </a:solidFill>
                <a:latin typeface="Times New Roman" pitchFamily="18" charset="0"/>
                <a:ea typeface="华文仿宋" pitchFamily="2" charset="-122"/>
                <a:cs typeface="Times New Roman" pitchFamily="18" charset="0"/>
              </a:rPr>
              <a:t>进行涉及著作权或者与著作权有关的权利的诉讼、仲裁活动。</a:t>
            </a:r>
            <a:br>
              <a:rPr lang="zh-CN" altLang="en-US" sz="2200" dirty="0" smtClean="0">
                <a:solidFill>
                  <a:srgbClr val="002060"/>
                </a:solidFill>
                <a:latin typeface="Times New Roman" pitchFamily="18" charset="0"/>
                <a:ea typeface="华文仿宋" pitchFamily="2" charset="-122"/>
                <a:cs typeface="Times New Roman" pitchFamily="18" charset="0"/>
              </a:rPr>
            </a:br>
            <a:r>
              <a:rPr lang="zh-CN" altLang="en-US" sz="2200" dirty="0" smtClean="0">
                <a:solidFill>
                  <a:srgbClr val="002060"/>
                </a:solidFill>
                <a:latin typeface="Times New Roman" pitchFamily="18" charset="0"/>
                <a:ea typeface="华文仿宋" pitchFamily="2" charset="-122"/>
                <a:cs typeface="Times New Roman" pitchFamily="18" charset="0"/>
              </a:rPr>
              <a:t>著作权集体管理组织</a:t>
            </a:r>
            <a:r>
              <a:rPr lang="zh-CN" altLang="en-US" sz="2200" dirty="0" smtClean="0">
                <a:solidFill>
                  <a:srgbClr val="C00000"/>
                </a:solidFill>
                <a:latin typeface="Times New Roman" pitchFamily="18" charset="0"/>
                <a:ea typeface="华文仿宋" pitchFamily="2" charset="-122"/>
                <a:cs typeface="Times New Roman" pitchFamily="18" charset="0"/>
              </a:rPr>
              <a:t>是非营利性组织</a:t>
            </a:r>
            <a:r>
              <a:rPr lang="zh-CN" altLang="en-US" sz="2200" dirty="0" smtClean="0">
                <a:solidFill>
                  <a:srgbClr val="002060"/>
                </a:solidFill>
                <a:latin typeface="Times New Roman" pitchFamily="18" charset="0"/>
                <a:ea typeface="华文仿宋" pitchFamily="2" charset="-122"/>
                <a:cs typeface="Times New Roman" pitchFamily="18" charset="0"/>
              </a:rPr>
              <a:t>，其设立方式、权利义务、著作权许可使用费的收取和分配，以及对其监督和管理等由国务院另行规定。</a:t>
            </a:r>
            <a:endParaRPr lang="en-US" altLang="zh-CN" sz="2200" dirty="0" smtClean="0">
              <a:solidFill>
                <a:srgbClr val="002060"/>
              </a:solidFill>
              <a:latin typeface="Times New Roman" pitchFamily="18" charset="0"/>
              <a:ea typeface="华文仿宋" pitchFamily="2" charset="-122"/>
              <a:cs typeface="Times New Roman" pitchFamily="18" charset="0"/>
            </a:endParaRP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698" name="内容占位符 4"/>
          <p:cNvSpPr>
            <a:spLocks noGrp="1"/>
          </p:cNvSpPr>
          <p:nvPr>
            <p:ph idx="1"/>
          </p:nvPr>
        </p:nvSpPr>
        <p:spPr>
          <a:xfrm>
            <a:off x="457200" y="990600"/>
            <a:ext cx="8231188" cy="5135563"/>
          </a:xfrm>
        </p:spPr>
        <p:txBody>
          <a:bodyPr/>
          <a:lstStyle/>
          <a:p>
            <a:pPr>
              <a:lnSpc>
                <a:spcPct val="135000"/>
              </a:lnSpc>
            </a:pPr>
            <a:r>
              <a:rPr lang="en-US" altLang="zh-CN" sz="2200" b="1" dirty="0" smtClean="0">
                <a:solidFill>
                  <a:srgbClr val="002060"/>
                </a:solidFill>
                <a:latin typeface="Times New Roman" pitchFamily="18" charset="0"/>
                <a:ea typeface="微软雅黑" pitchFamily="34" charset="-122"/>
                <a:cs typeface="Times New Roman" pitchFamily="18" charset="0"/>
              </a:rPr>
              <a:t>【2011</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14</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甲影视公司未经王某同意在其影视作品中使用了王某的音乐作品作为背景音乐，双方由此产生纠纷。王某系某著作权集体管理组织的会员，并授权该组织行使其著作权。根据著作权法及相关规定，下列说法哪些是正确的？</a:t>
            </a:r>
          </a:p>
          <a:p>
            <a:pPr>
              <a:lnSpc>
                <a:spcPct val="135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．该著作权集体管理组织可以以自己的名义为王某主张权利</a:t>
            </a:r>
          </a:p>
          <a:p>
            <a:pPr>
              <a:lnSpc>
                <a:spcPct val="135000"/>
              </a:lnSpc>
            </a:pPr>
            <a:r>
              <a:rPr lang="en-US" altLang="zh-CN" sz="2200" dirty="0" smtClean="0">
                <a:solidFill>
                  <a:srgbClr val="002060"/>
                </a:solidFill>
                <a:latin typeface="Times New Roman" pitchFamily="18" charset="0"/>
                <a:ea typeface="微软雅黑" pitchFamily="34" charset="-122"/>
                <a:cs typeface="Times New Roman" pitchFamily="18" charset="0"/>
              </a:rPr>
              <a:t>B</a:t>
            </a:r>
            <a:r>
              <a:rPr lang="zh-CN" altLang="en-US" sz="2200" dirty="0" smtClean="0">
                <a:solidFill>
                  <a:srgbClr val="002060"/>
                </a:solidFill>
                <a:latin typeface="Times New Roman" pitchFamily="18" charset="0"/>
                <a:ea typeface="微软雅黑" pitchFamily="34" charset="-122"/>
                <a:cs typeface="Times New Roman" pitchFamily="18" charset="0"/>
              </a:rPr>
              <a:t>．该著作权集体管理组织只能以王某的名义为王某主张权利</a:t>
            </a:r>
          </a:p>
          <a:p>
            <a:pPr>
              <a:lnSpc>
                <a:spcPct val="135000"/>
              </a:lnSpc>
            </a:pPr>
            <a:r>
              <a:rPr lang="en-US" altLang="zh-CN" sz="2200" dirty="0" smtClean="0">
                <a:solidFill>
                  <a:srgbClr val="002060"/>
                </a:solidFill>
                <a:latin typeface="Times New Roman" pitchFamily="18" charset="0"/>
                <a:ea typeface="微软雅黑" pitchFamily="34" charset="-122"/>
                <a:cs typeface="Times New Roman" pitchFamily="18" charset="0"/>
              </a:rPr>
              <a:t>C</a:t>
            </a:r>
            <a:r>
              <a:rPr lang="zh-CN" altLang="en-US" sz="2200" dirty="0" smtClean="0">
                <a:solidFill>
                  <a:srgbClr val="002060"/>
                </a:solidFill>
                <a:latin typeface="Times New Roman" pitchFamily="18" charset="0"/>
                <a:ea typeface="微软雅黑" pitchFamily="34" charset="-122"/>
                <a:cs typeface="Times New Roman" pitchFamily="18" charset="0"/>
              </a:rPr>
              <a:t>．该著作权集体管理组织无权作为原告起诉甲影视公司</a:t>
            </a:r>
          </a:p>
          <a:p>
            <a:pPr>
              <a:lnSpc>
                <a:spcPct val="135000"/>
              </a:lnSpc>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．该著作权集体管理组织可以作为原告起诉甲影视公司</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2" name="内容占位符 4"/>
          <p:cNvSpPr>
            <a:spLocks noGrp="1"/>
          </p:cNvSpPr>
          <p:nvPr>
            <p:ph idx="1"/>
          </p:nvPr>
        </p:nvSpPr>
        <p:spPr>
          <a:xfrm>
            <a:off x="457200" y="1066800"/>
            <a:ext cx="8231188" cy="5059363"/>
          </a:xfrm>
        </p:spPr>
        <p:txBody>
          <a:bodyPr/>
          <a:lstStyle/>
          <a:p>
            <a:pPr>
              <a:lnSpc>
                <a:spcPct val="150000"/>
              </a:lnSpc>
            </a:pPr>
            <a:r>
              <a:rPr lang="en-US" altLang="zh-CN" sz="2600" b="1" dirty="0" smtClean="0">
                <a:solidFill>
                  <a:srgbClr val="002060"/>
                </a:solidFill>
                <a:latin typeface="Times New Roman" pitchFamily="18" charset="0"/>
                <a:ea typeface="华文仿宋" pitchFamily="2" charset="-122"/>
                <a:cs typeface="Times New Roman" pitchFamily="18" charset="0"/>
              </a:rPr>
              <a:t>2</a:t>
            </a:r>
            <a:r>
              <a:rPr lang="zh-CN" altLang="en-US" sz="2600" b="1" dirty="0" smtClean="0">
                <a:solidFill>
                  <a:srgbClr val="002060"/>
                </a:solidFill>
                <a:latin typeface="Times New Roman" pitchFamily="18" charset="0"/>
                <a:ea typeface="华文仿宋" pitchFamily="2" charset="-122"/>
                <a:cs typeface="Times New Roman" pitchFamily="18" charset="0"/>
              </a:rPr>
              <a:t>．特殊作品的著作权人</a:t>
            </a:r>
            <a:endParaRPr lang="en-US" altLang="zh-CN" sz="2600" b="1"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1</a:t>
            </a:r>
            <a:r>
              <a:rPr lang="zh-CN" altLang="en-US" sz="2400" b="1" dirty="0" smtClean="0">
                <a:solidFill>
                  <a:srgbClr val="002060"/>
                </a:solidFill>
                <a:latin typeface="Times New Roman" pitchFamily="18" charset="0"/>
                <a:ea typeface="华文仿宋" pitchFamily="2" charset="-122"/>
                <a:cs typeface="Times New Roman" pitchFamily="18" charset="0"/>
              </a:rPr>
              <a:t>）演绎作品的著作权人</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著作权法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12</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改编、翻译、注释、整理已有作品而产生的作品，其著作权由改编、翻译、注释、整理人享有，但</a:t>
            </a:r>
            <a:r>
              <a:rPr lang="zh-CN" altLang="en-US" sz="2200" dirty="0" smtClean="0">
                <a:solidFill>
                  <a:srgbClr val="C00000"/>
                </a:solidFill>
                <a:latin typeface="Times New Roman" pitchFamily="18" charset="0"/>
                <a:ea typeface="华文仿宋" pitchFamily="2" charset="-122"/>
                <a:cs typeface="Times New Roman" pitchFamily="18" charset="0"/>
              </a:rPr>
              <a:t>行使著作权时不得侵犯原作品的著作权</a:t>
            </a:r>
            <a:r>
              <a:rPr lang="zh-CN" altLang="en-US" sz="2200" dirty="0" smtClean="0">
                <a:solidFill>
                  <a:srgbClr val="002060"/>
                </a:solidFill>
                <a:latin typeface="Times New Roman" pitchFamily="18" charset="0"/>
                <a:ea typeface="华文仿宋" pitchFamily="2" charset="-122"/>
                <a:cs typeface="Times New Roman" pitchFamily="18" charset="0"/>
              </a:rPr>
              <a:t>。</a:t>
            </a:r>
            <a:endParaRPr lang="zh-CN" altLang="en-US" sz="2200" b="1" dirty="0" smtClean="0">
              <a:solidFill>
                <a:srgbClr val="002060"/>
              </a:solidFill>
              <a:latin typeface="Times New Roman" pitchFamily="18" charset="0"/>
              <a:ea typeface="华文仿宋" pitchFamily="2" charset="-122"/>
              <a:cs typeface="Times New Roman" pitchFamily="18" charset="0"/>
            </a:endParaRPr>
          </a:p>
          <a:p>
            <a:pPr>
              <a:lnSpc>
                <a:spcPct val="150000"/>
              </a:lnSpc>
            </a:pPr>
            <a:endParaRPr lang="en-US" altLang="zh-CN" sz="2200" b="1" dirty="0" smtClean="0">
              <a:solidFill>
                <a:srgbClr val="002060"/>
              </a:solidFill>
              <a:latin typeface="Times New Roman" pitchFamily="18" charset="0"/>
              <a:ea typeface="长城仿宋体" pitchFamily="49" charset="-122"/>
              <a:cs typeface="Times New Roman" pitchFamily="18" charset="0"/>
            </a:endParaRPr>
          </a:p>
          <a:p>
            <a:pPr>
              <a:lnSpc>
                <a:spcPct val="150000"/>
              </a:lnSpc>
            </a:pPr>
            <a:endParaRPr lang="en-US" altLang="zh-CN" sz="2000" b="1" dirty="0" smtClean="0">
              <a:solidFill>
                <a:srgbClr val="002060"/>
              </a:solidFill>
              <a:latin typeface="Times New Roman" pitchFamily="18" charset="0"/>
              <a:ea typeface="长城仿宋体" pitchFamily="49" charset="-122"/>
              <a:cs typeface="Times New Roman" pitchFamily="18" charset="0"/>
            </a:endParaRP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6" name="内容占位符 4"/>
          <p:cNvSpPr>
            <a:spLocks noGrp="1"/>
          </p:cNvSpPr>
          <p:nvPr>
            <p:ph idx="1"/>
          </p:nvPr>
        </p:nvSpPr>
        <p:spPr>
          <a:xfrm>
            <a:off x="457200" y="762000"/>
            <a:ext cx="8231188" cy="5364163"/>
          </a:xfrm>
        </p:spPr>
        <p:txBody>
          <a:bodyPr/>
          <a:lstStyle/>
          <a:p>
            <a:pPr>
              <a:lnSpc>
                <a:spcPct val="125000"/>
              </a:lnSpc>
            </a:pPr>
            <a:r>
              <a:rPr lang="en-US" altLang="zh-CN" sz="2400" b="1" dirty="0" smtClean="0">
                <a:solidFill>
                  <a:srgbClr val="002060"/>
                </a:solidFill>
                <a:latin typeface="Times New Roman" pitchFamily="18" charset="0"/>
                <a:ea typeface="微软雅黑" pitchFamily="34" charset="-122"/>
                <a:cs typeface="Times New Roman" pitchFamily="18" charset="0"/>
              </a:rPr>
              <a:t>【2010</a:t>
            </a:r>
            <a:r>
              <a:rPr lang="zh-CN" altLang="en-US" sz="2400" b="1" dirty="0" smtClean="0">
                <a:solidFill>
                  <a:srgbClr val="002060"/>
                </a:solidFill>
                <a:latin typeface="Times New Roman" pitchFamily="18" charset="0"/>
                <a:ea typeface="微软雅黑" pitchFamily="34" charset="-122"/>
                <a:cs typeface="Times New Roman" pitchFamily="18" charset="0"/>
              </a:rPr>
              <a:t>年第</a:t>
            </a:r>
            <a:r>
              <a:rPr lang="en-US" altLang="zh-CN" sz="2400" b="1" dirty="0" smtClean="0">
                <a:solidFill>
                  <a:srgbClr val="002060"/>
                </a:solidFill>
                <a:latin typeface="Times New Roman" pitchFamily="18" charset="0"/>
                <a:ea typeface="微软雅黑" pitchFamily="34" charset="-122"/>
                <a:cs typeface="Times New Roman" pitchFamily="18" charset="0"/>
              </a:rPr>
              <a:t>14</a:t>
            </a:r>
            <a:r>
              <a:rPr lang="zh-CN" altLang="en-US" sz="2400" b="1" dirty="0" smtClean="0">
                <a:solidFill>
                  <a:srgbClr val="002060"/>
                </a:solidFill>
                <a:latin typeface="Times New Roman" pitchFamily="18" charset="0"/>
                <a:ea typeface="微软雅黑" pitchFamily="34" charset="-122"/>
                <a:cs typeface="Times New Roman" pitchFamily="18" charset="0"/>
              </a:rPr>
              <a:t>题</a:t>
            </a:r>
            <a:r>
              <a:rPr lang="en-US" altLang="zh-CN" sz="2400" b="1" dirty="0" smtClean="0">
                <a:solidFill>
                  <a:srgbClr val="002060"/>
                </a:solidFill>
                <a:latin typeface="Times New Roman" pitchFamily="18" charset="0"/>
                <a:ea typeface="微软雅黑" pitchFamily="34" charset="-122"/>
                <a:cs typeface="Times New Roman" pitchFamily="18" charset="0"/>
              </a:rPr>
              <a:t>】</a:t>
            </a:r>
            <a:r>
              <a:rPr lang="zh-CN" altLang="en-US" sz="2400" dirty="0" smtClean="0">
                <a:solidFill>
                  <a:srgbClr val="002060"/>
                </a:solidFill>
                <a:latin typeface="Times New Roman" pitchFamily="18" charset="0"/>
                <a:ea typeface="微软雅黑" pitchFamily="34" charset="-122"/>
                <a:cs typeface="Times New Roman" pitchFamily="18" charset="0"/>
              </a:rPr>
              <a:t>王某创作了一部小说。经王某许可，李某将该小说翻译成英文。杨某发表了一篇对该小说的评论。张某经王某许可，将该小说改编成了电视剧本。赵某受王某之邀为该小说作序。根据著作权法及相关规定，下列说法哪些是正确的？</a:t>
            </a:r>
          </a:p>
          <a:p>
            <a:pPr>
              <a:lnSpc>
                <a:spcPct val="125000"/>
              </a:lnSpc>
            </a:pPr>
            <a:r>
              <a:rPr lang="en-US" altLang="zh-CN" sz="2400" dirty="0" smtClean="0">
                <a:solidFill>
                  <a:srgbClr val="C00000"/>
                </a:solidFill>
                <a:latin typeface="Times New Roman" pitchFamily="18" charset="0"/>
                <a:ea typeface="微软雅黑" pitchFamily="34" charset="-122"/>
                <a:cs typeface="Times New Roman" pitchFamily="18" charset="0"/>
              </a:rPr>
              <a:t>A</a:t>
            </a:r>
            <a:r>
              <a:rPr lang="zh-CN" altLang="en-US" sz="2400" dirty="0" smtClean="0">
                <a:solidFill>
                  <a:srgbClr val="C00000"/>
                </a:solidFill>
                <a:latin typeface="Times New Roman" pitchFamily="18" charset="0"/>
                <a:ea typeface="微软雅黑" pitchFamily="34" charset="-122"/>
                <a:cs typeface="Times New Roman" pitchFamily="18" charset="0"/>
              </a:rPr>
              <a:t>．李某对该小说的上述英文译本享有著作权</a:t>
            </a:r>
          </a:p>
          <a:p>
            <a:pPr>
              <a:lnSpc>
                <a:spcPct val="125000"/>
              </a:lnSpc>
            </a:pPr>
            <a:r>
              <a:rPr lang="en-US" altLang="zh-CN" sz="2400" dirty="0" smtClean="0">
                <a:solidFill>
                  <a:srgbClr val="C00000"/>
                </a:solidFill>
                <a:latin typeface="Times New Roman" pitchFamily="18" charset="0"/>
                <a:ea typeface="微软雅黑" pitchFamily="34" charset="-122"/>
                <a:cs typeface="Times New Roman" pitchFamily="18" charset="0"/>
              </a:rPr>
              <a:t>B</a:t>
            </a:r>
            <a:r>
              <a:rPr lang="zh-CN" altLang="en-US" sz="2400" dirty="0" smtClean="0">
                <a:solidFill>
                  <a:srgbClr val="C00000"/>
                </a:solidFill>
                <a:latin typeface="Times New Roman" pitchFamily="18" charset="0"/>
                <a:ea typeface="微软雅黑" pitchFamily="34" charset="-122"/>
                <a:cs typeface="Times New Roman" pitchFamily="18" charset="0"/>
              </a:rPr>
              <a:t>．杨某对该小说的上述评论享有著作权</a:t>
            </a:r>
          </a:p>
          <a:p>
            <a:pPr>
              <a:lnSpc>
                <a:spcPct val="125000"/>
              </a:lnSpc>
            </a:pPr>
            <a:r>
              <a:rPr lang="en-US" altLang="zh-CN" sz="2400" dirty="0" smtClean="0">
                <a:solidFill>
                  <a:srgbClr val="C00000"/>
                </a:solidFill>
                <a:latin typeface="Times New Roman" pitchFamily="18" charset="0"/>
                <a:ea typeface="微软雅黑" pitchFamily="34" charset="-122"/>
                <a:cs typeface="Times New Roman" pitchFamily="18" charset="0"/>
              </a:rPr>
              <a:t>C</a:t>
            </a:r>
            <a:r>
              <a:rPr lang="zh-CN" altLang="en-US" sz="2400" dirty="0" smtClean="0">
                <a:solidFill>
                  <a:srgbClr val="C00000"/>
                </a:solidFill>
                <a:latin typeface="Times New Roman" pitchFamily="18" charset="0"/>
                <a:ea typeface="微软雅黑" pitchFamily="34" charset="-122"/>
                <a:cs typeface="Times New Roman" pitchFamily="18" charset="0"/>
              </a:rPr>
              <a:t>．张某对上述改编的电视剧本享有著作权</a:t>
            </a:r>
          </a:p>
          <a:p>
            <a:pPr>
              <a:lnSpc>
                <a:spcPct val="125000"/>
              </a:lnSpc>
            </a:pPr>
            <a:r>
              <a:rPr lang="en-US" altLang="zh-CN" sz="2400" dirty="0" smtClean="0">
                <a:solidFill>
                  <a:srgbClr val="002060"/>
                </a:solidFill>
                <a:latin typeface="Times New Roman" pitchFamily="18" charset="0"/>
                <a:ea typeface="微软雅黑" pitchFamily="34" charset="-122"/>
                <a:cs typeface="Times New Roman" pitchFamily="18" charset="0"/>
              </a:rPr>
              <a:t>D</a:t>
            </a:r>
            <a:r>
              <a:rPr lang="zh-CN" altLang="en-US" sz="2400" dirty="0" smtClean="0">
                <a:solidFill>
                  <a:srgbClr val="002060"/>
                </a:solidFill>
                <a:latin typeface="Times New Roman" pitchFamily="18" charset="0"/>
                <a:ea typeface="微软雅黑" pitchFamily="34" charset="-122"/>
                <a:cs typeface="Times New Roman" pitchFamily="18" charset="0"/>
              </a:rPr>
              <a:t>．赵某对上述小说的序不享有著作权</a:t>
            </a:r>
            <a:endParaRPr lang="en-US" altLang="zh-CN" sz="2400" dirty="0" smtClean="0">
              <a:solidFill>
                <a:srgbClr val="002060"/>
              </a:solidFill>
              <a:latin typeface="Times New Roman" pitchFamily="18" charset="0"/>
              <a:ea typeface="微软雅黑" pitchFamily="34" charset="-122"/>
              <a:cs typeface="Times New Roman" pitchFamily="18" charset="0"/>
            </a:endParaRP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70" name="内容占位符 4"/>
          <p:cNvSpPr>
            <a:spLocks noGrp="1"/>
          </p:cNvSpPr>
          <p:nvPr>
            <p:ph idx="1"/>
          </p:nvPr>
        </p:nvSpPr>
        <p:spPr>
          <a:xfrm>
            <a:off x="457200" y="762000"/>
            <a:ext cx="8231188" cy="5364163"/>
          </a:xfrm>
        </p:spPr>
        <p:txBody>
          <a:bodyPr/>
          <a:lstStyle/>
          <a:p>
            <a:pPr>
              <a:lnSpc>
                <a:spcPct val="125000"/>
              </a:lnSpc>
            </a:pPr>
            <a:r>
              <a:rPr lang="en-US" altLang="zh-CN" sz="2400" b="1" dirty="0" smtClean="0">
                <a:solidFill>
                  <a:srgbClr val="002060"/>
                </a:solidFill>
                <a:latin typeface="Times New Roman" pitchFamily="18" charset="0"/>
                <a:ea typeface="微软雅黑" pitchFamily="34" charset="-122"/>
                <a:cs typeface="Times New Roman" pitchFamily="18" charset="0"/>
              </a:rPr>
              <a:t>【2012</a:t>
            </a:r>
            <a:r>
              <a:rPr lang="zh-CN" altLang="en-US" sz="2400" b="1" dirty="0" smtClean="0">
                <a:solidFill>
                  <a:srgbClr val="002060"/>
                </a:solidFill>
                <a:latin typeface="Times New Roman" pitchFamily="18" charset="0"/>
                <a:ea typeface="微软雅黑" pitchFamily="34" charset="-122"/>
                <a:cs typeface="Times New Roman" pitchFamily="18" charset="0"/>
              </a:rPr>
              <a:t>年第</a:t>
            </a:r>
            <a:r>
              <a:rPr lang="en-US" altLang="zh-CN" sz="2400" b="1" dirty="0" smtClean="0">
                <a:solidFill>
                  <a:srgbClr val="002060"/>
                </a:solidFill>
                <a:latin typeface="Times New Roman" pitchFamily="18" charset="0"/>
                <a:ea typeface="微软雅黑" pitchFamily="34" charset="-122"/>
                <a:cs typeface="Times New Roman" pitchFamily="18" charset="0"/>
              </a:rPr>
              <a:t>62</a:t>
            </a:r>
            <a:r>
              <a:rPr lang="zh-CN" altLang="en-US" sz="2400" b="1" dirty="0" smtClean="0">
                <a:solidFill>
                  <a:srgbClr val="002060"/>
                </a:solidFill>
                <a:latin typeface="Times New Roman" pitchFamily="18" charset="0"/>
                <a:ea typeface="微软雅黑" pitchFamily="34" charset="-122"/>
                <a:cs typeface="Times New Roman" pitchFamily="18" charset="0"/>
              </a:rPr>
              <a:t>题</a:t>
            </a:r>
            <a:r>
              <a:rPr lang="en-US" altLang="zh-CN" sz="2400" b="1" dirty="0" smtClean="0">
                <a:solidFill>
                  <a:srgbClr val="002060"/>
                </a:solidFill>
                <a:latin typeface="Times New Roman" pitchFamily="18" charset="0"/>
                <a:ea typeface="微软雅黑" pitchFamily="34" charset="-122"/>
                <a:cs typeface="Times New Roman" pitchFamily="18" charset="0"/>
              </a:rPr>
              <a:t>】</a:t>
            </a:r>
            <a:r>
              <a:rPr lang="zh-CN" altLang="en-US" sz="2400" dirty="0" smtClean="0">
                <a:solidFill>
                  <a:srgbClr val="002060"/>
                </a:solidFill>
                <a:latin typeface="Times New Roman" pitchFamily="18" charset="0"/>
                <a:ea typeface="微软雅黑" pitchFamily="34" charset="-122"/>
                <a:cs typeface="Times New Roman" pitchFamily="18" charset="0"/>
              </a:rPr>
              <a:t>张某创作了一部小说，李某经张某同意将该小说改编为电影剧本，某电影公司欲将该剧拍摄成电影，下列说法哪些是正确的？</a:t>
            </a:r>
          </a:p>
          <a:p>
            <a:pPr>
              <a:lnSpc>
                <a:spcPct val="125000"/>
              </a:lnSpc>
            </a:pPr>
            <a:r>
              <a:rPr lang="en-US" altLang="zh-CN" sz="2400" dirty="0" smtClean="0">
                <a:solidFill>
                  <a:srgbClr val="C00000"/>
                </a:solidFill>
                <a:latin typeface="Times New Roman" pitchFamily="18" charset="0"/>
                <a:ea typeface="微软雅黑" pitchFamily="34" charset="-122"/>
                <a:cs typeface="Times New Roman" pitchFamily="18" charset="0"/>
              </a:rPr>
              <a:t>A</a:t>
            </a:r>
            <a:r>
              <a:rPr lang="zh-CN" altLang="en-US" sz="2400" dirty="0" smtClean="0">
                <a:solidFill>
                  <a:srgbClr val="C00000"/>
                </a:solidFill>
                <a:latin typeface="Times New Roman" pitchFamily="18" charset="0"/>
                <a:ea typeface="微软雅黑" pitchFamily="34" charset="-122"/>
                <a:cs typeface="Times New Roman" pitchFamily="18" charset="0"/>
              </a:rPr>
              <a:t>．该电影剧本的著作权由李某享有</a:t>
            </a:r>
          </a:p>
          <a:p>
            <a:pPr>
              <a:lnSpc>
                <a:spcPct val="125000"/>
              </a:lnSpc>
            </a:pPr>
            <a:r>
              <a:rPr lang="en-US" altLang="zh-CN" sz="2400" dirty="0" smtClean="0">
                <a:solidFill>
                  <a:srgbClr val="002060"/>
                </a:solidFill>
                <a:latin typeface="Times New Roman" pitchFamily="18" charset="0"/>
                <a:ea typeface="微软雅黑" pitchFamily="34" charset="-122"/>
                <a:cs typeface="Times New Roman" pitchFamily="18" charset="0"/>
              </a:rPr>
              <a:t>B</a:t>
            </a:r>
            <a:r>
              <a:rPr lang="zh-CN" altLang="en-US" sz="2400" dirty="0" smtClean="0">
                <a:solidFill>
                  <a:srgbClr val="002060"/>
                </a:solidFill>
                <a:latin typeface="Times New Roman" pitchFamily="18" charset="0"/>
                <a:ea typeface="微软雅黑" pitchFamily="34" charset="-122"/>
                <a:cs typeface="Times New Roman" pitchFamily="18" charset="0"/>
              </a:rPr>
              <a:t>．该电影剧本的著作权由张某和李某共同享有</a:t>
            </a:r>
          </a:p>
          <a:p>
            <a:pPr>
              <a:lnSpc>
                <a:spcPct val="125000"/>
              </a:lnSpc>
            </a:pPr>
            <a:r>
              <a:rPr lang="en-US" altLang="zh-CN" sz="2400" dirty="0" smtClean="0">
                <a:solidFill>
                  <a:srgbClr val="002060"/>
                </a:solidFill>
                <a:latin typeface="Times New Roman" pitchFamily="18" charset="0"/>
                <a:ea typeface="微软雅黑" pitchFamily="34" charset="-122"/>
                <a:cs typeface="Times New Roman" pitchFamily="18" charset="0"/>
              </a:rPr>
              <a:t>C</a:t>
            </a:r>
            <a:r>
              <a:rPr lang="zh-CN" altLang="en-US" sz="2400" dirty="0" smtClean="0">
                <a:solidFill>
                  <a:srgbClr val="002060"/>
                </a:solidFill>
                <a:latin typeface="Times New Roman" pitchFamily="18" charset="0"/>
                <a:ea typeface="微软雅黑" pitchFamily="34" charset="-122"/>
                <a:cs typeface="Times New Roman" pitchFamily="18" charset="0"/>
              </a:rPr>
              <a:t>．电影公司拍摄该电影只需征得李某同意</a:t>
            </a:r>
          </a:p>
          <a:p>
            <a:pPr>
              <a:lnSpc>
                <a:spcPct val="125000"/>
              </a:lnSpc>
            </a:pPr>
            <a:r>
              <a:rPr lang="en-US" altLang="zh-CN" sz="2400" dirty="0" smtClean="0">
                <a:solidFill>
                  <a:srgbClr val="C00000"/>
                </a:solidFill>
                <a:latin typeface="Times New Roman" pitchFamily="18" charset="0"/>
                <a:ea typeface="微软雅黑" pitchFamily="34" charset="-122"/>
                <a:cs typeface="Times New Roman" pitchFamily="18" charset="0"/>
              </a:rPr>
              <a:t>D</a:t>
            </a:r>
            <a:r>
              <a:rPr lang="zh-CN" altLang="en-US" sz="2400" dirty="0" smtClean="0">
                <a:solidFill>
                  <a:srgbClr val="C00000"/>
                </a:solidFill>
                <a:latin typeface="Times New Roman" pitchFamily="18" charset="0"/>
                <a:ea typeface="微软雅黑" pitchFamily="34" charset="-122"/>
                <a:cs typeface="Times New Roman" pitchFamily="18" charset="0"/>
              </a:rPr>
              <a:t>．电影公司拍摄该电影需要征得张某和李某同意</a:t>
            </a:r>
            <a:endParaRPr lang="en-US" altLang="zh-CN" sz="2400" dirty="0" smtClean="0">
              <a:solidFill>
                <a:srgbClr val="C00000"/>
              </a:solidFill>
              <a:latin typeface="Times New Roman" pitchFamily="18" charset="0"/>
              <a:ea typeface="微软雅黑" pitchFamily="34" charset="-122"/>
              <a:cs typeface="Times New Roman" pitchFamily="18" charset="0"/>
            </a:endParaRP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4" name="内容占位符 4"/>
          <p:cNvSpPr>
            <a:spLocks noGrp="1"/>
          </p:cNvSpPr>
          <p:nvPr>
            <p:ph idx="1"/>
          </p:nvPr>
        </p:nvSpPr>
        <p:spPr>
          <a:xfrm>
            <a:off x="457200" y="914400"/>
            <a:ext cx="8231188" cy="5211763"/>
          </a:xfrm>
        </p:spPr>
        <p:txBody>
          <a:bodyPr/>
          <a:lstStyle/>
          <a:p>
            <a:pPr>
              <a:lnSpc>
                <a:spcPct val="150000"/>
              </a:lnSpc>
            </a:pPr>
            <a:r>
              <a:rPr lang="zh-CN" altLang="en-US" sz="2600" b="1" dirty="0" smtClean="0">
                <a:solidFill>
                  <a:srgbClr val="002060"/>
                </a:solidFill>
                <a:latin typeface="Times New Roman" pitchFamily="18" charset="0"/>
                <a:ea typeface="华文仿宋" pitchFamily="2" charset="-122"/>
                <a:cs typeface="Times New Roman" pitchFamily="18" charset="0"/>
              </a:rPr>
              <a:t>（</a:t>
            </a:r>
            <a:r>
              <a:rPr lang="en-US" altLang="zh-CN" sz="2600" b="1" dirty="0" smtClean="0">
                <a:solidFill>
                  <a:srgbClr val="002060"/>
                </a:solidFill>
                <a:latin typeface="Times New Roman" pitchFamily="18" charset="0"/>
                <a:ea typeface="华文仿宋" pitchFamily="2" charset="-122"/>
                <a:cs typeface="Times New Roman" pitchFamily="18" charset="0"/>
              </a:rPr>
              <a:t>2</a:t>
            </a:r>
            <a:r>
              <a:rPr lang="zh-CN" altLang="en-US" sz="2600" b="1" dirty="0" smtClean="0">
                <a:solidFill>
                  <a:srgbClr val="002060"/>
                </a:solidFill>
                <a:latin typeface="Times New Roman" pitchFamily="18" charset="0"/>
                <a:ea typeface="华文仿宋" pitchFamily="2" charset="-122"/>
                <a:cs typeface="Times New Roman" pitchFamily="18" charset="0"/>
              </a:rPr>
              <a:t>）合作作品的著作权人</a:t>
            </a:r>
            <a:endParaRPr lang="en-US" altLang="zh-CN" sz="2600" b="1"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著作权法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13</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两人以上合作创作的作品，著作权由合作作者共同享有。没有参加创作的人，不能成为合作作者。</a:t>
            </a:r>
            <a:br>
              <a:rPr lang="zh-CN" altLang="en-US" sz="2200" dirty="0" smtClean="0">
                <a:solidFill>
                  <a:srgbClr val="002060"/>
                </a:solidFill>
                <a:latin typeface="Times New Roman" pitchFamily="18" charset="0"/>
                <a:ea typeface="华文仿宋" pitchFamily="2" charset="-122"/>
                <a:cs typeface="Times New Roman" pitchFamily="18" charset="0"/>
              </a:rPr>
            </a:br>
            <a:r>
              <a:rPr lang="zh-CN" altLang="en-US" sz="2200" dirty="0" smtClean="0">
                <a:solidFill>
                  <a:srgbClr val="002060"/>
                </a:solidFill>
                <a:latin typeface="Times New Roman" pitchFamily="18" charset="0"/>
                <a:ea typeface="华文仿宋" pitchFamily="2" charset="-122"/>
                <a:cs typeface="Times New Roman" pitchFamily="18" charset="0"/>
              </a:rPr>
              <a:t>合作作品</a:t>
            </a:r>
            <a:r>
              <a:rPr lang="zh-CN" altLang="en-US" sz="2200" dirty="0" smtClean="0">
                <a:solidFill>
                  <a:srgbClr val="C00000"/>
                </a:solidFill>
                <a:latin typeface="Times New Roman" pitchFamily="18" charset="0"/>
                <a:ea typeface="华文仿宋" pitchFamily="2" charset="-122"/>
                <a:cs typeface="Times New Roman" pitchFamily="18" charset="0"/>
              </a:rPr>
              <a:t>可以分割使用</a:t>
            </a:r>
            <a:r>
              <a:rPr lang="zh-CN" altLang="en-US" sz="2200" dirty="0" smtClean="0">
                <a:solidFill>
                  <a:srgbClr val="002060"/>
                </a:solidFill>
                <a:latin typeface="Times New Roman" pitchFamily="18" charset="0"/>
                <a:ea typeface="华文仿宋" pitchFamily="2" charset="-122"/>
                <a:cs typeface="Times New Roman" pitchFamily="18" charset="0"/>
              </a:rPr>
              <a:t>的，作者对</a:t>
            </a:r>
            <a:r>
              <a:rPr lang="zh-CN" altLang="en-US" sz="2200" dirty="0" smtClean="0">
                <a:solidFill>
                  <a:srgbClr val="C00000"/>
                </a:solidFill>
                <a:latin typeface="Times New Roman" pitchFamily="18" charset="0"/>
                <a:ea typeface="华文仿宋" pitchFamily="2" charset="-122"/>
                <a:cs typeface="Times New Roman" pitchFamily="18" charset="0"/>
              </a:rPr>
              <a:t>各自创作的部分可以单独享有著作权</a:t>
            </a:r>
            <a:r>
              <a:rPr lang="zh-CN" altLang="en-US" sz="2200" dirty="0" smtClean="0">
                <a:solidFill>
                  <a:srgbClr val="002060"/>
                </a:solidFill>
                <a:latin typeface="Times New Roman" pitchFamily="18" charset="0"/>
                <a:ea typeface="华文仿宋" pitchFamily="2" charset="-122"/>
                <a:cs typeface="Times New Roman" pitchFamily="18" charset="0"/>
              </a:rPr>
              <a:t>，但行使著作权时不得侵犯合作作品整体的著作权。</a:t>
            </a:r>
            <a:endParaRPr lang="zh-CN" altLang="en-US" sz="2200" b="1" dirty="0" smtClean="0">
              <a:solidFill>
                <a:srgbClr val="002060"/>
              </a:solidFill>
              <a:latin typeface="Times New Roman" pitchFamily="18" charset="0"/>
              <a:ea typeface="华文仿宋" pitchFamily="2" charset="-122"/>
              <a:cs typeface="Times New Roman" pitchFamily="18" charset="0"/>
            </a:endParaRPr>
          </a:p>
          <a:p>
            <a:pPr>
              <a:lnSpc>
                <a:spcPct val="150000"/>
              </a:lnSpc>
            </a:pPr>
            <a:endParaRPr lang="en-US" altLang="zh-CN" sz="2200" b="1" dirty="0" smtClean="0">
              <a:solidFill>
                <a:srgbClr val="002060"/>
              </a:solidFill>
              <a:latin typeface="Times New Roman" pitchFamily="18" charset="0"/>
              <a:ea typeface="长城仿宋体" pitchFamily="49" charset="-122"/>
              <a:cs typeface="Times New Roman" pitchFamily="18" charset="0"/>
            </a:endParaRPr>
          </a:p>
          <a:p>
            <a:pPr>
              <a:lnSpc>
                <a:spcPct val="150000"/>
              </a:lnSpc>
            </a:pPr>
            <a:endParaRPr lang="en-US" altLang="zh-CN" sz="2000" b="1" dirty="0" smtClean="0">
              <a:solidFill>
                <a:srgbClr val="002060"/>
              </a:solidFill>
              <a:latin typeface="Times New Roman" pitchFamily="18" charset="0"/>
              <a:ea typeface="长城仿宋体" pitchFamily="49" charset="-122"/>
              <a:cs typeface="Times New Roman" pitchFamily="18" charset="0"/>
            </a:endParaRP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818" name="内容占位符 4"/>
          <p:cNvSpPr>
            <a:spLocks noGrp="1"/>
          </p:cNvSpPr>
          <p:nvPr>
            <p:ph idx="1"/>
          </p:nvPr>
        </p:nvSpPr>
        <p:spPr>
          <a:xfrm>
            <a:off x="457200" y="914400"/>
            <a:ext cx="8231188" cy="5211763"/>
          </a:xfrm>
        </p:spPr>
        <p:txBody>
          <a:bodyPr/>
          <a:lstStyle/>
          <a:p>
            <a:pPr>
              <a:lnSpc>
                <a:spcPct val="125000"/>
              </a:lnSpc>
            </a:pPr>
            <a:r>
              <a:rPr lang="en-US" altLang="zh-CN" sz="2200" b="1" dirty="0" smtClean="0">
                <a:solidFill>
                  <a:srgbClr val="002060"/>
                </a:solidFill>
                <a:latin typeface="Times New Roman" pitchFamily="18" charset="0"/>
                <a:ea typeface="微软雅黑" pitchFamily="34" charset="-122"/>
                <a:cs typeface="Times New Roman" pitchFamily="18" charset="0"/>
              </a:rPr>
              <a:t>【2008</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12</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甲、乙两人合作创作了一部不能分割使用的小说。乙提出将该小说著作权中的财产权转让给他人，甲表示反对。后甲提出许可某电影制片厂将该小说改编后拍成电影，乙表示反对，但无正当理由。对此，下列哪些说法是正确的？</a:t>
            </a:r>
          </a:p>
          <a:p>
            <a:pPr>
              <a:lnSpc>
                <a:spcPct val="125000"/>
              </a:lnSpc>
            </a:pPr>
            <a:r>
              <a:rPr lang="en-US" altLang="zh-CN" sz="2200" dirty="0" smtClean="0">
                <a:solidFill>
                  <a:srgbClr val="002060"/>
                </a:solidFill>
                <a:latin typeface="Times New Roman" pitchFamily="18" charset="0"/>
                <a:ea typeface="微软雅黑" pitchFamily="34" charset="-122"/>
                <a:cs typeface="Times New Roman" pitchFamily="18" charset="0"/>
              </a:rPr>
              <a:t>A</a:t>
            </a:r>
            <a:r>
              <a:rPr lang="zh-CN" altLang="en-US" sz="2200" dirty="0" smtClean="0">
                <a:solidFill>
                  <a:srgbClr val="002060"/>
                </a:solidFill>
                <a:latin typeface="Times New Roman" pitchFamily="18" charset="0"/>
                <a:ea typeface="微软雅黑" pitchFamily="34" charset="-122"/>
                <a:cs typeface="Times New Roman" pitchFamily="18" charset="0"/>
              </a:rPr>
              <a:t>．未经乙的同意，甲不能许可电影制片厂使用该小说</a:t>
            </a:r>
          </a:p>
          <a:p>
            <a:pPr>
              <a:lnSpc>
                <a:spcPct val="125000"/>
              </a:lnSpc>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．乙不得阻止甲许可电影制片厂使用该小说</a:t>
            </a:r>
          </a:p>
          <a:p>
            <a:pPr>
              <a:lnSpc>
                <a:spcPct val="125000"/>
              </a:lnSpc>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．未经甲的同意，乙不得将该小说著作权中的财产权转让给他人</a:t>
            </a:r>
          </a:p>
          <a:p>
            <a:pPr>
              <a:lnSpc>
                <a:spcPct val="125000"/>
              </a:lnSpc>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．甲在乙反对的情况下许可电影制片厂使用该小说的，所得收益应当在甲和乙之间合理分配</a:t>
            </a:r>
            <a:endParaRPr lang="en-US" altLang="zh-CN" sz="2200" b="1" dirty="0" smtClean="0">
              <a:solidFill>
                <a:srgbClr val="C00000"/>
              </a:solidFill>
              <a:latin typeface="Times New Roman" pitchFamily="18" charset="0"/>
              <a:ea typeface="微软雅黑" pitchFamily="34" charset="-122"/>
              <a:cs typeface="Times New Roman" pitchFamily="18" charset="0"/>
            </a:endParaRP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842" name="内容占位符 4"/>
          <p:cNvSpPr>
            <a:spLocks noGrp="1"/>
          </p:cNvSpPr>
          <p:nvPr>
            <p:ph idx="1"/>
          </p:nvPr>
        </p:nvSpPr>
        <p:spPr>
          <a:xfrm>
            <a:off x="457200" y="990600"/>
            <a:ext cx="8231188" cy="5135563"/>
          </a:xfrm>
        </p:spPr>
        <p:txBody>
          <a:bodyPr/>
          <a:lstStyle/>
          <a:p>
            <a:pPr>
              <a:lnSpc>
                <a:spcPct val="150000"/>
              </a:lnSpc>
            </a:pP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3</a:t>
            </a:r>
            <a:r>
              <a:rPr lang="zh-CN" altLang="en-US" sz="2400" b="1" dirty="0" smtClean="0">
                <a:solidFill>
                  <a:srgbClr val="002060"/>
                </a:solidFill>
                <a:latin typeface="Times New Roman" pitchFamily="18" charset="0"/>
                <a:ea typeface="华文仿宋" pitchFamily="2" charset="-122"/>
                <a:cs typeface="Times New Roman" pitchFamily="18" charset="0"/>
              </a:rPr>
              <a:t>）汇编作品的著作权人</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著作权法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14</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汇编若干作品、作品的片段或者不构成作品的数据或者其他材料，对其内容的选择或者编排体现独创性的作品，为汇编作品，其著作权由汇编人享有，但行使著作权时，不得侵犯原作品的著作权。</a:t>
            </a:r>
            <a:endParaRPr lang="en-US" altLang="zh-CN" sz="2200" dirty="0" smtClean="0">
              <a:solidFill>
                <a:srgbClr val="002060"/>
              </a:solidFill>
              <a:latin typeface="Times New Roman" pitchFamily="18" charset="0"/>
              <a:ea typeface="华文仿宋" pitchFamily="2" charset="-122"/>
              <a:cs typeface="Times New Roman" pitchFamily="18" charset="0"/>
            </a:endParaRP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866" name="内容占位符 4"/>
          <p:cNvSpPr>
            <a:spLocks noGrp="1"/>
          </p:cNvSpPr>
          <p:nvPr>
            <p:ph idx="1"/>
          </p:nvPr>
        </p:nvSpPr>
        <p:spPr>
          <a:xfrm>
            <a:off x="457200" y="914400"/>
            <a:ext cx="8231188" cy="5211763"/>
          </a:xfrm>
        </p:spPr>
        <p:txBody>
          <a:bodyPr/>
          <a:lstStyle/>
          <a:p>
            <a:pPr>
              <a:lnSpc>
                <a:spcPct val="135000"/>
              </a:lnSpc>
            </a:pPr>
            <a:r>
              <a:rPr lang="en-US" altLang="zh-CN" sz="2400" b="1" dirty="0" smtClean="0">
                <a:solidFill>
                  <a:srgbClr val="002060"/>
                </a:solidFill>
                <a:latin typeface="Times New Roman" pitchFamily="18" charset="0"/>
                <a:ea typeface="微软雅黑" pitchFamily="34" charset="-122"/>
                <a:cs typeface="Times New Roman" pitchFamily="18" charset="0"/>
              </a:rPr>
              <a:t>【2008</a:t>
            </a:r>
            <a:r>
              <a:rPr lang="zh-CN" altLang="en-US" sz="2400" b="1" dirty="0" smtClean="0">
                <a:solidFill>
                  <a:srgbClr val="002060"/>
                </a:solidFill>
                <a:latin typeface="Times New Roman" pitchFamily="18" charset="0"/>
                <a:ea typeface="微软雅黑" pitchFamily="34" charset="-122"/>
                <a:cs typeface="Times New Roman" pitchFamily="18" charset="0"/>
              </a:rPr>
              <a:t>年第</a:t>
            </a:r>
            <a:r>
              <a:rPr lang="en-US" altLang="zh-CN" sz="2400" b="1" dirty="0" smtClean="0">
                <a:solidFill>
                  <a:srgbClr val="002060"/>
                </a:solidFill>
                <a:latin typeface="Times New Roman" pitchFamily="18" charset="0"/>
                <a:ea typeface="微软雅黑" pitchFamily="34" charset="-122"/>
                <a:cs typeface="Times New Roman" pitchFamily="18" charset="0"/>
              </a:rPr>
              <a:t>44</a:t>
            </a:r>
            <a:r>
              <a:rPr lang="zh-CN" altLang="en-US" sz="2400" b="1" dirty="0" smtClean="0">
                <a:solidFill>
                  <a:srgbClr val="002060"/>
                </a:solidFill>
                <a:latin typeface="Times New Roman" pitchFamily="18" charset="0"/>
                <a:ea typeface="微软雅黑" pitchFamily="34" charset="-122"/>
                <a:cs typeface="Times New Roman" pitchFamily="18" charset="0"/>
              </a:rPr>
              <a:t>题</a:t>
            </a:r>
            <a:r>
              <a:rPr lang="en-US" altLang="zh-CN" sz="2400" b="1" dirty="0" smtClean="0">
                <a:solidFill>
                  <a:srgbClr val="002060"/>
                </a:solidFill>
                <a:latin typeface="Times New Roman" pitchFamily="18" charset="0"/>
                <a:ea typeface="微软雅黑" pitchFamily="34" charset="-122"/>
                <a:cs typeface="Times New Roman" pitchFamily="18" charset="0"/>
              </a:rPr>
              <a:t>】</a:t>
            </a:r>
            <a:r>
              <a:rPr lang="zh-CN" altLang="en-US" sz="2400" dirty="0" smtClean="0">
                <a:solidFill>
                  <a:srgbClr val="002060"/>
                </a:solidFill>
                <a:latin typeface="Times New Roman" pitchFamily="18" charset="0"/>
                <a:ea typeface="微软雅黑" pitchFamily="34" charset="-122"/>
                <a:cs typeface="Times New Roman" pitchFamily="18" charset="0"/>
              </a:rPr>
              <a:t>根据著作权法的规定，下列关于汇编作品的哪些说法是正确的？</a:t>
            </a:r>
          </a:p>
          <a:p>
            <a:pPr>
              <a:lnSpc>
                <a:spcPct val="135000"/>
              </a:lnSpc>
            </a:pPr>
            <a:r>
              <a:rPr lang="en-US" altLang="zh-CN" sz="2400" dirty="0" smtClean="0">
                <a:solidFill>
                  <a:srgbClr val="C00000"/>
                </a:solidFill>
                <a:latin typeface="Times New Roman" pitchFamily="18" charset="0"/>
                <a:ea typeface="微软雅黑" pitchFamily="34" charset="-122"/>
                <a:cs typeface="Times New Roman" pitchFamily="18" charset="0"/>
              </a:rPr>
              <a:t>A</a:t>
            </a:r>
            <a:r>
              <a:rPr lang="zh-CN" altLang="en-US" sz="2400" dirty="0" smtClean="0">
                <a:solidFill>
                  <a:srgbClr val="C00000"/>
                </a:solidFill>
                <a:latin typeface="Times New Roman" pitchFamily="18" charset="0"/>
                <a:ea typeface="微软雅黑" pitchFamily="34" charset="-122"/>
                <a:cs typeface="Times New Roman" pitchFamily="18" charset="0"/>
              </a:rPr>
              <a:t>．汇编作品的著作权由汇编人享有</a:t>
            </a:r>
          </a:p>
          <a:p>
            <a:pPr>
              <a:lnSpc>
                <a:spcPct val="135000"/>
              </a:lnSpc>
            </a:pPr>
            <a:r>
              <a:rPr lang="en-US" altLang="zh-CN" sz="2400" dirty="0" smtClean="0">
                <a:solidFill>
                  <a:srgbClr val="002060"/>
                </a:solidFill>
                <a:latin typeface="Times New Roman" pitchFamily="18" charset="0"/>
                <a:ea typeface="微软雅黑" pitchFamily="34" charset="-122"/>
                <a:cs typeface="Times New Roman" pitchFamily="18" charset="0"/>
              </a:rPr>
              <a:t>B</a:t>
            </a:r>
            <a:r>
              <a:rPr lang="zh-CN" altLang="en-US" sz="2400" dirty="0" smtClean="0">
                <a:solidFill>
                  <a:srgbClr val="002060"/>
                </a:solidFill>
                <a:latin typeface="Times New Roman" pitchFamily="18" charset="0"/>
                <a:ea typeface="微软雅黑" pitchFamily="34" charset="-122"/>
                <a:cs typeface="Times New Roman" pitchFamily="18" charset="0"/>
              </a:rPr>
              <a:t>．汇编作品的著作权由汇编人和原作品的著作权人共同享有</a:t>
            </a:r>
          </a:p>
          <a:p>
            <a:pPr>
              <a:lnSpc>
                <a:spcPct val="135000"/>
              </a:lnSpc>
            </a:pPr>
            <a:r>
              <a:rPr lang="en-US" altLang="zh-CN" sz="2400" dirty="0" smtClean="0">
                <a:solidFill>
                  <a:srgbClr val="002060"/>
                </a:solidFill>
                <a:latin typeface="Times New Roman" pitchFamily="18" charset="0"/>
                <a:ea typeface="微软雅黑" pitchFamily="34" charset="-122"/>
                <a:cs typeface="Times New Roman" pitchFamily="18" charset="0"/>
              </a:rPr>
              <a:t>C</a:t>
            </a:r>
            <a:r>
              <a:rPr lang="zh-CN" altLang="en-US" sz="2400" dirty="0" smtClean="0">
                <a:solidFill>
                  <a:srgbClr val="002060"/>
                </a:solidFill>
                <a:latin typeface="Times New Roman" pitchFamily="18" charset="0"/>
                <a:ea typeface="微软雅黑" pitchFamily="34" charset="-122"/>
                <a:cs typeface="Times New Roman" pitchFamily="18" charset="0"/>
              </a:rPr>
              <a:t>．凡是汇编他人作品的，都应当经著作权人许可，并向其支付报酬</a:t>
            </a:r>
          </a:p>
          <a:p>
            <a:pPr>
              <a:lnSpc>
                <a:spcPct val="135000"/>
              </a:lnSpc>
            </a:pPr>
            <a:r>
              <a:rPr lang="en-US" altLang="zh-CN" sz="2400" dirty="0" smtClean="0">
                <a:solidFill>
                  <a:srgbClr val="002060"/>
                </a:solidFill>
                <a:latin typeface="Times New Roman" pitchFamily="18" charset="0"/>
                <a:ea typeface="微软雅黑" pitchFamily="34" charset="-122"/>
                <a:cs typeface="Times New Roman" pitchFamily="18" charset="0"/>
              </a:rPr>
              <a:t>D</a:t>
            </a:r>
            <a:r>
              <a:rPr lang="zh-CN" altLang="en-US" sz="2400" dirty="0" smtClean="0">
                <a:solidFill>
                  <a:srgbClr val="002060"/>
                </a:solidFill>
                <a:latin typeface="Times New Roman" pitchFamily="18" charset="0"/>
                <a:ea typeface="微软雅黑" pitchFamily="34" charset="-122"/>
                <a:cs typeface="Times New Roman" pitchFamily="18" charset="0"/>
              </a:rPr>
              <a:t>．对不构成作品的数据或者其他材料进行汇编，不属于汇编作品</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890" name="内容占位符 4"/>
          <p:cNvSpPr>
            <a:spLocks noGrp="1"/>
          </p:cNvSpPr>
          <p:nvPr>
            <p:ph idx="1"/>
          </p:nvPr>
        </p:nvSpPr>
        <p:spPr>
          <a:xfrm>
            <a:off x="457200" y="990600"/>
            <a:ext cx="8231188" cy="5135563"/>
          </a:xfrm>
        </p:spPr>
        <p:txBody>
          <a:bodyPr/>
          <a:lstStyle/>
          <a:p>
            <a:pPr>
              <a:lnSpc>
                <a:spcPct val="150000"/>
              </a:lnSpc>
            </a:pP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4</a:t>
            </a:r>
            <a:r>
              <a:rPr lang="zh-CN" altLang="en-US" sz="2400" b="1" dirty="0" smtClean="0">
                <a:solidFill>
                  <a:srgbClr val="002060"/>
                </a:solidFill>
                <a:latin typeface="Times New Roman" pitchFamily="18" charset="0"/>
                <a:ea typeface="华文仿宋" pitchFamily="2" charset="-122"/>
                <a:cs typeface="Times New Roman" pitchFamily="18" charset="0"/>
              </a:rPr>
              <a:t>）影视作品的著作权人</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en-US" altLang="zh-CN" sz="2200" dirty="0" smtClean="0">
                <a:solidFill>
                  <a:srgbClr val="002060"/>
                </a:solidFill>
                <a:ea typeface="华文仿宋" pitchFamily="2" charset="-122"/>
                <a:cs typeface="Times New Roman" pitchFamily="18" charset="0"/>
              </a:rPr>
              <a:t>《</a:t>
            </a:r>
            <a:r>
              <a:rPr lang="zh-CN" altLang="en-US" sz="2200" dirty="0" smtClean="0">
                <a:solidFill>
                  <a:srgbClr val="002060"/>
                </a:solidFill>
                <a:ea typeface="华文仿宋" pitchFamily="2" charset="-122"/>
                <a:cs typeface="Times New Roman" pitchFamily="18" charset="0"/>
              </a:rPr>
              <a:t>著作权法</a:t>
            </a:r>
            <a:r>
              <a:rPr lang="en-US" altLang="zh-CN" sz="2200" dirty="0" smtClean="0">
                <a:solidFill>
                  <a:srgbClr val="002060"/>
                </a:solidFill>
                <a:ea typeface="华文仿宋" pitchFamily="2" charset="-122"/>
                <a:cs typeface="Times New Roman" pitchFamily="18" charset="0"/>
              </a:rPr>
              <a:t>》</a:t>
            </a:r>
            <a:r>
              <a:rPr lang="zh-CN" altLang="en-US" sz="2200" dirty="0" smtClean="0">
                <a:solidFill>
                  <a:srgbClr val="002060"/>
                </a:solidFill>
                <a:ea typeface="华文仿宋" pitchFamily="2" charset="-122"/>
                <a:cs typeface="Times New Roman" pitchFamily="18" charset="0"/>
              </a:rPr>
              <a:t>第</a:t>
            </a:r>
            <a:r>
              <a:rPr lang="en-US" altLang="zh-CN" sz="2200" dirty="0" smtClean="0">
                <a:solidFill>
                  <a:srgbClr val="002060"/>
                </a:solidFill>
                <a:ea typeface="华文仿宋" pitchFamily="2" charset="-122"/>
                <a:cs typeface="Times New Roman" pitchFamily="18" charset="0"/>
              </a:rPr>
              <a:t>15</a:t>
            </a:r>
            <a:r>
              <a:rPr lang="zh-CN" altLang="en-US" sz="2200" dirty="0" smtClean="0">
                <a:solidFill>
                  <a:srgbClr val="002060"/>
                </a:solidFill>
                <a:ea typeface="华文仿宋" pitchFamily="2" charset="-122"/>
                <a:cs typeface="Times New Roman" pitchFamily="18" charset="0"/>
              </a:rPr>
              <a:t>条：电影作品和以类似摄制电影的方法创作的作品的著作权由制片者享有，但</a:t>
            </a:r>
            <a:r>
              <a:rPr lang="zh-CN" altLang="en-US" sz="2200" dirty="0" smtClean="0">
                <a:solidFill>
                  <a:srgbClr val="C00000"/>
                </a:solidFill>
                <a:ea typeface="华文仿宋" pitchFamily="2" charset="-122"/>
                <a:cs typeface="Times New Roman" pitchFamily="18" charset="0"/>
              </a:rPr>
              <a:t>编剧、导演、摄影、作词、作曲</a:t>
            </a:r>
            <a:r>
              <a:rPr lang="zh-CN" altLang="en-US" sz="2200" dirty="0" smtClean="0">
                <a:solidFill>
                  <a:srgbClr val="002060"/>
                </a:solidFill>
                <a:ea typeface="华文仿宋" pitchFamily="2" charset="-122"/>
                <a:cs typeface="Times New Roman" pitchFamily="18" charset="0"/>
              </a:rPr>
              <a:t>等作者享有</a:t>
            </a:r>
            <a:r>
              <a:rPr lang="zh-CN" altLang="en-US" sz="2200" dirty="0" smtClean="0">
                <a:solidFill>
                  <a:srgbClr val="C00000"/>
                </a:solidFill>
                <a:ea typeface="华文仿宋" pitchFamily="2" charset="-122"/>
                <a:cs typeface="Times New Roman" pitchFamily="18" charset="0"/>
              </a:rPr>
              <a:t>署名权</a:t>
            </a:r>
            <a:r>
              <a:rPr lang="zh-CN" altLang="en-US" sz="2200" dirty="0" smtClean="0">
                <a:solidFill>
                  <a:srgbClr val="002060"/>
                </a:solidFill>
                <a:ea typeface="华文仿宋" pitchFamily="2" charset="-122"/>
                <a:cs typeface="Times New Roman" pitchFamily="18" charset="0"/>
              </a:rPr>
              <a:t>，并有权按照与制片者签订的合同获得报酬。</a:t>
            </a:r>
            <a:endParaRPr lang="en-US" altLang="zh-CN" sz="2200" dirty="0" smtClean="0">
              <a:solidFill>
                <a:srgbClr val="002060"/>
              </a:solidFill>
              <a:ea typeface="华文仿宋" pitchFamily="2" charset="-122"/>
              <a:cs typeface="Times New Roman" pitchFamily="18" charset="0"/>
            </a:endParaRPr>
          </a:p>
          <a:p>
            <a:pPr>
              <a:lnSpc>
                <a:spcPct val="150000"/>
              </a:lnSpc>
            </a:pPr>
            <a:r>
              <a:rPr lang="zh-CN" altLang="en-US" sz="2200" dirty="0" smtClean="0">
                <a:solidFill>
                  <a:srgbClr val="002060"/>
                </a:solidFill>
                <a:ea typeface="华文仿宋" pitchFamily="2" charset="-122"/>
                <a:cs typeface="Times New Roman" pitchFamily="18" charset="0"/>
              </a:rPr>
              <a:t>电影作品和以类似摄制电影的方法创作的作品中的</a:t>
            </a:r>
            <a:r>
              <a:rPr lang="zh-CN" altLang="en-US" sz="2200" dirty="0" smtClean="0">
                <a:solidFill>
                  <a:srgbClr val="C00000"/>
                </a:solidFill>
                <a:ea typeface="华文仿宋" pitchFamily="2" charset="-122"/>
                <a:cs typeface="Times New Roman" pitchFamily="18" charset="0"/>
              </a:rPr>
              <a:t>剧本、音乐</a:t>
            </a:r>
            <a:r>
              <a:rPr lang="zh-CN" altLang="en-US" sz="2200" dirty="0" smtClean="0">
                <a:solidFill>
                  <a:srgbClr val="002060"/>
                </a:solidFill>
                <a:ea typeface="华文仿宋" pitchFamily="2" charset="-122"/>
                <a:cs typeface="Times New Roman" pitchFamily="18" charset="0"/>
              </a:rPr>
              <a:t>等可以单独使用的作品的作者有权</a:t>
            </a:r>
            <a:r>
              <a:rPr lang="zh-CN" altLang="en-US" sz="2200" dirty="0" smtClean="0">
                <a:solidFill>
                  <a:srgbClr val="C00000"/>
                </a:solidFill>
                <a:ea typeface="华文仿宋" pitchFamily="2" charset="-122"/>
                <a:cs typeface="Times New Roman" pitchFamily="18" charset="0"/>
              </a:rPr>
              <a:t>单独行使</a:t>
            </a:r>
            <a:r>
              <a:rPr lang="zh-CN" altLang="en-US" sz="2200" dirty="0" smtClean="0">
                <a:solidFill>
                  <a:srgbClr val="002060"/>
                </a:solidFill>
                <a:ea typeface="华文仿宋" pitchFamily="2" charset="-122"/>
                <a:cs typeface="Times New Roman" pitchFamily="18" charset="0"/>
              </a:rPr>
              <a:t>其著作权。</a:t>
            </a:r>
            <a:br>
              <a:rPr lang="zh-CN" altLang="en-US" sz="2200" dirty="0" smtClean="0">
                <a:solidFill>
                  <a:srgbClr val="002060"/>
                </a:solidFill>
                <a:ea typeface="华文仿宋" pitchFamily="2" charset="-122"/>
                <a:cs typeface="Times New Roman" pitchFamily="18" charset="0"/>
              </a:rPr>
            </a:br>
            <a:endParaRPr lang="en-US" altLang="zh-CN" sz="2200" dirty="0" smtClean="0">
              <a:solidFill>
                <a:srgbClr val="002060"/>
              </a:solidFill>
              <a:ea typeface="华文仿宋" pitchFamily="2" charset="-122"/>
              <a:cs typeface="Times New Roman" pitchFamily="18" charset="0"/>
            </a:endParaRP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914" name="内容占位符 4"/>
          <p:cNvSpPr>
            <a:spLocks noGrp="1"/>
          </p:cNvSpPr>
          <p:nvPr>
            <p:ph idx="1"/>
          </p:nvPr>
        </p:nvSpPr>
        <p:spPr>
          <a:xfrm>
            <a:off x="0" y="914400"/>
            <a:ext cx="8993188" cy="5211763"/>
          </a:xfrm>
        </p:spPr>
        <p:txBody>
          <a:bodyPr/>
          <a:lstStyle/>
          <a:p>
            <a:pPr>
              <a:lnSpc>
                <a:spcPct val="150000"/>
              </a:lnSpc>
            </a:pPr>
            <a:r>
              <a:rPr lang="en-US" altLang="zh-CN" sz="2000" b="1" dirty="0" smtClean="0">
                <a:solidFill>
                  <a:srgbClr val="002060"/>
                </a:solidFill>
                <a:latin typeface="Times New Roman" pitchFamily="18" charset="0"/>
                <a:ea typeface="微软雅黑" pitchFamily="34" charset="-122"/>
                <a:cs typeface="Times New Roman" pitchFamily="18" charset="0"/>
              </a:rPr>
              <a:t>【2009</a:t>
            </a:r>
            <a:r>
              <a:rPr lang="zh-CN" altLang="en-US" sz="2000" b="1" dirty="0" smtClean="0">
                <a:solidFill>
                  <a:srgbClr val="002060"/>
                </a:solidFill>
                <a:latin typeface="Times New Roman" pitchFamily="18" charset="0"/>
                <a:ea typeface="微软雅黑" pitchFamily="34" charset="-122"/>
                <a:cs typeface="Times New Roman" pitchFamily="18" charset="0"/>
              </a:rPr>
              <a:t>年第</a:t>
            </a:r>
            <a:r>
              <a:rPr lang="en-US" altLang="zh-CN" sz="2000" b="1" dirty="0" smtClean="0">
                <a:solidFill>
                  <a:srgbClr val="002060"/>
                </a:solidFill>
                <a:latin typeface="Times New Roman" pitchFamily="18" charset="0"/>
                <a:ea typeface="微软雅黑" pitchFamily="34" charset="-122"/>
                <a:cs typeface="Times New Roman" pitchFamily="18" charset="0"/>
              </a:rPr>
              <a:t>20</a:t>
            </a:r>
            <a:r>
              <a:rPr lang="zh-CN" altLang="en-US" sz="2000" b="1" dirty="0" smtClean="0">
                <a:solidFill>
                  <a:srgbClr val="002060"/>
                </a:solidFill>
                <a:latin typeface="Times New Roman" pitchFamily="18" charset="0"/>
                <a:ea typeface="微软雅黑" pitchFamily="34" charset="-122"/>
                <a:cs typeface="Times New Roman" pitchFamily="18" charset="0"/>
              </a:rPr>
              <a:t>题</a:t>
            </a:r>
            <a:r>
              <a:rPr lang="en-US" altLang="zh-CN" sz="2000" b="1" dirty="0" smtClean="0">
                <a:solidFill>
                  <a:srgbClr val="002060"/>
                </a:solidFill>
                <a:latin typeface="Times New Roman" pitchFamily="18" charset="0"/>
                <a:ea typeface="微软雅黑" pitchFamily="34" charset="-122"/>
                <a:cs typeface="Times New Roman" pitchFamily="18" charset="0"/>
              </a:rPr>
              <a:t>】</a:t>
            </a:r>
            <a:r>
              <a:rPr lang="zh-CN" altLang="en-US" sz="2000" dirty="0" smtClean="0">
                <a:solidFill>
                  <a:srgbClr val="002060"/>
                </a:solidFill>
                <a:latin typeface="Times New Roman" pitchFamily="18" charset="0"/>
                <a:ea typeface="微软雅黑" pitchFamily="34" charset="-122"/>
                <a:cs typeface="Times New Roman" pitchFamily="18" charset="0"/>
              </a:rPr>
              <a:t>李某、胡某和张某分别是某影片的编剧、导演和制片人。根据著作权法及相关规定，下列说法哪些是正确的？</a:t>
            </a:r>
          </a:p>
          <a:p>
            <a:pPr>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A</a:t>
            </a:r>
            <a:r>
              <a:rPr lang="zh-CN" altLang="en-US" sz="2000" dirty="0" smtClean="0">
                <a:solidFill>
                  <a:srgbClr val="C00000"/>
                </a:solidFill>
                <a:latin typeface="Times New Roman" pitchFamily="18" charset="0"/>
                <a:ea typeface="微软雅黑" pitchFamily="34" charset="-122"/>
                <a:cs typeface="Times New Roman" pitchFamily="18" charset="0"/>
              </a:rPr>
              <a:t>．张某享有该影片的著作权   </a:t>
            </a:r>
            <a:r>
              <a:rPr lang="en-US" altLang="zh-CN" sz="2000" dirty="0" smtClean="0">
                <a:solidFill>
                  <a:srgbClr val="002060"/>
                </a:solidFill>
                <a:latin typeface="Times New Roman" pitchFamily="18" charset="0"/>
                <a:ea typeface="微软雅黑" pitchFamily="34" charset="-122"/>
                <a:cs typeface="Times New Roman" pitchFamily="18" charset="0"/>
              </a:rPr>
              <a:t>B</a:t>
            </a:r>
            <a:r>
              <a:rPr lang="zh-CN" altLang="en-US" sz="2000" dirty="0" smtClean="0">
                <a:solidFill>
                  <a:srgbClr val="002060"/>
                </a:solidFill>
                <a:latin typeface="Times New Roman" pitchFamily="18" charset="0"/>
                <a:ea typeface="微软雅黑" pitchFamily="34" charset="-122"/>
                <a:cs typeface="Times New Roman" pitchFamily="18" charset="0"/>
              </a:rPr>
              <a:t>．胡某享有该影片的著作权</a:t>
            </a:r>
          </a:p>
          <a:p>
            <a:pPr>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C</a:t>
            </a:r>
            <a:r>
              <a:rPr lang="zh-CN" altLang="en-US" sz="2000" dirty="0" smtClean="0">
                <a:solidFill>
                  <a:srgbClr val="C00000"/>
                </a:solidFill>
                <a:latin typeface="Times New Roman" pitchFamily="18" charset="0"/>
                <a:ea typeface="微软雅黑" pitchFamily="34" charset="-122"/>
                <a:cs typeface="Times New Roman" pitchFamily="18" charset="0"/>
              </a:rPr>
              <a:t>．胡某享有署名权                   </a:t>
            </a:r>
            <a:r>
              <a:rPr lang="en-US" altLang="zh-CN" sz="2000" dirty="0" smtClean="0">
                <a:solidFill>
                  <a:srgbClr val="C00000"/>
                </a:solidFill>
                <a:latin typeface="Times New Roman" pitchFamily="18" charset="0"/>
                <a:ea typeface="微软雅黑" pitchFamily="34" charset="-122"/>
                <a:cs typeface="Times New Roman" pitchFamily="18" charset="0"/>
              </a:rPr>
              <a:t>D</a:t>
            </a:r>
            <a:r>
              <a:rPr lang="zh-CN" altLang="en-US" sz="2000" dirty="0" smtClean="0">
                <a:solidFill>
                  <a:srgbClr val="C00000"/>
                </a:solidFill>
                <a:latin typeface="Times New Roman" pitchFamily="18" charset="0"/>
                <a:ea typeface="微软雅黑" pitchFamily="34" charset="-122"/>
                <a:cs typeface="Times New Roman" pitchFamily="18" charset="0"/>
              </a:rPr>
              <a:t>．李某有权就该影片的剧本单独行使著作权</a:t>
            </a:r>
            <a:endParaRPr lang="en-US" altLang="zh-CN" sz="2000" dirty="0" smtClean="0">
              <a:solidFill>
                <a:srgbClr val="C00000"/>
              </a:solidFill>
              <a:latin typeface="Times New Roman" pitchFamily="18" charset="0"/>
              <a:ea typeface="微软雅黑" pitchFamily="34" charset="-122"/>
              <a:cs typeface="Times New Roman" pitchFamily="18" charset="0"/>
            </a:endParaRPr>
          </a:p>
          <a:p>
            <a:pPr>
              <a:lnSpc>
                <a:spcPct val="150000"/>
              </a:lnSpc>
              <a:spcBef>
                <a:spcPts val="1800"/>
              </a:spcBef>
            </a:pPr>
            <a:r>
              <a:rPr lang="en-US" altLang="zh-CN" sz="2000" b="1" dirty="0" smtClean="0">
                <a:solidFill>
                  <a:srgbClr val="002060"/>
                </a:solidFill>
                <a:latin typeface="Times New Roman" pitchFamily="18" charset="0"/>
                <a:ea typeface="微软雅黑" pitchFamily="34" charset="-122"/>
                <a:cs typeface="Times New Roman" pitchFamily="18" charset="0"/>
              </a:rPr>
              <a:t>【2013</a:t>
            </a:r>
            <a:r>
              <a:rPr lang="zh-CN" altLang="en-US" sz="2000" b="1" dirty="0" smtClean="0">
                <a:solidFill>
                  <a:srgbClr val="002060"/>
                </a:solidFill>
                <a:latin typeface="Times New Roman" pitchFamily="18" charset="0"/>
                <a:ea typeface="微软雅黑" pitchFamily="34" charset="-122"/>
                <a:cs typeface="Times New Roman" pitchFamily="18" charset="0"/>
              </a:rPr>
              <a:t>年第</a:t>
            </a:r>
            <a:r>
              <a:rPr lang="en-US" altLang="zh-CN" sz="2000" b="1" dirty="0" smtClean="0">
                <a:solidFill>
                  <a:srgbClr val="002060"/>
                </a:solidFill>
                <a:latin typeface="Times New Roman" pitchFamily="18" charset="0"/>
                <a:ea typeface="微软雅黑" pitchFamily="34" charset="-122"/>
                <a:cs typeface="Times New Roman" pitchFamily="18" charset="0"/>
              </a:rPr>
              <a:t>62</a:t>
            </a:r>
            <a:r>
              <a:rPr lang="zh-CN" altLang="en-US" sz="2000" b="1" dirty="0" smtClean="0">
                <a:solidFill>
                  <a:srgbClr val="002060"/>
                </a:solidFill>
                <a:latin typeface="Times New Roman" pitchFamily="18" charset="0"/>
                <a:ea typeface="微软雅黑" pitchFamily="34" charset="-122"/>
                <a:cs typeface="Times New Roman" pitchFamily="18" charset="0"/>
              </a:rPr>
              <a:t>题</a:t>
            </a:r>
            <a:r>
              <a:rPr lang="en-US" altLang="zh-CN" sz="2000" b="1" dirty="0" smtClean="0">
                <a:solidFill>
                  <a:srgbClr val="002060"/>
                </a:solidFill>
                <a:latin typeface="Times New Roman" pitchFamily="18" charset="0"/>
                <a:ea typeface="微软雅黑" pitchFamily="34" charset="-122"/>
                <a:cs typeface="Times New Roman" pitchFamily="18" charset="0"/>
              </a:rPr>
              <a:t>】</a:t>
            </a:r>
            <a:r>
              <a:rPr lang="zh-CN" altLang="en-US" sz="2000" dirty="0" smtClean="0">
                <a:solidFill>
                  <a:srgbClr val="002060"/>
                </a:solidFill>
                <a:latin typeface="Times New Roman" pitchFamily="18" charset="0"/>
                <a:ea typeface="微软雅黑" pitchFamily="34" charset="-122"/>
                <a:cs typeface="Times New Roman" pitchFamily="18" charset="0"/>
              </a:rPr>
              <a:t>根据著作权法及相关规定，下列哪些说法是正确的？</a:t>
            </a:r>
          </a:p>
          <a:p>
            <a:pPr>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A</a:t>
            </a:r>
            <a:r>
              <a:rPr lang="zh-CN" altLang="en-US" sz="2000" dirty="0" smtClean="0">
                <a:solidFill>
                  <a:srgbClr val="C00000"/>
                </a:solidFill>
                <a:latin typeface="Times New Roman" pitchFamily="18" charset="0"/>
                <a:ea typeface="微软雅黑" pitchFamily="34" charset="-122"/>
                <a:cs typeface="Times New Roman" pitchFamily="18" charset="0"/>
              </a:rPr>
              <a:t>．电影作品的著作权由制片者享有</a:t>
            </a:r>
          </a:p>
          <a:p>
            <a:pPr>
              <a:lnSpc>
                <a:spcPct val="150000"/>
              </a:lnSpc>
            </a:pPr>
            <a:r>
              <a:rPr lang="en-US" altLang="zh-CN" sz="2000" dirty="0" smtClean="0">
                <a:solidFill>
                  <a:srgbClr val="002060"/>
                </a:solidFill>
                <a:latin typeface="Times New Roman" pitchFamily="18" charset="0"/>
                <a:ea typeface="微软雅黑" pitchFamily="34" charset="-122"/>
                <a:cs typeface="Times New Roman" pitchFamily="18" charset="0"/>
              </a:rPr>
              <a:t>B</a:t>
            </a:r>
            <a:r>
              <a:rPr lang="zh-CN" altLang="en-US" sz="2000" dirty="0" smtClean="0">
                <a:solidFill>
                  <a:srgbClr val="002060"/>
                </a:solidFill>
                <a:latin typeface="Times New Roman" pitchFamily="18" charset="0"/>
                <a:ea typeface="微软雅黑" pitchFamily="34" charset="-122"/>
                <a:cs typeface="Times New Roman" pitchFamily="18" charset="0"/>
              </a:rPr>
              <a:t>．电影作品的著作权由导演享有</a:t>
            </a:r>
          </a:p>
          <a:p>
            <a:pPr>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C</a:t>
            </a:r>
            <a:r>
              <a:rPr lang="zh-CN" altLang="en-US" sz="2000" dirty="0" smtClean="0">
                <a:solidFill>
                  <a:srgbClr val="C00000"/>
                </a:solidFill>
                <a:latin typeface="Times New Roman" pitchFamily="18" charset="0"/>
                <a:ea typeface="微软雅黑" pitchFamily="34" charset="-122"/>
                <a:cs typeface="Times New Roman" pitchFamily="18" charset="0"/>
              </a:rPr>
              <a:t>．电影作品中的剧本作者有权单独行使其著作权</a:t>
            </a:r>
          </a:p>
          <a:p>
            <a:pPr>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D</a:t>
            </a:r>
            <a:r>
              <a:rPr lang="zh-CN" altLang="en-US" sz="2000" dirty="0" smtClean="0">
                <a:solidFill>
                  <a:srgbClr val="C00000"/>
                </a:solidFill>
                <a:latin typeface="Times New Roman" pitchFamily="18" charset="0"/>
                <a:ea typeface="微软雅黑" pitchFamily="34" charset="-122"/>
                <a:cs typeface="Times New Roman" pitchFamily="18" charset="0"/>
              </a:rPr>
              <a:t>．电影作品中的音乐作者有权单独行使其著作权</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内容占位符 4"/>
          <p:cNvSpPr>
            <a:spLocks noGrp="1"/>
          </p:cNvSpPr>
          <p:nvPr>
            <p:ph idx="1"/>
          </p:nvPr>
        </p:nvSpPr>
        <p:spPr>
          <a:xfrm>
            <a:off x="457200" y="914400"/>
            <a:ext cx="8231188" cy="5211763"/>
          </a:xfrm>
        </p:spPr>
        <p:txBody>
          <a:bodyPr>
            <a:normAutofit/>
          </a:bodyPr>
          <a:lstStyle/>
          <a:p>
            <a:pPr>
              <a:lnSpc>
                <a:spcPct val="140000"/>
              </a:lnSpc>
            </a:pP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5</a:t>
            </a:r>
            <a:r>
              <a:rPr lang="zh-CN" altLang="en-US" sz="2400" b="1" dirty="0" smtClean="0">
                <a:solidFill>
                  <a:srgbClr val="002060"/>
                </a:solidFill>
                <a:latin typeface="Times New Roman" pitchFamily="18" charset="0"/>
                <a:ea typeface="华文仿宋" pitchFamily="2" charset="-122"/>
                <a:cs typeface="Times New Roman" pitchFamily="18" charset="0"/>
              </a:rPr>
              <a:t>）职务作品的著作权人</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a:lnSpc>
                <a:spcPct val="140000"/>
              </a:lnSpc>
            </a:pPr>
            <a:r>
              <a:rPr lang="en-US" altLang="zh-CN" sz="1900" b="1" dirty="0" smtClean="0">
                <a:solidFill>
                  <a:srgbClr val="002060"/>
                </a:solidFill>
                <a:latin typeface="Times New Roman" pitchFamily="18" charset="0"/>
                <a:ea typeface="华文仿宋" pitchFamily="2" charset="-122"/>
                <a:cs typeface="Times New Roman" pitchFamily="18" charset="0"/>
              </a:rPr>
              <a:t>《</a:t>
            </a:r>
            <a:r>
              <a:rPr lang="zh-CN" altLang="en-US" sz="1900" b="1" dirty="0" smtClean="0">
                <a:solidFill>
                  <a:srgbClr val="002060"/>
                </a:solidFill>
                <a:latin typeface="Times New Roman" pitchFamily="18" charset="0"/>
                <a:ea typeface="华文仿宋" pitchFamily="2" charset="-122"/>
                <a:cs typeface="Times New Roman" pitchFamily="18" charset="0"/>
              </a:rPr>
              <a:t>著作权法</a:t>
            </a:r>
            <a:r>
              <a:rPr lang="en-US" altLang="zh-CN" sz="1900" b="1" dirty="0" smtClean="0">
                <a:solidFill>
                  <a:srgbClr val="002060"/>
                </a:solidFill>
                <a:latin typeface="Times New Roman" pitchFamily="18" charset="0"/>
                <a:ea typeface="华文仿宋" pitchFamily="2" charset="-122"/>
                <a:cs typeface="Times New Roman" pitchFamily="18" charset="0"/>
              </a:rPr>
              <a:t>》</a:t>
            </a:r>
            <a:r>
              <a:rPr lang="zh-CN" altLang="en-US" sz="1900" b="1" dirty="0" smtClean="0">
                <a:solidFill>
                  <a:srgbClr val="002060"/>
                </a:solidFill>
                <a:latin typeface="Times New Roman" pitchFamily="18" charset="0"/>
                <a:ea typeface="华文仿宋" pitchFamily="2" charset="-122"/>
                <a:cs typeface="Times New Roman" pitchFamily="18" charset="0"/>
              </a:rPr>
              <a:t>第</a:t>
            </a:r>
            <a:r>
              <a:rPr lang="en-US" altLang="zh-CN" sz="1900" b="1" dirty="0" smtClean="0">
                <a:solidFill>
                  <a:srgbClr val="002060"/>
                </a:solidFill>
                <a:latin typeface="Times New Roman" pitchFamily="18" charset="0"/>
                <a:ea typeface="华文仿宋" pitchFamily="2" charset="-122"/>
                <a:cs typeface="Times New Roman" pitchFamily="18" charset="0"/>
              </a:rPr>
              <a:t>16</a:t>
            </a:r>
            <a:r>
              <a:rPr lang="zh-CN" altLang="en-US" sz="1900" b="1" dirty="0" smtClean="0">
                <a:solidFill>
                  <a:srgbClr val="002060"/>
                </a:solidFill>
                <a:latin typeface="Times New Roman" pitchFamily="18" charset="0"/>
                <a:ea typeface="华文仿宋" pitchFamily="2" charset="-122"/>
                <a:cs typeface="Times New Roman" pitchFamily="18" charset="0"/>
              </a:rPr>
              <a:t>条：</a:t>
            </a:r>
            <a:r>
              <a:rPr lang="zh-CN" altLang="en-US" sz="1900" dirty="0" smtClean="0">
                <a:solidFill>
                  <a:srgbClr val="002060"/>
                </a:solidFill>
                <a:latin typeface="Times New Roman" pitchFamily="18" charset="0"/>
                <a:ea typeface="华文仿宋" pitchFamily="2" charset="-122"/>
                <a:cs typeface="Times New Roman" pitchFamily="18" charset="0"/>
              </a:rPr>
              <a:t>公民为完成法人或者其他组织工作任务所创作的作品是职务作品，除本条第二款的规定以外，</a:t>
            </a:r>
            <a:r>
              <a:rPr lang="zh-CN" altLang="en-US" sz="1900" dirty="0" smtClean="0">
                <a:solidFill>
                  <a:srgbClr val="C00000"/>
                </a:solidFill>
                <a:latin typeface="Times New Roman" pitchFamily="18" charset="0"/>
                <a:ea typeface="华文仿宋" pitchFamily="2" charset="-122"/>
                <a:cs typeface="Times New Roman" pitchFamily="18" charset="0"/>
              </a:rPr>
              <a:t>著作权由作者享有</a:t>
            </a:r>
            <a:r>
              <a:rPr lang="zh-CN" altLang="en-US" sz="1900" dirty="0" smtClean="0">
                <a:solidFill>
                  <a:srgbClr val="002060"/>
                </a:solidFill>
                <a:latin typeface="Times New Roman" pitchFamily="18" charset="0"/>
                <a:ea typeface="华文仿宋" pitchFamily="2" charset="-122"/>
                <a:cs typeface="Times New Roman" pitchFamily="18" charset="0"/>
              </a:rPr>
              <a:t>，但</a:t>
            </a:r>
            <a:r>
              <a:rPr lang="zh-CN" altLang="en-US" sz="1900" dirty="0" smtClean="0">
                <a:solidFill>
                  <a:srgbClr val="C00000"/>
                </a:solidFill>
                <a:latin typeface="Times New Roman" pitchFamily="18" charset="0"/>
                <a:ea typeface="华文仿宋" pitchFamily="2" charset="-122"/>
                <a:cs typeface="Times New Roman" pitchFamily="18" charset="0"/>
              </a:rPr>
              <a:t>法人或者其他组织有权在其业务范围内优先使用</a:t>
            </a:r>
            <a:r>
              <a:rPr lang="zh-CN" altLang="en-US" sz="1900" dirty="0" smtClean="0">
                <a:solidFill>
                  <a:srgbClr val="002060"/>
                </a:solidFill>
                <a:latin typeface="Times New Roman" pitchFamily="18" charset="0"/>
                <a:ea typeface="华文仿宋" pitchFamily="2" charset="-122"/>
                <a:cs typeface="Times New Roman" pitchFamily="18" charset="0"/>
              </a:rPr>
              <a:t>。作品完成两年内，未经单位同意，作者不得许可第三人以与单位使用的相同方式使用该作品。</a:t>
            </a:r>
            <a:endParaRPr lang="en-US" altLang="zh-CN" sz="1900" dirty="0" smtClean="0">
              <a:solidFill>
                <a:srgbClr val="002060"/>
              </a:solidFill>
              <a:latin typeface="Times New Roman" pitchFamily="18" charset="0"/>
              <a:ea typeface="华文仿宋" pitchFamily="2" charset="-122"/>
              <a:cs typeface="Times New Roman" pitchFamily="18" charset="0"/>
            </a:endParaRPr>
          </a:p>
          <a:p>
            <a:pPr>
              <a:lnSpc>
                <a:spcPct val="140000"/>
              </a:lnSpc>
            </a:pPr>
            <a:r>
              <a:rPr lang="zh-CN" altLang="en-US" sz="1900" dirty="0" smtClean="0">
                <a:solidFill>
                  <a:srgbClr val="002060"/>
                </a:solidFill>
                <a:latin typeface="Times New Roman" pitchFamily="18" charset="0"/>
                <a:ea typeface="华文仿宋" pitchFamily="2" charset="-122"/>
                <a:cs typeface="Times New Roman" pitchFamily="18" charset="0"/>
              </a:rPr>
              <a:t>有下列情形之一的职务作品，</a:t>
            </a:r>
            <a:r>
              <a:rPr lang="zh-CN" altLang="en-US" sz="1900" dirty="0" smtClean="0">
                <a:solidFill>
                  <a:srgbClr val="C00000"/>
                </a:solidFill>
                <a:latin typeface="Times New Roman" pitchFamily="18" charset="0"/>
                <a:ea typeface="华文仿宋" pitchFamily="2" charset="-122"/>
                <a:cs typeface="Times New Roman" pitchFamily="18" charset="0"/>
              </a:rPr>
              <a:t>作者享有署名权</a:t>
            </a:r>
            <a:r>
              <a:rPr lang="zh-CN" altLang="en-US" sz="1900" dirty="0" smtClean="0">
                <a:solidFill>
                  <a:srgbClr val="002060"/>
                </a:solidFill>
                <a:latin typeface="Times New Roman" pitchFamily="18" charset="0"/>
                <a:ea typeface="华文仿宋" pitchFamily="2" charset="-122"/>
                <a:cs typeface="Times New Roman" pitchFamily="18" charset="0"/>
              </a:rPr>
              <a:t>，著作权的其他权利由法人或者其他组织享有，法人或者其他组织可以给予作者奖励：</a:t>
            </a:r>
            <a:br>
              <a:rPr lang="zh-CN" altLang="en-US" sz="1900" dirty="0" smtClean="0">
                <a:solidFill>
                  <a:srgbClr val="002060"/>
                </a:solidFill>
                <a:latin typeface="Times New Roman" pitchFamily="18" charset="0"/>
                <a:ea typeface="华文仿宋" pitchFamily="2" charset="-122"/>
                <a:cs typeface="Times New Roman" pitchFamily="18" charset="0"/>
              </a:rPr>
            </a:br>
            <a:r>
              <a:rPr lang="zh-CN" altLang="en-US" sz="1900" dirty="0" smtClean="0">
                <a:solidFill>
                  <a:srgbClr val="002060"/>
                </a:solidFill>
                <a:latin typeface="Times New Roman" pitchFamily="18" charset="0"/>
                <a:ea typeface="华文仿宋" pitchFamily="2" charset="-122"/>
                <a:cs typeface="Times New Roman" pitchFamily="18" charset="0"/>
              </a:rPr>
              <a:t>（一）</a:t>
            </a:r>
            <a:r>
              <a:rPr lang="zh-CN" altLang="en-US" sz="1900" dirty="0" smtClean="0">
                <a:solidFill>
                  <a:srgbClr val="C00000"/>
                </a:solidFill>
                <a:latin typeface="Times New Roman" pitchFamily="18" charset="0"/>
                <a:ea typeface="华文仿宋" pitchFamily="2" charset="-122"/>
                <a:cs typeface="Times New Roman" pitchFamily="18" charset="0"/>
              </a:rPr>
              <a:t>主要是利用法人或者其他组织的物质技术条件创作，并由法人或者其他组织承担责任</a:t>
            </a:r>
            <a:r>
              <a:rPr lang="zh-CN" altLang="en-US" sz="1900" dirty="0" smtClean="0">
                <a:solidFill>
                  <a:srgbClr val="002060"/>
                </a:solidFill>
                <a:latin typeface="Times New Roman" pitchFamily="18" charset="0"/>
                <a:ea typeface="华文仿宋" pitchFamily="2" charset="-122"/>
                <a:cs typeface="Times New Roman" pitchFamily="18" charset="0"/>
              </a:rPr>
              <a:t>的</a:t>
            </a:r>
            <a:r>
              <a:rPr lang="zh-CN" altLang="en-US" sz="1900" dirty="0" smtClean="0">
                <a:solidFill>
                  <a:srgbClr val="C00000"/>
                </a:solidFill>
                <a:latin typeface="Times New Roman" pitchFamily="18" charset="0"/>
                <a:ea typeface="华文仿宋" pitchFamily="2" charset="-122"/>
                <a:cs typeface="Times New Roman" pitchFamily="18" charset="0"/>
              </a:rPr>
              <a:t>工程设计图、产品设计图、地图、计算机软件等职务作品；</a:t>
            </a:r>
            <a:r>
              <a:rPr lang="zh-CN" altLang="en-US" sz="1900" dirty="0" smtClean="0">
                <a:solidFill>
                  <a:srgbClr val="002060"/>
                </a:solidFill>
                <a:latin typeface="Times New Roman" pitchFamily="18" charset="0"/>
                <a:ea typeface="华文仿宋" pitchFamily="2" charset="-122"/>
                <a:cs typeface="Times New Roman" pitchFamily="18" charset="0"/>
              </a:rPr>
              <a:t/>
            </a:r>
            <a:br>
              <a:rPr lang="zh-CN" altLang="en-US" sz="1900" dirty="0" smtClean="0">
                <a:solidFill>
                  <a:srgbClr val="002060"/>
                </a:solidFill>
                <a:latin typeface="Times New Roman" pitchFamily="18" charset="0"/>
                <a:ea typeface="华文仿宋" pitchFamily="2" charset="-122"/>
                <a:cs typeface="Times New Roman" pitchFamily="18" charset="0"/>
              </a:rPr>
            </a:br>
            <a:r>
              <a:rPr lang="zh-CN" altLang="en-US" sz="1900" dirty="0" smtClean="0">
                <a:solidFill>
                  <a:srgbClr val="002060"/>
                </a:solidFill>
                <a:latin typeface="Times New Roman" pitchFamily="18" charset="0"/>
                <a:ea typeface="华文仿宋" pitchFamily="2" charset="-122"/>
                <a:cs typeface="Times New Roman" pitchFamily="18" charset="0"/>
              </a:rPr>
              <a:t>（二）法律、行政法规规定或者合同约定著作权由法人或者其他组织享有的职务作品。</a:t>
            </a:r>
            <a:endParaRPr lang="en-US" altLang="zh-CN" sz="1900" dirty="0" smtClean="0">
              <a:solidFill>
                <a:srgbClr val="002060"/>
              </a:solidFill>
              <a:latin typeface="Times New Roman" pitchFamily="18" charset="0"/>
              <a:ea typeface="华文仿宋" pitchFamily="2" charset="-122"/>
              <a:cs typeface="Times New Roman" pitchFamily="18" charset="0"/>
            </a:endParaRP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62" name="内容占位符 4"/>
          <p:cNvSpPr>
            <a:spLocks noGrp="1"/>
          </p:cNvSpPr>
          <p:nvPr>
            <p:ph idx="1"/>
          </p:nvPr>
        </p:nvSpPr>
        <p:spPr>
          <a:xfrm>
            <a:off x="457200" y="914400"/>
            <a:ext cx="8231188" cy="5211763"/>
          </a:xfrm>
        </p:spPr>
        <p:txBody>
          <a:bodyPr/>
          <a:lstStyle/>
          <a:p>
            <a:pPr>
              <a:lnSpc>
                <a:spcPct val="150000"/>
              </a:lnSpc>
            </a:pPr>
            <a:r>
              <a:rPr lang="en-US" altLang="zh-CN" sz="2400" dirty="0" smtClean="0">
                <a:solidFill>
                  <a:srgbClr val="002060"/>
                </a:solidFill>
                <a:latin typeface="Times New Roman" pitchFamily="18" charset="0"/>
                <a:ea typeface="微软雅黑" pitchFamily="34" charset="-122"/>
                <a:cs typeface="Times New Roman" pitchFamily="18" charset="0"/>
              </a:rPr>
              <a:t>【</a:t>
            </a:r>
            <a:r>
              <a:rPr lang="en-US" altLang="zh-CN" sz="2400" b="1" dirty="0" smtClean="0">
                <a:solidFill>
                  <a:srgbClr val="002060"/>
                </a:solidFill>
                <a:latin typeface="Times New Roman" pitchFamily="18" charset="0"/>
                <a:ea typeface="微软雅黑" pitchFamily="34" charset="-122"/>
                <a:cs typeface="Times New Roman" pitchFamily="18" charset="0"/>
              </a:rPr>
              <a:t>2011</a:t>
            </a:r>
            <a:r>
              <a:rPr lang="zh-CN" altLang="en-US" sz="2400" b="1" dirty="0" smtClean="0">
                <a:solidFill>
                  <a:srgbClr val="002060"/>
                </a:solidFill>
                <a:latin typeface="Times New Roman" pitchFamily="18" charset="0"/>
                <a:ea typeface="微软雅黑" pitchFamily="34" charset="-122"/>
                <a:cs typeface="Times New Roman" pitchFamily="18" charset="0"/>
              </a:rPr>
              <a:t>年第</a:t>
            </a:r>
            <a:r>
              <a:rPr lang="en-US" altLang="zh-CN" sz="2400" b="1" dirty="0" smtClean="0">
                <a:solidFill>
                  <a:srgbClr val="002060"/>
                </a:solidFill>
                <a:latin typeface="Times New Roman" pitchFamily="18" charset="0"/>
                <a:ea typeface="微软雅黑" pitchFamily="34" charset="-122"/>
                <a:cs typeface="Times New Roman" pitchFamily="18" charset="0"/>
              </a:rPr>
              <a:t>30</a:t>
            </a:r>
            <a:r>
              <a:rPr lang="zh-CN" altLang="en-US" sz="2400" b="1" dirty="0" smtClean="0">
                <a:solidFill>
                  <a:srgbClr val="002060"/>
                </a:solidFill>
                <a:latin typeface="Times New Roman" pitchFamily="18" charset="0"/>
                <a:ea typeface="微软雅黑" pitchFamily="34" charset="-122"/>
                <a:cs typeface="Times New Roman" pitchFamily="18" charset="0"/>
              </a:rPr>
              <a:t>题</a:t>
            </a:r>
            <a:r>
              <a:rPr lang="en-US" altLang="zh-CN" sz="2400" b="1" dirty="0" smtClean="0">
                <a:solidFill>
                  <a:srgbClr val="002060"/>
                </a:solidFill>
                <a:latin typeface="Times New Roman" pitchFamily="18" charset="0"/>
                <a:ea typeface="微软雅黑" pitchFamily="34" charset="-122"/>
                <a:cs typeface="Times New Roman" pitchFamily="18" charset="0"/>
              </a:rPr>
              <a:t>】</a:t>
            </a:r>
            <a:r>
              <a:rPr lang="zh-CN" altLang="en-US" sz="2400" dirty="0" smtClean="0">
                <a:solidFill>
                  <a:srgbClr val="002060"/>
                </a:solidFill>
                <a:latin typeface="Times New Roman" pitchFamily="18" charset="0"/>
                <a:ea typeface="微软雅黑" pitchFamily="34" charset="-122"/>
                <a:cs typeface="Times New Roman" pitchFamily="18" charset="0"/>
              </a:rPr>
              <a:t>根据著作权法及相关规定，下列哪些属于职务作品？</a:t>
            </a:r>
          </a:p>
          <a:p>
            <a:pPr>
              <a:lnSpc>
                <a:spcPct val="150000"/>
              </a:lnSpc>
            </a:pPr>
            <a:r>
              <a:rPr lang="en-US" altLang="zh-CN" sz="2400" dirty="0" smtClean="0">
                <a:solidFill>
                  <a:srgbClr val="C00000"/>
                </a:solidFill>
                <a:latin typeface="Times New Roman" pitchFamily="18" charset="0"/>
                <a:ea typeface="微软雅黑" pitchFamily="34" charset="-122"/>
                <a:cs typeface="Times New Roman" pitchFamily="18" charset="0"/>
              </a:rPr>
              <a:t>A</a:t>
            </a:r>
            <a:r>
              <a:rPr lang="zh-CN" altLang="en-US" sz="2400" dirty="0" smtClean="0">
                <a:solidFill>
                  <a:srgbClr val="C00000"/>
                </a:solidFill>
                <a:latin typeface="Times New Roman" pitchFamily="18" charset="0"/>
                <a:ea typeface="微软雅黑" pitchFamily="34" charset="-122"/>
                <a:cs typeface="Times New Roman" pitchFamily="18" charset="0"/>
              </a:rPr>
              <a:t>．某记者为其所在报社撰写的人物专访</a:t>
            </a:r>
          </a:p>
          <a:p>
            <a:pPr>
              <a:lnSpc>
                <a:spcPct val="150000"/>
              </a:lnSpc>
            </a:pPr>
            <a:r>
              <a:rPr lang="en-US" altLang="zh-CN" sz="2400" dirty="0" smtClean="0">
                <a:solidFill>
                  <a:srgbClr val="C00000"/>
                </a:solidFill>
                <a:latin typeface="Times New Roman" pitchFamily="18" charset="0"/>
                <a:ea typeface="微软雅黑" pitchFamily="34" charset="-122"/>
                <a:cs typeface="Times New Roman" pitchFamily="18" charset="0"/>
              </a:rPr>
              <a:t>B</a:t>
            </a:r>
            <a:r>
              <a:rPr lang="zh-CN" altLang="en-US" sz="2400" dirty="0" smtClean="0">
                <a:solidFill>
                  <a:srgbClr val="C00000"/>
                </a:solidFill>
                <a:latin typeface="Times New Roman" pitchFamily="18" charset="0"/>
                <a:ea typeface="微软雅黑" pitchFamily="34" charset="-122"/>
                <a:cs typeface="Times New Roman" pitchFamily="18" charset="0"/>
              </a:rPr>
              <a:t>．某编剧为其所在话剧团编写的话剧剧本</a:t>
            </a:r>
          </a:p>
          <a:p>
            <a:pPr>
              <a:lnSpc>
                <a:spcPct val="150000"/>
              </a:lnSpc>
            </a:pPr>
            <a:r>
              <a:rPr lang="en-US" altLang="zh-CN" sz="2400" dirty="0" smtClean="0">
                <a:solidFill>
                  <a:srgbClr val="002060"/>
                </a:solidFill>
                <a:latin typeface="Times New Roman" pitchFamily="18" charset="0"/>
                <a:ea typeface="微软雅黑" pitchFamily="34" charset="-122"/>
                <a:cs typeface="Times New Roman" pitchFamily="18" charset="0"/>
              </a:rPr>
              <a:t>C</a:t>
            </a:r>
            <a:r>
              <a:rPr lang="zh-CN" altLang="en-US" sz="2400" dirty="0" smtClean="0">
                <a:solidFill>
                  <a:srgbClr val="002060"/>
                </a:solidFill>
                <a:latin typeface="Times New Roman" pitchFamily="18" charset="0"/>
                <a:ea typeface="微软雅黑" pitchFamily="34" charset="-122"/>
                <a:cs typeface="Times New Roman" pitchFamily="18" charset="0"/>
              </a:rPr>
              <a:t>．某大学教授应某杂志邀请撰写的评论文章</a:t>
            </a:r>
          </a:p>
          <a:p>
            <a:pPr>
              <a:lnSpc>
                <a:spcPct val="150000"/>
              </a:lnSpc>
            </a:pPr>
            <a:r>
              <a:rPr lang="en-US" altLang="zh-CN" sz="2400" dirty="0" smtClean="0">
                <a:solidFill>
                  <a:srgbClr val="C00000"/>
                </a:solidFill>
                <a:latin typeface="Times New Roman" pitchFamily="18" charset="0"/>
                <a:ea typeface="微软雅黑" pitchFamily="34" charset="-122"/>
                <a:cs typeface="Times New Roman" pitchFamily="18" charset="0"/>
              </a:rPr>
              <a:t>D</a:t>
            </a:r>
            <a:r>
              <a:rPr lang="zh-CN" altLang="en-US" sz="2400" dirty="0" smtClean="0">
                <a:solidFill>
                  <a:srgbClr val="C00000"/>
                </a:solidFill>
                <a:latin typeface="Times New Roman" pitchFamily="18" charset="0"/>
                <a:ea typeface="微软雅黑" pitchFamily="34" charset="-122"/>
                <a:cs typeface="Times New Roman" pitchFamily="18" charset="0"/>
              </a:rPr>
              <a:t>．某公司程序员为执行公司确定的开发目标而设计的计算机程序</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内容占位符 4"/>
          <p:cNvSpPr>
            <a:spLocks noGrp="1"/>
          </p:cNvSpPr>
          <p:nvPr>
            <p:ph idx="1"/>
          </p:nvPr>
        </p:nvSpPr>
        <p:spPr>
          <a:xfrm>
            <a:off x="457200" y="838200"/>
            <a:ext cx="8231188" cy="5287963"/>
          </a:xfrm>
        </p:spPr>
        <p:txBody>
          <a:bodyPr>
            <a:normAutofit/>
          </a:bodyPr>
          <a:lstStyle/>
          <a:p>
            <a:pPr>
              <a:lnSpc>
                <a:spcPct val="140000"/>
              </a:lnSpc>
            </a:pP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6</a:t>
            </a:r>
            <a:r>
              <a:rPr lang="zh-CN" altLang="en-US" sz="2400" b="1" dirty="0" smtClean="0">
                <a:solidFill>
                  <a:srgbClr val="002060"/>
                </a:solidFill>
                <a:latin typeface="Times New Roman" pitchFamily="18" charset="0"/>
                <a:ea typeface="华文仿宋" pitchFamily="2" charset="-122"/>
                <a:cs typeface="Times New Roman" pitchFamily="18" charset="0"/>
              </a:rPr>
              <a:t>）委托作品的著作权人</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a:lnSpc>
                <a:spcPct val="140000"/>
              </a:lnSpc>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著作权法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17</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受委托创作的作品，著作权的归属由委托人和受托人通过合同约定。合同未作明确约定或者没有订立合同的，著作权属于受托人。</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a:lnSpc>
                <a:spcPct val="125000"/>
              </a:lnSpc>
              <a:spcBef>
                <a:spcPts val="1200"/>
              </a:spcBef>
            </a:pPr>
            <a:r>
              <a:rPr lang="en-US" altLang="zh-CN" sz="2200" b="1" dirty="0" smtClean="0">
                <a:solidFill>
                  <a:srgbClr val="002060"/>
                </a:solidFill>
                <a:latin typeface="Times New Roman" pitchFamily="18" charset="0"/>
                <a:ea typeface="微软雅黑" pitchFamily="34" charset="-122"/>
                <a:cs typeface="Times New Roman" pitchFamily="18" charset="0"/>
              </a:rPr>
              <a:t>【2010</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30</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根据著作权法及相关规定，下列关于受委托创作作品著作权归属的说法哪些是正确的？</a:t>
            </a:r>
          </a:p>
          <a:p>
            <a:pPr>
              <a:lnSpc>
                <a:spcPct val="125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．委托人和受托人可以通过合同约定著作权的归属</a:t>
            </a:r>
          </a:p>
          <a:p>
            <a:pPr>
              <a:lnSpc>
                <a:spcPct val="125000"/>
              </a:lnSpc>
            </a:pPr>
            <a:r>
              <a:rPr lang="en-US" altLang="zh-CN" sz="2200" dirty="0" smtClean="0">
                <a:solidFill>
                  <a:srgbClr val="002060"/>
                </a:solidFill>
                <a:latin typeface="Times New Roman" pitchFamily="18" charset="0"/>
                <a:ea typeface="微软雅黑" pitchFamily="34" charset="-122"/>
                <a:cs typeface="Times New Roman" pitchFamily="18" charset="0"/>
              </a:rPr>
              <a:t>B</a:t>
            </a:r>
            <a:r>
              <a:rPr lang="zh-CN" altLang="en-US" sz="2200" dirty="0" smtClean="0">
                <a:solidFill>
                  <a:srgbClr val="002060"/>
                </a:solidFill>
                <a:latin typeface="Times New Roman" pitchFamily="18" charset="0"/>
                <a:ea typeface="微软雅黑" pitchFamily="34" charset="-122"/>
                <a:cs typeface="Times New Roman" pitchFamily="18" charset="0"/>
              </a:rPr>
              <a:t>．双方没有合同约定的，著作权由委托人、受托人共同享有</a:t>
            </a:r>
          </a:p>
          <a:p>
            <a:pPr>
              <a:lnSpc>
                <a:spcPct val="125000"/>
              </a:lnSpc>
            </a:pPr>
            <a:r>
              <a:rPr lang="en-US" altLang="zh-CN" sz="2200" dirty="0" smtClean="0">
                <a:solidFill>
                  <a:srgbClr val="002060"/>
                </a:solidFill>
                <a:latin typeface="Times New Roman" pitchFamily="18" charset="0"/>
                <a:ea typeface="微软雅黑" pitchFamily="34" charset="-122"/>
                <a:cs typeface="Times New Roman" pitchFamily="18" charset="0"/>
              </a:rPr>
              <a:t>C</a:t>
            </a:r>
            <a:r>
              <a:rPr lang="zh-CN" altLang="en-US" sz="2200" dirty="0" smtClean="0">
                <a:solidFill>
                  <a:srgbClr val="002060"/>
                </a:solidFill>
                <a:latin typeface="Times New Roman" pitchFamily="18" charset="0"/>
                <a:ea typeface="微软雅黑" pitchFamily="34" charset="-122"/>
                <a:cs typeface="Times New Roman" pitchFamily="18" charset="0"/>
              </a:rPr>
              <a:t>．双方没有合同约定的，著作权属于委托人</a:t>
            </a:r>
          </a:p>
          <a:p>
            <a:pPr>
              <a:lnSpc>
                <a:spcPct val="125000"/>
              </a:lnSpc>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．双方没有合同约定的，著作权属于受托人</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内容占位符 4"/>
          <p:cNvSpPr>
            <a:spLocks noGrp="1"/>
          </p:cNvSpPr>
          <p:nvPr>
            <p:ph idx="1"/>
          </p:nvPr>
        </p:nvSpPr>
        <p:spPr>
          <a:xfrm>
            <a:off x="457200" y="762000"/>
            <a:ext cx="8231188" cy="5364163"/>
          </a:xfrm>
        </p:spPr>
        <p:txBody>
          <a:bodyPr>
            <a:normAutofit/>
          </a:bodyPr>
          <a:lstStyle/>
          <a:p>
            <a:pPr>
              <a:lnSpc>
                <a:spcPct val="150000"/>
              </a:lnSpc>
            </a:pP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7</a:t>
            </a:r>
            <a:r>
              <a:rPr lang="zh-CN" altLang="en-US" sz="2400" b="1" dirty="0" smtClean="0">
                <a:solidFill>
                  <a:srgbClr val="002060"/>
                </a:solidFill>
                <a:latin typeface="Times New Roman" pitchFamily="18" charset="0"/>
                <a:ea typeface="华文仿宋" pitchFamily="2" charset="-122"/>
                <a:cs typeface="Times New Roman" pitchFamily="18" charset="0"/>
              </a:rPr>
              <a:t>）原件所有权转移的作品著作权归属</a:t>
            </a:r>
          </a:p>
          <a:p>
            <a:pPr>
              <a:lnSpc>
                <a:spcPct val="150000"/>
              </a:lnSpc>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著作权法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18</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美术等作品原件所有权的转移，不视为作品著作权的转移，但美术作品原件的</a:t>
            </a:r>
            <a:r>
              <a:rPr lang="zh-CN" altLang="en-US" sz="2200" dirty="0" smtClean="0">
                <a:solidFill>
                  <a:srgbClr val="C00000"/>
                </a:solidFill>
                <a:latin typeface="Times New Roman" pitchFamily="18" charset="0"/>
                <a:ea typeface="华文仿宋" pitchFamily="2" charset="-122"/>
                <a:cs typeface="Times New Roman" pitchFamily="18" charset="0"/>
              </a:rPr>
              <a:t>展览权</a:t>
            </a:r>
            <a:r>
              <a:rPr lang="zh-CN" altLang="en-US" sz="2200" dirty="0" smtClean="0">
                <a:solidFill>
                  <a:srgbClr val="002060"/>
                </a:solidFill>
                <a:latin typeface="Times New Roman" pitchFamily="18" charset="0"/>
                <a:ea typeface="华文仿宋" pitchFamily="2" charset="-122"/>
                <a:cs typeface="Times New Roman" pitchFamily="18" charset="0"/>
              </a:rPr>
              <a:t>由原件所有人享有。</a:t>
            </a:r>
            <a:endParaRPr lang="en-US" altLang="zh-CN" sz="800"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en-US" altLang="zh-CN" sz="2000" b="1" dirty="0" smtClean="0">
                <a:solidFill>
                  <a:srgbClr val="002060"/>
                </a:solidFill>
                <a:latin typeface="Times New Roman" pitchFamily="18" charset="0"/>
                <a:ea typeface="微软雅黑" pitchFamily="34" charset="-122"/>
                <a:cs typeface="Times New Roman" pitchFamily="18" charset="0"/>
              </a:rPr>
              <a:t>【2013</a:t>
            </a:r>
            <a:r>
              <a:rPr lang="zh-CN" altLang="en-US" sz="2000" b="1" dirty="0" smtClean="0">
                <a:solidFill>
                  <a:srgbClr val="002060"/>
                </a:solidFill>
                <a:latin typeface="Times New Roman" pitchFamily="18" charset="0"/>
                <a:ea typeface="微软雅黑" pitchFamily="34" charset="-122"/>
                <a:cs typeface="Times New Roman" pitchFamily="18" charset="0"/>
              </a:rPr>
              <a:t>年第</a:t>
            </a:r>
            <a:r>
              <a:rPr lang="en-US" altLang="zh-CN" sz="2000" b="1" dirty="0" smtClean="0">
                <a:solidFill>
                  <a:srgbClr val="002060"/>
                </a:solidFill>
                <a:latin typeface="Times New Roman" pitchFamily="18" charset="0"/>
                <a:ea typeface="微软雅黑" pitchFamily="34" charset="-122"/>
                <a:cs typeface="Times New Roman" pitchFamily="18" charset="0"/>
              </a:rPr>
              <a:t>72</a:t>
            </a:r>
            <a:r>
              <a:rPr lang="zh-CN" altLang="en-US" sz="2000" b="1" dirty="0" smtClean="0">
                <a:solidFill>
                  <a:srgbClr val="002060"/>
                </a:solidFill>
                <a:latin typeface="Times New Roman" pitchFamily="18" charset="0"/>
                <a:ea typeface="微软雅黑" pitchFamily="34" charset="-122"/>
                <a:cs typeface="Times New Roman" pitchFamily="18" charset="0"/>
              </a:rPr>
              <a:t>题</a:t>
            </a:r>
            <a:r>
              <a:rPr lang="en-US" altLang="zh-CN" sz="2000" b="1" dirty="0" smtClean="0">
                <a:solidFill>
                  <a:srgbClr val="002060"/>
                </a:solidFill>
                <a:latin typeface="Times New Roman" pitchFamily="18" charset="0"/>
                <a:ea typeface="微软雅黑" pitchFamily="34" charset="-122"/>
                <a:cs typeface="Times New Roman" pitchFamily="18" charset="0"/>
              </a:rPr>
              <a:t>】</a:t>
            </a:r>
            <a:r>
              <a:rPr lang="zh-CN" altLang="en-US" sz="2000" dirty="0" smtClean="0">
                <a:solidFill>
                  <a:srgbClr val="002060"/>
                </a:solidFill>
                <a:latin typeface="Times New Roman" pitchFamily="18" charset="0"/>
                <a:ea typeface="微软雅黑" pitchFamily="34" charset="-122"/>
                <a:cs typeface="Times New Roman" pitchFamily="18" charset="0"/>
              </a:rPr>
              <a:t>王某创作了一幅油画，以</a:t>
            </a:r>
            <a:r>
              <a:rPr lang="en-US" altLang="zh-CN" sz="2000" dirty="0" smtClean="0">
                <a:solidFill>
                  <a:srgbClr val="002060"/>
                </a:solidFill>
                <a:latin typeface="Times New Roman" pitchFamily="18" charset="0"/>
                <a:ea typeface="微软雅黑" pitchFamily="34" charset="-122"/>
                <a:cs typeface="Times New Roman" pitchFamily="18" charset="0"/>
              </a:rPr>
              <a:t>3</a:t>
            </a:r>
            <a:r>
              <a:rPr lang="zh-CN" altLang="en-US" sz="2000" dirty="0" smtClean="0">
                <a:solidFill>
                  <a:srgbClr val="002060"/>
                </a:solidFill>
                <a:latin typeface="Times New Roman" pitchFamily="18" charset="0"/>
                <a:ea typeface="微软雅黑" pitchFamily="34" charset="-122"/>
                <a:cs typeface="Times New Roman" pitchFamily="18" charset="0"/>
              </a:rPr>
              <a:t>万元的价格卖给李某并交付了画作。根据著作权法及相关规定，下列哪些说法是正确的？</a:t>
            </a:r>
          </a:p>
          <a:p>
            <a:pPr>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A</a:t>
            </a:r>
            <a:r>
              <a:rPr lang="zh-CN" altLang="en-US" sz="2000" dirty="0" smtClean="0">
                <a:solidFill>
                  <a:srgbClr val="C00000"/>
                </a:solidFill>
                <a:latin typeface="Times New Roman" pitchFamily="18" charset="0"/>
                <a:ea typeface="微软雅黑" pitchFamily="34" charset="-122"/>
                <a:cs typeface="Times New Roman" pitchFamily="18" charset="0"/>
              </a:rPr>
              <a:t>．李某取得该幅油画的所有权         </a:t>
            </a:r>
            <a:endParaRPr lang="en-US" altLang="zh-CN" sz="2000" dirty="0" smtClean="0">
              <a:solidFill>
                <a:srgbClr val="C00000"/>
              </a:solidFill>
              <a:latin typeface="Times New Roman" pitchFamily="18" charset="0"/>
              <a:ea typeface="微软雅黑" pitchFamily="34" charset="-122"/>
              <a:cs typeface="Times New Roman" pitchFamily="18" charset="0"/>
            </a:endParaRPr>
          </a:p>
          <a:p>
            <a:pPr>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B</a:t>
            </a:r>
            <a:r>
              <a:rPr lang="zh-CN" altLang="en-US" sz="2000" dirty="0" smtClean="0">
                <a:solidFill>
                  <a:srgbClr val="C00000"/>
                </a:solidFill>
                <a:latin typeface="Times New Roman" pitchFamily="18" charset="0"/>
                <a:ea typeface="微软雅黑" pitchFamily="34" charset="-122"/>
                <a:cs typeface="Times New Roman" pitchFamily="18" charset="0"/>
              </a:rPr>
              <a:t>．李某有权将该幅油画放在美术馆展出</a:t>
            </a:r>
          </a:p>
          <a:p>
            <a:pPr>
              <a:lnSpc>
                <a:spcPct val="150000"/>
              </a:lnSpc>
            </a:pPr>
            <a:r>
              <a:rPr lang="en-US" altLang="zh-CN" sz="2000" dirty="0" smtClean="0">
                <a:solidFill>
                  <a:srgbClr val="002060"/>
                </a:solidFill>
                <a:latin typeface="Times New Roman" pitchFamily="18" charset="0"/>
                <a:ea typeface="微软雅黑" pitchFamily="34" charset="-122"/>
                <a:cs typeface="Times New Roman" pitchFamily="18" charset="0"/>
              </a:rPr>
              <a:t>C</a:t>
            </a:r>
            <a:r>
              <a:rPr lang="zh-CN" altLang="en-US" sz="2000" dirty="0" smtClean="0">
                <a:solidFill>
                  <a:srgbClr val="002060"/>
                </a:solidFill>
                <a:latin typeface="Times New Roman" pitchFamily="18" charset="0"/>
                <a:ea typeface="微软雅黑" pitchFamily="34" charset="-122"/>
                <a:cs typeface="Times New Roman" pitchFamily="18" charset="0"/>
              </a:rPr>
              <a:t>．李某有权许可他人复制该幅油画     </a:t>
            </a:r>
            <a:endParaRPr lang="en-US" altLang="zh-CN" sz="2000" dirty="0" smtClean="0">
              <a:solidFill>
                <a:srgbClr val="002060"/>
              </a:solidFill>
              <a:latin typeface="Times New Roman" pitchFamily="18" charset="0"/>
              <a:ea typeface="微软雅黑" pitchFamily="34" charset="-122"/>
              <a:cs typeface="Times New Roman" pitchFamily="18" charset="0"/>
            </a:endParaRPr>
          </a:p>
          <a:p>
            <a:pPr>
              <a:lnSpc>
                <a:spcPct val="150000"/>
              </a:lnSpc>
            </a:pPr>
            <a:r>
              <a:rPr lang="en-US" altLang="zh-CN" sz="2000" dirty="0" smtClean="0">
                <a:solidFill>
                  <a:srgbClr val="002060"/>
                </a:solidFill>
                <a:latin typeface="Times New Roman" pitchFamily="18" charset="0"/>
                <a:ea typeface="微软雅黑" pitchFamily="34" charset="-122"/>
                <a:cs typeface="Times New Roman" pitchFamily="18" charset="0"/>
              </a:rPr>
              <a:t>D</a:t>
            </a:r>
            <a:r>
              <a:rPr lang="zh-CN" altLang="en-US" sz="2000" dirty="0" smtClean="0">
                <a:solidFill>
                  <a:srgbClr val="002060"/>
                </a:solidFill>
                <a:latin typeface="Times New Roman" pitchFamily="18" charset="0"/>
                <a:ea typeface="微软雅黑" pitchFamily="34" charset="-122"/>
                <a:cs typeface="Times New Roman" pitchFamily="18" charset="0"/>
              </a:rPr>
              <a:t>．李某有权许可出版社出版该幅油画</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内容占位符 4"/>
          <p:cNvSpPr>
            <a:spLocks noGrp="1"/>
          </p:cNvSpPr>
          <p:nvPr>
            <p:ph idx="1"/>
          </p:nvPr>
        </p:nvSpPr>
        <p:spPr>
          <a:xfrm>
            <a:off x="0" y="762000"/>
            <a:ext cx="8993188" cy="5715000"/>
          </a:xfrm>
        </p:spPr>
        <p:txBody>
          <a:bodyPr>
            <a:normAutofit/>
          </a:bodyPr>
          <a:lstStyle/>
          <a:p>
            <a:pPr>
              <a:lnSpc>
                <a:spcPct val="150000"/>
              </a:lnSpc>
            </a:pP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8</a:t>
            </a:r>
            <a:r>
              <a:rPr lang="zh-CN" altLang="en-US" sz="2400" b="1" dirty="0" smtClean="0">
                <a:solidFill>
                  <a:srgbClr val="002060"/>
                </a:solidFill>
                <a:latin typeface="Times New Roman" pitchFamily="18" charset="0"/>
                <a:ea typeface="华文仿宋" pitchFamily="2" charset="-122"/>
                <a:cs typeface="Times New Roman" pitchFamily="18" charset="0"/>
              </a:rPr>
              <a:t>）作者身份不明的作品著作权归属</a:t>
            </a:r>
          </a:p>
          <a:p>
            <a:pPr>
              <a:lnSpc>
                <a:spcPct val="130000"/>
              </a:lnSpc>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著作权法实施细则</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13</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作者身份不明的作品，由作品原件的所有人行使除署名权以外的著作权。作者身份确定后，由作者或者其继承人行使著作权。</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a:lnSpc>
                <a:spcPct val="130000"/>
              </a:lnSpc>
              <a:spcBef>
                <a:spcPts val="1800"/>
              </a:spcBef>
            </a:pPr>
            <a:r>
              <a:rPr lang="en-US" altLang="zh-CN" sz="2000" b="1" dirty="0" smtClean="0">
                <a:solidFill>
                  <a:srgbClr val="002060"/>
                </a:solidFill>
                <a:latin typeface="Times New Roman" pitchFamily="18" charset="0"/>
                <a:ea typeface="微软雅黑" pitchFamily="34" charset="-122"/>
                <a:cs typeface="Times New Roman" pitchFamily="18" charset="0"/>
              </a:rPr>
              <a:t>【2012</a:t>
            </a:r>
            <a:r>
              <a:rPr lang="zh-CN" altLang="en-US" sz="2000" b="1" dirty="0" smtClean="0">
                <a:solidFill>
                  <a:srgbClr val="002060"/>
                </a:solidFill>
                <a:latin typeface="Times New Roman" pitchFamily="18" charset="0"/>
                <a:ea typeface="微软雅黑" pitchFamily="34" charset="-122"/>
                <a:cs typeface="Times New Roman" pitchFamily="18" charset="0"/>
              </a:rPr>
              <a:t>年第</a:t>
            </a:r>
            <a:r>
              <a:rPr lang="en-US" altLang="zh-CN" sz="2000" b="1" dirty="0" smtClean="0">
                <a:solidFill>
                  <a:srgbClr val="002060"/>
                </a:solidFill>
                <a:latin typeface="Times New Roman" pitchFamily="18" charset="0"/>
                <a:ea typeface="微软雅黑" pitchFamily="34" charset="-122"/>
                <a:cs typeface="Times New Roman" pitchFamily="18" charset="0"/>
              </a:rPr>
              <a:t>45</a:t>
            </a:r>
            <a:r>
              <a:rPr lang="zh-CN" altLang="en-US" sz="2000" b="1" dirty="0" smtClean="0">
                <a:solidFill>
                  <a:srgbClr val="002060"/>
                </a:solidFill>
                <a:latin typeface="Times New Roman" pitchFamily="18" charset="0"/>
                <a:ea typeface="微软雅黑" pitchFamily="34" charset="-122"/>
                <a:cs typeface="Times New Roman" pitchFamily="18" charset="0"/>
              </a:rPr>
              <a:t>题</a:t>
            </a:r>
            <a:r>
              <a:rPr lang="en-US" altLang="zh-CN" sz="2000" b="1" dirty="0" smtClean="0">
                <a:solidFill>
                  <a:srgbClr val="002060"/>
                </a:solidFill>
                <a:latin typeface="Times New Roman" pitchFamily="18" charset="0"/>
                <a:ea typeface="微软雅黑" pitchFamily="34" charset="-122"/>
                <a:cs typeface="Times New Roman" pitchFamily="18" charset="0"/>
              </a:rPr>
              <a:t>】</a:t>
            </a:r>
            <a:r>
              <a:rPr lang="zh-CN" altLang="en-US" sz="2000" dirty="0" smtClean="0">
                <a:solidFill>
                  <a:srgbClr val="002060"/>
                </a:solidFill>
                <a:latin typeface="Times New Roman" pitchFamily="18" charset="0"/>
                <a:ea typeface="微软雅黑" pitchFamily="34" charset="-122"/>
                <a:cs typeface="Times New Roman" pitchFamily="18" charset="0"/>
              </a:rPr>
              <a:t>根据著作权法及相关规定，下列哪些说法是正确的？</a:t>
            </a:r>
          </a:p>
          <a:p>
            <a:pPr>
              <a:lnSpc>
                <a:spcPct val="130000"/>
              </a:lnSpc>
            </a:pPr>
            <a:r>
              <a:rPr lang="en-US" altLang="zh-CN" sz="2000" dirty="0" smtClean="0">
                <a:solidFill>
                  <a:srgbClr val="002060"/>
                </a:solidFill>
                <a:latin typeface="Times New Roman" pitchFamily="18" charset="0"/>
                <a:ea typeface="微软雅黑" pitchFamily="34" charset="-122"/>
                <a:cs typeface="Times New Roman" pitchFamily="18" charset="0"/>
              </a:rPr>
              <a:t>A</a:t>
            </a:r>
            <a:r>
              <a:rPr lang="zh-CN" altLang="en-US" sz="2000" dirty="0" smtClean="0">
                <a:solidFill>
                  <a:srgbClr val="002060"/>
                </a:solidFill>
                <a:latin typeface="Times New Roman" pitchFamily="18" charset="0"/>
                <a:ea typeface="微软雅黑" pitchFamily="34" charset="-122"/>
                <a:cs typeface="Times New Roman" pitchFamily="18" charset="0"/>
              </a:rPr>
              <a:t>．作者身份不明的作品，任何人都可以自由使用</a:t>
            </a:r>
          </a:p>
          <a:p>
            <a:pPr>
              <a:lnSpc>
                <a:spcPct val="130000"/>
              </a:lnSpc>
            </a:pPr>
            <a:r>
              <a:rPr lang="en-US" altLang="zh-CN" sz="2000" dirty="0" smtClean="0">
                <a:solidFill>
                  <a:srgbClr val="C00000"/>
                </a:solidFill>
                <a:latin typeface="Times New Roman" pitchFamily="18" charset="0"/>
                <a:ea typeface="微软雅黑" pitchFamily="34" charset="-122"/>
                <a:cs typeface="Times New Roman" pitchFamily="18" charset="0"/>
              </a:rPr>
              <a:t>B</a:t>
            </a:r>
            <a:r>
              <a:rPr lang="zh-CN" altLang="en-US" sz="2000" dirty="0" smtClean="0">
                <a:solidFill>
                  <a:srgbClr val="C00000"/>
                </a:solidFill>
                <a:latin typeface="Times New Roman" pitchFamily="18" charset="0"/>
                <a:ea typeface="微软雅黑" pitchFamily="34" charset="-122"/>
                <a:cs typeface="Times New Roman" pitchFamily="18" charset="0"/>
              </a:rPr>
              <a:t>．作者身份不明的作品，由作品的原件所有人行使除署名权以外的著作权</a:t>
            </a:r>
          </a:p>
          <a:p>
            <a:pPr>
              <a:lnSpc>
                <a:spcPct val="130000"/>
              </a:lnSpc>
            </a:pPr>
            <a:r>
              <a:rPr lang="en-US" altLang="zh-CN" sz="2000" dirty="0" smtClean="0">
                <a:solidFill>
                  <a:srgbClr val="C00000"/>
                </a:solidFill>
                <a:latin typeface="Times New Roman" pitchFamily="18" charset="0"/>
                <a:ea typeface="微软雅黑" pitchFamily="34" charset="-122"/>
                <a:cs typeface="Times New Roman" pitchFamily="18" charset="0"/>
              </a:rPr>
              <a:t>C</a:t>
            </a:r>
            <a:r>
              <a:rPr lang="zh-CN" altLang="en-US" sz="2000" dirty="0" smtClean="0">
                <a:solidFill>
                  <a:srgbClr val="C00000"/>
                </a:solidFill>
                <a:latin typeface="Times New Roman" pitchFamily="18" charset="0"/>
                <a:ea typeface="微软雅黑" pitchFamily="34" charset="-122"/>
                <a:cs typeface="Times New Roman" pitchFamily="18" charset="0"/>
              </a:rPr>
              <a:t>．作者身份不明的作品，作者身份确定后，由作者或其继承人行使著作权</a:t>
            </a:r>
          </a:p>
          <a:p>
            <a:pPr>
              <a:lnSpc>
                <a:spcPct val="130000"/>
              </a:lnSpc>
            </a:pPr>
            <a:r>
              <a:rPr lang="en-US" altLang="zh-CN" sz="2000" dirty="0" smtClean="0">
                <a:solidFill>
                  <a:srgbClr val="002060"/>
                </a:solidFill>
                <a:latin typeface="Times New Roman" pitchFamily="18" charset="0"/>
                <a:ea typeface="微软雅黑" pitchFamily="34" charset="-122"/>
                <a:cs typeface="Times New Roman" pitchFamily="18" charset="0"/>
              </a:rPr>
              <a:t>D</a:t>
            </a:r>
            <a:r>
              <a:rPr lang="zh-CN" altLang="en-US" sz="2000" dirty="0" smtClean="0">
                <a:solidFill>
                  <a:srgbClr val="002060"/>
                </a:solidFill>
                <a:latin typeface="Times New Roman" pitchFamily="18" charset="0"/>
                <a:ea typeface="微软雅黑" pitchFamily="34" charset="-122"/>
                <a:cs typeface="Times New Roman" pitchFamily="18" charset="0"/>
              </a:rPr>
              <a:t>．作者身份不明的作品，其著作权中的财产权保护期为原件所有人终生及死后五十年</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306388" y="685800"/>
            <a:ext cx="8532812" cy="1066800"/>
          </a:xfrm>
        </p:spPr>
        <p:txBody>
          <a:bodyPr/>
          <a:lstStyle/>
          <a:p>
            <a:pPr algn="l"/>
            <a:r>
              <a:rPr lang="zh-CN" altLang="en-US" sz="3600" b="1" smtClean="0">
                <a:solidFill>
                  <a:srgbClr val="002060"/>
                </a:solidFill>
                <a:latin typeface="Times New Roman" pitchFamily="18" charset="0"/>
                <a:cs typeface="Times New Roman" pitchFamily="18" charset="0"/>
              </a:rPr>
              <a:t>三、著作权及与著作权有关的权利的内容</a:t>
            </a:r>
          </a:p>
        </p:txBody>
      </p:sp>
      <p:sp>
        <p:nvSpPr>
          <p:cNvPr id="45059" name="内容占位符 4"/>
          <p:cNvSpPr>
            <a:spLocks noGrp="1"/>
          </p:cNvSpPr>
          <p:nvPr>
            <p:ph idx="1"/>
          </p:nvPr>
        </p:nvSpPr>
        <p:spPr>
          <a:xfrm>
            <a:off x="457200" y="1905000"/>
            <a:ext cx="8231188" cy="4221163"/>
          </a:xfrm>
        </p:spPr>
        <p:txBody>
          <a:bodyPr/>
          <a:lstStyle/>
          <a:p>
            <a:pPr>
              <a:lnSpc>
                <a:spcPct val="150000"/>
              </a:lnSpc>
            </a:pPr>
            <a:r>
              <a:rPr lang="zh-CN" altLang="en-US" sz="2600" b="1" dirty="0" smtClean="0">
                <a:solidFill>
                  <a:srgbClr val="002060"/>
                </a:solidFill>
                <a:latin typeface="Times New Roman" pitchFamily="18" charset="0"/>
                <a:ea typeface="微软雅黑" pitchFamily="34" charset="-122"/>
                <a:cs typeface="Times New Roman" pitchFamily="18" charset="0"/>
              </a:rPr>
              <a:t>（一）著作权的内容</a:t>
            </a:r>
            <a:endParaRPr lang="en-US" altLang="zh-CN" sz="2200" b="1" dirty="0" smtClean="0">
              <a:solidFill>
                <a:srgbClr val="002060"/>
              </a:solidFill>
              <a:latin typeface="Times New Roman" pitchFamily="18" charset="0"/>
              <a:ea typeface="微软雅黑" pitchFamily="34" charset="-122"/>
              <a:cs typeface="Times New Roman" pitchFamily="18" charset="0"/>
            </a:endParaRPr>
          </a:p>
          <a:p>
            <a:pPr>
              <a:lnSpc>
                <a:spcPct val="150000"/>
              </a:lnSpc>
            </a:pPr>
            <a:r>
              <a:rPr lang="en-US" altLang="zh-CN" sz="2400" b="1" dirty="0" smtClean="0">
                <a:solidFill>
                  <a:srgbClr val="002060"/>
                </a:solidFill>
                <a:latin typeface="Times New Roman" pitchFamily="18" charset="0"/>
                <a:ea typeface="华文仿宋" pitchFamily="2" charset="-122"/>
                <a:cs typeface="Times New Roman" pitchFamily="18" charset="0"/>
              </a:rPr>
              <a:t>1</a:t>
            </a:r>
            <a:r>
              <a:rPr lang="zh-CN" altLang="en-US" sz="2400" b="1" dirty="0" smtClean="0">
                <a:solidFill>
                  <a:srgbClr val="002060"/>
                </a:solidFill>
                <a:latin typeface="Times New Roman" pitchFamily="18" charset="0"/>
                <a:ea typeface="华文仿宋" pitchFamily="2" charset="-122"/>
                <a:cs typeface="Times New Roman" pitchFamily="18" charset="0"/>
              </a:rPr>
              <a:t>．人身权</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200" b="1" dirty="0" smtClean="0">
                <a:solidFill>
                  <a:srgbClr val="002060"/>
                </a:solidFill>
                <a:latin typeface="Times New Roman" pitchFamily="18" charset="0"/>
                <a:ea typeface="华文仿宋" pitchFamily="2" charset="-122"/>
                <a:cs typeface="Times New Roman" pitchFamily="18" charset="0"/>
              </a:rPr>
              <a:t>（</a:t>
            </a:r>
            <a:r>
              <a:rPr lang="en-US" altLang="zh-CN" sz="2200" b="1" dirty="0" smtClean="0">
                <a:solidFill>
                  <a:srgbClr val="002060"/>
                </a:solidFill>
                <a:latin typeface="Times New Roman" pitchFamily="18" charset="0"/>
                <a:ea typeface="华文仿宋" pitchFamily="2" charset="-122"/>
                <a:cs typeface="Times New Roman" pitchFamily="18" charset="0"/>
              </a:rPr>
              <a:t>1</a:t>
            </a:r>
            <a:r>
              <a:rPr lang="zh-CN" altLang="en-US" sz="2200" b="1" dirty="0" smtClean="0">
                <a:solidFill>
                  <a:srgbClr val="002060"/>
                </a:solidFill>
                <a:latin typeface="Times New Roman" pitchFamily="18" charset="0"/>
                <a:ea typeface="华文仿宋" pitchFamily="2" charset="-122"/>
                <a:cs typeface="Times New Roman" pitchFamily="18" charset="0"/>
              </a:rPr>
              <a:t>）发表权</a:t>
            </a:r>
            <a:r>
              <a:rPr lang="zh-CN" altLang="en-US" sz="2200" dirty="0" smtClean="0">
                <a:solidFill>
                  <a:srgbClr val="002060"/>
                </a:solidFill>
                <a:latin typeface="Times New Roman" pitchFamily="18" charset="0"/>
                <a:ea typeface="华文仿宋" pitchFamily="2" charset="-122"/>
                <a:cs typeface="Times New Roman" pitchFamily="18" charset="0"/>
              </a:rPr>
              <a:t>（一次性权利，保护期限为作者终身及其死后</a:t>
            </a:r>
            <a:r>
              <a:rPr lang="en-US" altLang="zh-CN" sz="2200" dirty="0" smtClean="0">
                <a:solidFill>
                  <a:srgbClr val="002060"/>
                </a:solidFill>
                <a:latin typeface="Times New Roman" pitchFamily="18" charset="0"/>
                <a:ea typeface="华文仿宋" pitchFamily="2" charset="-122"/>
                <a:cs typeface="Times New Roman" pitchFamily="18" charset="0"/>
              </a:rPr>
              <a:t>50</a:t>
            </a:r>
            <a:r>
              <a:rPr lang="zh-CN" altLang="en-US" sz="2200" dirty="0" smtClean="0">
                <a:solidFill>
                  <a:srgbClr val="002060"/>
                </a:solidFill>
                <a:latin typeface="Times New Roman" pitchFamily="18" charset="0"/>
                <a:ea typeface="华文仿宋" pitchFamily="2" charset="-122"/>
                <a:cs typeface="Times New Roman" pitchFamily="18" charset="0"/>
              </a:rPr>
              <a:t>年）</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200" b="1" dirty="0" smtClean="0">
                <a:solidFill>
                  <a:srgbClr val="002060"/>
                </a:solidFill>
                <a:latin typeface="Times New Roman" pitchFamily="18" charset="0"/>
                <a:ea typeface="华文仿宋" pitchFamily="2" charset="-122"/>
                <a:cs typeface="Times New Roman" pitchFamily="18" charset="0"/>
              </a:rPr>
              <a:t>（</a:t>
            </a:r>
            <a:r>
              <a:rPr lang="en-US" altLang="zh-CN" sz="2200" b="1" dirty="0" smtClean="0">
                <a:solidFill>
                  <a:srgbClr val="002060"/>
                </a:solidFill>
                <a:latin typeface="Times New Roman" pitchFamily="18" charset="0"/>
                <a:ea typeface="华文仿宋" pitchFamily="2" charset="-122"/>
                <a:cs typeface="Times New Roman" pitchFamily="18" charset="0"/>
              </a:rPr>
              <a:t>2</a:t>
            </a:r>
            <a:r>
              <a:rPr lang="zh-CN" altLang="en-US" sz="2200" b="1" dirty="0" smtClean="0">
                <a:solidFill>
                  <a:srgbClr val="002060"/>
                </a:solidFill>
                <a:latin typeface="Times New Roman" pitchFamily="18" charset="0"/>
                <a:ea typeface="华文仿宋" pitchFamily="2" charset="-122"/>
                <a:cs typeface="Times New Roman" pitchFamily="18" charset="0"/>
              </a:rPr>
              <a:t>）署名权、修改权、保护作品完整权</a:t>
            </a:r>
            <a:endParaRPr lang="en-US" altLang="zh-CN" sz="2200" b="1"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保护期限不受限制</a:t>
            </a:r>
            <a:endParaRPr lang="en-US" altLang="zh-CN" sz="2200" dirty="0" smtClean="0">
              <a:solidFill>
                <a:srgbClr val="002060"/>
              </a:solidFill>
              <a:latin typeface="Times New Roman" pitchFamily="18" charset="0"/>
              <a:ea typeface="华文仿宋" pitchFamily="2" charset="-122"/>
              <a:cs typeface="Times New Roman" pitchFamily="18" charset="0"/>
            </a:endParaRP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6082" name="内容占位符 4"/>
          <p:cNvSpPr>
            <a:spLocks noGrp="1"/>
          </p:cNvSpPr>
          <p:nvPr>
            <p:ph idx="1"/>
          </p:nvPr>
        </p:nvSpPr>
        <p:spPr>
          <a:xfrm>
            <a:off x="457200" y="838200"/>
            <a:ext cx="8231188" cy="5287963"/>
          </a:xfrm>
        </p:spPr>
        <p:txBody>
          <a:bodyPr/>
          <a:lstStyle/>
          <a:p>
            <a:pPr>
              <a:lnSpc>
                <a:spcPct val="150000"/>
              </a:lnSpc>
            </a:pPr>
            <a:r>
              <a:rPr lang="en-US" altLang="zh-CN" sz="2200" b="1" dirty="0" smtClean="0">
                <a:solidFill>
                  <a:srgbClr val="002060"/>
                </a:solidFill>
                <a:latin typeface="Times New Roman" pitchFamily="18" charset="0"/>
                <a:ea typeface="微软雅黑" pitchFamily="34" charset="-122"/>
                <a:cs typeface="Times New Roman" pitchFamily="18" charset="0"/>
              </a:rPr>
              <a:t>【2008</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41</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根据著作权法的规定，下列哪些说法是正确的？</a:t>
            </a:r>
          </a:p>
          <a:p>
            <a:pPr>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．署名权是表明作者身份，在作品上署名的权利</a:t>
            </a:r>
          </a:p>
          <a:p>
            <a:pPr>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B</a:t>
            </a:r>
            <a:r>
              <a:rPr lang="zh-CN" altLang="en-US" sz="2200" dirty="0" smtClean="0">
                <a:solidFill>
                  <a:srgbClr val="002060"/>
                </a:solidFill>
                <a:latin typeface="Times New Roman" pitchFamily="18" charset="0"/>
                <a:ea typeface="微软雅黑" pitchFamily="34" charset="-122"/>
                <a:cs typeface="Times New Roman" pitchFamily="18" charset="0"/>
              </a:rPr>
              <a:t>．作者死亡后，署名权由其继承人继承</a:t>
            </a:r>
          </a:p>
          <a:p>
            <a:pPr>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．制作、出售假冒他人署名的作品的行为属于侵犯著作权的行为</a:t>
            </a:r>
          </a:p>
          <a:p>
            <a:pPr>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．没有参加创作，为谋取个人名利，在他人创作的作品上署名的行为属于侵犯著作权的行为</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106" name="内容占位符 4"/>
          <p:cNvSpPr>
            <a:spLocks noGrp="1"/>
          </p:cNvSpPr>
          <p:nvPr>
            <p:ph idx="1"/>
          </p:nvPr>
        </p:nvSpPr>
        <p:spPr>
          <a:xfrm>
            <a:off x="457200" y="762000"/>
            <a:ext cx="8231188" cy="5364163"/>
          </a:xfrm>
        </p:spPr>
        <p:txBody>
          <a:bodyPr/>
          <a:lstStyle/>
          <a:p>
            <a:pPr>
              <a:lnSpc>
                <a:spcPct val="150000"/>
              </a:lnSpc>
            </a:pPr>
            <a:r>
              <a:rPr lang="en-US" altLang="zh-CN" sz="2600" b="1" dirty="0" smtClean="0">
                <a:solidFill>
                  <a:srgbClr val="002060"/>
                </a:solidFill>
                <a:latin typeface="Times New Roman" pitchFamily="18" charset="0"/>
                <a:ea typeface="华文仿宋" pitchFamily="2" charset="-122"/>
                <a:cs typeface="Times New Roman" pitchFamily="18" charset="0"/>
              </a:rPr>
              <a:t>2</a:t>
            </a:r>
            <a:r>
              <a:rPr lang="zh-CN" altLang="en-US" sz="2600" b="1" dirty="0" smtClean="0">
                <a:solidFill>
                  <a:srgbClr val="002060"/>
                </a:solidFill>
                <a:latin typeface="Times New Roman" pitchFamily="18" charset="0"/>
                <a:ea typeface="华文仿宋" pitchFamily="2" charset="-122"/>
                <a:cs typeface="Times New Roman" pitchFamily="18" charset="0"/>
              </a:rPr>
              <a:t>．财产权</a:t>
            </a:r>
            <a:endParaRPr lang="en-US" altLang="zh-CN" sz="2600" b="1"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200" b="1" dirty="0" smtClean="0">
                <a:solidFill>
                  <a:srgbClr val="002060"/>
                </a:solidFill>
                <a:latin typeface="Times New Roman" pitchFamily="18" charset="0"/>
                <a:ea typeface="华文仿宋" pitchFamily="2" charset="-122"/>
                <a:cs typeface="Times New Roman" pitchFamily="18" charset="0"/>
              </a:rPr>
              <a:t>（</a:t>
            </a:r>
            <a:r>
              <a:rPr lang="en-US" altLang="zh-CN" sz="2200" b="1" dirty="0" smtClean="0">
                <a:solidFill>
                  <a:srgbClr val="002060"/>
                </a:solidFill>
                <a:latin typeface="Times New Roman" pitchFamily="18" charset="0"/>
                <a:ea typeface="华文仿宋" pitchFamily="2" charset="-122"/>
                <a:cs typeface="Times New Roman" pitchFamily="18" charset="0"/>
              </a:rPr>
              <a:t>1</a:t>
            </a:r>
            <a:r>
              <a:rPr lang="zh-CN" altLang="en-US" sz="2200" b="1" dirty="0" smtClean="0">
                <a:solidFill>
                  <a:srgbClr val="002060"/>
                </a:solidFill>
                <a:latin typeface="Times New Roman" pitchFamily="18" charset="0"/>
                <a:ea typeface="华文仿宋" pitchFamily="2" charset="-122"/>
                <a:cs typeface="Times New Roman" pitchFamily="18" charset="0"/>
              </a:rPr>
              <a:t>）复制权：</a:t>
            </a:r>
            <a:r>
              <a:rPr lang="zh-CN" altLang="en-US" sz="2200" dirty="0" smtClean="0">
                <a:solidFill>
                  <a:srgbClr val="002060"/>
                </a:solidFill>
                <a:latin typeface="Times New Roman" pitchFamily="18" charset="0"/>
                <a:ea typeface="华文仿宋" pitchFamily="2" charset="-122"/>
                <a:cs typeface="Times New Roman" pitchFamily="18" charset="0"/>
              </a:rPr>
              <a:t>印刷、复印、拓印、录音、录像、翻录和翻拍</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200" b="1" dirty="0" smtClean="0">
                <a:solidFill>
                  <a:srgbClr val="002060"/>
                </a:solidFill>
                <a:latin typeface="Times New Roman" pitchFamily="18" charset="0"/>
                <a:ea typeface="华文仿宋" pitchFamily="2" charset="-122"/>
                <a:cs typeface="Times New Roman" pitchFamily="18" charset="0"/>
              </a:rPr>
              <a:t>（</a:t>
            </a:r>
            <a:r>
              <a:rPr lang="en-US" altLang="zh-CN" sz="2200" b="1" dirty="0" smtClean="0">
                <a:solidFill>
                  <a:srgbClr val="002060"/>
                </a:solidFill>
                <a:latin typeface="Times New Roman" pitchFamily="18" charset="0"/>
                <a:ea typeface="华文仿宋" pitchFamily="2" charset="-122"/>
                <a:cs typeface="Times New Roman" pitchFamily="18" charset="0"/>
              </a:rPr>
              <a:t>2</a:t>
            </a:r>
            <a:r>
              <a:rPr lang="zh-CN" altLang="en-US" sz="2200" b="1" dirty="0" smtClean="0">
                <a:solidFill>
                  <a:srgbClr val="002060"/>
                </a:solidFill>
                <a:latin typeface="Times New Roman" pitchFamily="18" charset="0"/>
                <a:ea typeface="华文仿宋" pitchFamily="2" charset="-122"/>
                <a:cs typeface="Times New Roman" pitchFamily="18" charset="0"/>
              </a:rPr>
              <a:t>）发行权：</a:t>
            </a:r>
            <a:r>
              <a:rPr lang="zh-CN" altLang="en-US" sz="2200" dirty="0" smtClean="0">
                <a:solidFill>
                  <a:srgbClr val="002060"/>
                </a:solidFill>
                <a:latin typeface="Times New Roman" pitchFamily="18" charset="0"/>
                <a:ea typeface="华文仿宋" pitchFamily="2" charset="-122"/>
                <a:cs typeface="Times New Roman" pitchFamily="18" charset="0"/>
              </a:rPr>
              <a:t>出售或者赠与的方式提供作品原件或复制件</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200" b="1" dirty="0" smtClean="0">
                <a:solidFill>
                  <a:srgbClr val="002060"/>
                </a:solidFill>
                <a:latin typeface="Times New Roman" pitchFamily="18" charset="0"/>
                <a:ea typeface="华文仿宋" pitchFamily="2" charset="-122"/>
                <a:cs typeface="Times New Roman" pitchFamily="18" charset="0"/>
              </a:rPr>
              <a:t>（</a:t>
            </a:r>
            <a:r>
              <a:rPr lang="en-US" altLang="zh-CN" sz="2200" b="1" dirty="0" smtClean="0">
                <a:solidFill>
                  <a:srgbClr val="002060"/>
                </a:solidFill>
                <a:latin typeface="Times New Roman" pitchFamily="18" charset="0"/>
                <a:ea typeface="华文仿宋" pitchFamily="2" charset="-122"/>
                <a:cs typeface="Times New Roman" pitchFamily="18" charset="0"/>
              </a:rPr>
              <a:t>3</a:t>
            </a:r>
            <a:r>
              <a:rPr lang="zh-CN" altLang="en-US" sz="2200" b="1" dirty="0" smtClean="0">
                <a:solidFill>
                  <a:srgbClr val="002060"/>
                </a:solidFill>
                <a:latin typeface="Times New Roman" pitchFamily="18" charset="0"/>
                <a:ea typeface="华文仿宋" pitchFamily="2" charset="-122"/>
                <a:cs typeface="Times New Roman" pitchFamily="18" charset="0"/>
              </a:rPr>
              <a:t>）出租权：</a:t>
            </a:r>
            <a:r>
              <a:rPr lang="zh-CN" altLang="en-US" sz="2200" dirty="0" smtClean="0">
                <a:solidFill>
                  <a:srgbClr val="002060"/>
                </a:solidFill>
                <a:latin typeface="Times New Roman" pitchFamily="18" charset="0"/>
                <a:ea typeface="华文仿宋" pitchFamily="2" charset="-122"/>
                <a:cs typeface="Times New Roman" pitchFamily="18" charset="0"/>
              </a:rPr>
              <a:t>许可他人临时使用电影作品、类似摄制电影的方法创作的作品、计算机软件</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200" b="1" dirty="0" smtClean="0">
                <a:solidFill>
                  <a:srgbClr val="002060"/>
                </a:solidFill>
                <a:latin typeface="Times New Roman" pitchFamily="18" charset="0"/>
                <a:ea typeface="华文仿宋" pitchFamily="2" charset="-122"/>
                <a:cs typeface="Times New Roman" pitchFamily="18" charset="0"/>
              </a:rPr>
              <a:t>（</a:t>
            </a:r>
            <a:r>
              <a:rPr lang="en-US" altLang="zh-CN" sz="2200" b="1" dirty="0" smtClean="0">
                <a:solidFill>
                  <a:srgbClr val="002060"/>
                </a:solidFill>
                <a:latin typeface="Times New Roman" pitchFamily="18" charset="0"/>
                <a:ea typeface="华文仿宋" pitchFamily="2" charset="-122"/>
                <a:cs typeface="Times New Roman" pitchFamily="18" charset="0"/>
              </a:rPr>
              <a:t>4</a:t>
            </a:r>
            <a:r>
              <a:rPr lang="zh-CN" altLang="en-US" sz="2200" b="1" dirty="0" smtClean="0">
                <a:solidFill>
                  <a:srgbClr val="002060"/>
                </a:solidFill>
                <a:latin typeface="Times New Roman" pitchFamily="18" charset="0"/>
                <a:ea typeface="华文仿宋" pitchFamily="2" charset="-122"/>
                <a:cs typeface="Times New Roman" pitchFamily="18" charset="0"/>
              </a:rPr>
              <a:t>）展览权：</a:t>
            </a:r>
            <a:r>
              <a:rPr lang="zh-CN" altLang="en-US" sz="2200" dirty="0" smtClean="0">
                <a:solidFill>
                  <a:srgbClr val="002060"/>
                </a:solidFill>
                <a:latin typeface="Times New Roman" pitchFamily="18" charset="0"/>
                <a:ea typeface="华文仿宋" pitchFamily="2" charset="-122"/>
                <a:cs typeface="Times New Roman" pitchFamily="18" charset="0"/>
              </a:rPr>
              <a:t>公开陈列，美术作品、摄影作品的原件或复制件</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200" b="1" dirty="0" smtClean="0">
                <a:solidFill>
                  <a:srgbClr val="002060"/>
                </a:solidFill>
                <a:latin typeface="Times New Roman" pitchFamily="18" charset="0"/>
                <a:ea typeface="华文仿宋" pitchFamily="2" charset="-122"/>
                <a:cs typeface="Times New Roman" pitchFamily="18" charset="0"/>
              </a:rPr>
              <a:t>（</a:t>
            </a:r>
            <a:r>
              <a:rPr lang="en-US" altLang="zh-CN" sz="2200" b="1" dirty="0" smtClean="0">
                <a:solidFill>
                  <a:srgbClr val="002060"/>
                </a:solidFill>
                <a:latin typeface="Times New Roman" pitchFamily="18" charset="0"/>
                <a:ea typeface="华文仿宋" pitchFamily="2" charset="-122"/>
                <a:cs typeface="Times New Roman" pitchFamily="18" charset="0"/>
              </a:rPr>
              <a:t>5</a:t>
            </a:r>
            <a:r>
              <a:rPr lang="zh-CN" altLang="en-US" sz="2200" b="1" dirty="0" smtClean="0">
                <a:solidFill>
                  <a:srgbClr val="002060"/>
                </a:solidFill>
                <a:latin typeface="Times New Roman" pitchFamily="18" charset="0"/>
                <a:ea typeface="华文仿宋" pitchFamily="2" charset="-122"/>
                <a:cs typeface="Times New Roman" pitchFamily="18" charset="0"/>
              </a:rPr>
              <a:t>）表演权：</a:t>
            </a:r>
            <a:r>
              <a:rPr lang="zh-CN" altLang="en-US" sz="2200" dirty="0" smtClean="0">
                <a:solidFill>
                  <a:srgbClr val="002060"/>
                </a:solidFill>
                <a:latin typeface="Times New Roman" pitchFamily="18" charset="0"/>
                <a:ea typeface="华文仿宋" pitchFamily="2" charset="-122"/>
                <a:cs typeface="Times New Roman" pitchFamily="18" charset="0"/>
              </a:rPr>
              <a:t>现场表演和和机械表演</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200" b="1" dirty="0" smtClean="0">
                <a:solidFill>
                  <a:srgbClr val="002060"/>
                </a:solidFill>
                <a:latin typeface="Times New Roman" pitchFamily="18" charset="0"/>
                <a:ea typeface="华文仿宋" pitchFamily="2" charset="-122"/>
                <a:cs typeface="Times New Roman" pitchFamily="18" charset="0"/>
              </a:rPr>
              <a:t>（</a:t>
            </a:r>
            <a:r>
              <a:rPr lang="en-US" altLang="zh-CN" sz="2200" b="1" dirty="0" smtClean="0">
                <a:solidFill>
                  <a:srgbClr val="002060"/>
                </a:solidFill>
                <a:latin typeface="Times New Roman" pitchFamily="18" charset="0"/>
                <a:ea typeface="华文仿宋" pitchFamily="2" charset="-122"/>
                <a:cs typeface="Times New Roman" pitchFamily="18" charset="0"/>
              </a:rPr>
              <a:t>6</a:t>
            </a:r>
            <a:r>
              <a:rPr lang="zh-CN" altLang="en-US" sz="2200" b="1" dirty="0" smtClean="0">
                <a:solidFill>
                  <a:srgbClr val="002060"/>
                </a:solidFill>
                <a:latin typeface="Times New Roman" pitchFamily="18" charset="0"/>
                <a:ea typeface="华文仿宋" pitchFamily="2" charset="-122"/>
                <a:cs typeface="Times New Roman" pitchFamily="18" charset="0"/>
              </a:rPr>
              <a:t>）放映权：</a:t>
            </a:r>
            <a:r>
              <a:rPr lang="zh-CN" altLang="en-US" sz="2200" dirty="0" smtClean="0">
                <a:solidFill>
                  <a:srgbClr val="002060"/>
                </a:solidFill>
                <a:latin typeface="Times New Roman" pitchFamily="18" charset="0"/>
                <a:ea typeface="华文仿宋" pitchFamily="2" charset="-122"/>
                <a:cs typeface="Times New Roman" pitchFamily="18" charset="0"/>
              </a:rPr>
              <a:t>通过放映机、幻灯机等技术设备公开再现美术、摄影、电影和以类似摄制电影的方法创作的作品</a:t>
            </a:r>
            <a:endParaRPr lang="en-US" altLang="zh-CN" sz="2200" dirty="0" smtClean="0">
              <a:solidFill>
                <a:srgbClr val="002060"/>
              </a:solidFill>
              <a:latin typeface="Times New Roman" pitchFamily="18" charset="0"/>
              <a:ea typeface="华文仿宋" pitchFamily="2" charset="-122"/>
              <a:cs typeface="Times New Roman" pitchFamily="18" charset="0"/>
            </a:endParaRP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内容占位符 4"/>
          <p:cNvSpPr>
            <a:spLocks noGrp="1"/>
          </p:cNvSpPr>
          <p:nvPr>
            <p:ph idx="1"/>
          </p:nvPr>
        </p:nvSpPr>
        <p:spPr>
          <a:xfrm>
            <a:off x="457200" y="838200"/>
            <a:ext cx="8231188" cy="5562600"/>
          </a:xfrm>
        </p:spPr>
        <p:txBody>
          <a:bodyPr>
            <a:normAutofit/>
          </a:bodyPr>
          <a:lstStyle/>
          <a:p>
            <a:pPr>
              <a:lnSpc>
                <a:spcPct val="140000"/>
              </a:lnSpc>
            </a:pPr>
            <a:r>
              <a:rPr lang="zh-CN" altLang="en-US" sz="2000" b="1" smtClean="0">
                <a:solidFill>
                  <a:srgbClr val="002060"/>
                </a:solidFill>
                <a:latin typeface="Times New Roman" pitchFamily="18" charset="0"/>
                <a:ea typeface="长城仿宋体" pitchFamily="49" charset="-122"/>
                <a:cs typeface="Times New Roman" pitchFamily="18" charset="0"/>
              </a:rPr>
              <a:t>（</a:t>
            </a:r>
            <a:r>
              <a:rPr lang="en-US" altLang="zh-CN" sz="2000" b="1" smtClean="0">
                <a:solidFill>
                  <a:srgbClr val="002060"/>
                </a:solidFill>
                <a:latin typeface="Times New Roman" pitchFamily="18" charset="0"/>
                <a:ea typeface="长城仿宋体" pitchFamily="49" charset="-122"/>
                <a:cs typeface="Times New Roman" pitchFamily="18" charset="0"/>
              </a:rPr>
              <a:t>7</a:t>
            </a:r>
            <a:r>
              <a:rPr lang="zh-CN" altLang="en-US" sz="2000" b="1" smtClean="0">
                <a:solidFill>
                  <a:srgbClr val="002060"/>
                </a:solidFill>
                <a:latin typeface="Times New Roman" pitchFamily="18" charset="0"/>
                <a:ea typeface="长城仿宋体" pitchFamily="49" charset="-122"/>
                <a:cs typeface="Times New Roman" pitchFamily="18" charset="0"/>
              </a:rPr>
              <a:t>）广播权</a:t>
            </a:r>
            <a:r>
              <a:rPr lang="zh-CN" altLang="en-US" sz="2000" smtClean="0">
                <a:solidFill>
                  <a:srgbClr val="002060"/>
                </a:solidFill>
                <a:latin typeface="Times New Roman" pitchFamily="18" charset="0"/>
                <a:ea typeface="长城仿宋体" pitchFamily="49" charset="-122"/>
                <a:cs typeface="Times New Roman" pitchFamily="18" charset="0"/>
              </a:rPr>
              <a:t>：以无线方式公开广播或者传播作品，以有线传播或者转播的方式向公众传播广播的作品，以及通过扩音器或者其他传送符号、声音、图像的类似工具向公众传播广播的作品</a:t>
            </a:r>
            <a:endParaRPr lang="en-US" altLang="zh-CN" sz="2000" smtClean="0">
              <a:solidFill>
                <a:srgbClr val="002060"/>
              </a:solidFill>
              <a:latin typeface="Times New Roman" pitchFamily="18" charset="0"/>
              <a:ea typeface="长城仿宋体" pitchFamily="49" charset="-122"/>
              <a:cs typeface="Times New Roman" pitchFamily="18" charset="0"/>
            </a:endParaRPr>
          </a:p>
          <a:p>
            <a:pPr>
              <a:lnSpc>
                <a:spcPct val="140000"/>
              </a:lnSpc>
            </a:pPr>
            <a:r>
              <a:rPr lang="zh-CN" altLang="en-US" sz="2000" b="1" smtClean="0">
                <a:solidFill>
                  <a:srgbClr val="002060"/>
                </a:solidFill>
                <a:latin typeface="Times New Roman" pitchFamily="18" charset="0"/>
                <a:ea typeface="长城仿宋体" pitchFamily="49" charset="-122"/>
                <a:cs typeface="Times New Roman" pitchFamily="18" charset="0"/>
              </a:rPr>
              <a:t>（</a:t>
            </a:r>
            <a:r>
              <a:rPr lang="en-US" altLang="zh-CN" sz="2000" b="1" smtClean="0">
                <a:solidFill>
                  <a:srgbClr val="002060"/>
                </a:solidFill>
                <a:latin typeface="Times New Roman" pitchFamily="18" charset="0"/>
                <a:ea typeface="长城仿宋体" pitchFamily="49" charset="-122"/>
                <a:cs typeface="Times New Roman" pitchFamily="18" charset="0"/>
              </a:rPr>
              <a:t>8</a:t>
            </a:r>
            <a:r>
              <a:rPr lang="zh-CN" altLang="en-US" sz="2000" b="1" smtClean="0">
                <a:solidFill>
                  <a:srgbClr val="002060"/>
                </a:solidFill>
                <a:latin typeface="Times New Roman" pitchFamily="18" charset="0"/>
                <a:ea typeface="长城仿宋体" pitchFamily="49" charset="-122"/>
                <a:cs typeface="Times New Roman" pitchFamily="18" charset="0"/>
              </a:rPr>
              <a:t>）信息网络传播权：</a:t>
            </a:r>
            <a:r>
              <a:rPr lang="zh-CN" altLang="en-US" sz="2000" smtClean="0">
                <a:solidFill>
                  <a:srgbClr val="002060"/>
                </a:solidFill>
                <a:latin typeface="Times New Roman" pitchFamily="18" charset="0"/>
                <a:ea typeface="长城仿宋体" pitchFamily="49" charset="-122"/>
                <a:cs typeface="Times New Roman" pitchFamily="18" charset="0"/>
              </a:rPr>
              <a:t>通过互联网或其他有线或者无线的信息传输网络向公众提供作品</a:t>
            </a:r>
            <a:endParaRPr lang="en-US" altLang="zh-CN" sz="2000" smtClean="0">
              <a:solidFill>
                <a:srgbClr val="002060"/>
              </a:solidFill>
              <a:latin typeface="Times New Roman" pitchFamily="18" charset="0"/>
              <a:ea typeface="长城仿宋体" pitchFamily="49" charset="-122"/>
              <a:cs typeface="Times New Roman" pitchFamily="18" charset="0"/>
            </a:endParaRPr>
          </a:p>
          <a:p>
            <a:pPr>
              <a:lnSpc>
                <a:spcPct val="140000"/>
              </a:lnSpc>
            </a:pPr>
            <a:r>
              <a:rPr lang="zh-CN" altLang="en-US" sz="2000" b="1" smtClean="0">
                <a:solidFill>
                  <a:srgbClr val="002060"/>
                </a:solidFill>
                <a:latin typeface="Times New Roman" pitchFamily="18" charset="0"/>
                <a:ea typeface="长城仿宋体" pitchFamily="49" charset="-122"/>
                <a:cs typeface="Times New Roman" pitchFamily="18" charset="0"/>
              </a:rPr>
              <a:t>（</a:t>
            </a:r>
            <a:r>
              <a:rPr lang="en-US" altLang="zh-CN" sz="2000" b="1" smtClean="0">
                <a:solidFill>
                  <a:srgbClr val="002060"/>
                </a:solidFill>
                <a:latin typeface="Times New Roman" pitchFamily="18" charset="0"/>
                <a:ea typeface="长城仿宋体" pitchFamily="49" charset="-122"/>
                <a:cs typeface="Times New Roman" pitchFamily="18" charset="0"/>
              </a:rPr>
              <a:t>9</a:t>
            </a:r>
            <a:r>
              <a:rPr lang="zh-CN" altLang="en-US" sz="2000" b="1" smtClean="0">
                <a:solidFill>
                  <a:srgbClr val="002060"/>
                </a:solidFill>
                <a:latin typeface="Times New Roman" pitchFamily="18" charset="0"/>
                <a:ea typeface="长城仿宋体" pitchFamily="49" charset="-122"/>
                <a:cs typeface="Times New Roman" pitchFamily="18" charset="0"/>
              </a:rPr>
              <a:t>）摄制权：</a:t>
            </a:r>
            <a:r>
              <a:rPr lang="zh-CN" altLang="en-US" sz="2000" smtClean="0">
                <a:solidFill>
                  <a:srgbClr val="002060"/>
                </a:solidFill>
                <a:latin typeface="Times New Roman" pitchFamily="18" charset="0"/>
                <a:ea typeface="长城仿宋体" pitchFamily="49" charset="-122"/>
                <a:cs typeface="Times New Roman" pitchFamily="18" charset="0"/>
              </a:rPr>
              <a:t>以摄制电影或者以类似摄制电影的方法将作品固定在载体上</a:t>
            </a:r>
            <a:r>
              <a:rPr lang="en-US" altLang="zh-CN" sz="2000" smtClean="0">
                <a:solidFill>
                  <a:srgbClr val="002060"/>
                </a:solidFill>
                <a:latin typeface="Times New Roman" pitchFamily="18" charset="0"/>
                <a:ea typeface="长城仿宋体" pitchFamily="49" charset="-122"/>
                <a:cs typeface="Times New Roman" pitchFamily="18" charset="0"/>
              </a:rPr>
              <a:t/>
            </a:r>
            <a:br>
              <a:rPr lang="en-US" altLang="zh-CN" sz="2000" smtClean="0">
                <a:solidFill>
                  <a:srgbClr val="002060"/>
                </a:solidFill>
                <a:latin typeface="Times New Roman" pitchFamily="18" charset="0"/>
                <a:ea typeface="长城仿宋体" pitchFamily="49" charset="-122"/>
                <a:cs typeface="Times New Roman" pitchFamily="18" charset="0"/>
              </a:rPr>
            </a:br>
            <a:r>
              <a:rPr lang="zh-CN" altLang="en-US" sz="2000" b="1" smtClean="0">
                <a:solidFill>
                  <a:srgbClr val="002060"/>
                </a:solidFill>
                <a:latin typeface="Times New Roman" pitchFamily="18" charset="0"/>
                <a:ea typeface="长城仿宋体" pitchFamily="49" charset="-122"/>
                <a:cs typeface="Times New Roman" pitchFamily="18" charset="0"/>
              </a:rPr>
              <a:t>（</a:t>
            </a:r>
            <a:r>
              <a:rPr lang="en-US" altLang="zh-CN" sz="2000" b="1" smtClean="0">
                <a:solidFill>
                  <a:srgbClr val="002060"/>
                </a:solidFill>
                <a:latin typeface="Times New Roman" pitchFamily="18" charset="0"/>
                <a:ea typeface="长城仿宋体" pitchFamily="49" charset="-122"/>
                <a:cs typeface="Times New Roman" pitchFamily="18" charset="0"/>
              </a:rPr>
              <a:t>10</a:t>
            </a:r>
            <a:r>
              <a:rPr lang="zh-CN" altLang="en-US" sz="2000" b="1" smtClean="0">
                <a:solidFill>
                  <a:srgbClr val="002060"/>
                </a:solidFill>
                <a:latin typeface="Times New Roman" pitchFamily="18" charset="0"/>
                <a:ea typeface="长城仿宋体" pitchFamily="49" charset="-122"/>
                <a:cs typeface="Times New Roman" pitchFamily="18" charset="0"/>
              </a:rPr>
              <a:t>）改编权：</a:t>
            </a:r>
            <a:r>
              <a:rPr lang="zh-CN" altLang="en-US" sz="2000" smtClean="0">
                <a:solidFill>
                  <a:srgbClr val="002060"/>
                </a:solidFill>
                <a:latin typeface="Times New Roman" pitchFamily="18" charset="0"/>
                <a:ea typeface="长城仿宋体" pitchFamily="49" charset="-122"/>
                <a:cs typeface="Times New Roman" pitchFamily="18" charset="0"/>
              </a:rPr>
              <a:t>改变作品，创作出具有独创性的新作品，如将小说改编为剧本</a:t>
            </a:r>
            <a:endParaRPr lang="en-US" altLang="zh-CN" sz="2000" smtClean="0">
              <a:solidFill>
                <a:srgbClr val="002060"/>
              </a:solidFill>
              <a:latin typeface="Times New Roman" pitchFamily="18" charset="0"/>
              <a:ea typeface="长城仿宋体" pitchFamily="49" charset="-122"/>
              <a:cs typeface="Times New Roman" pitchFamily="18" charset="0"/>
            </a:endParaRPr>
          </a:p>
          <a:p>
            <a:pPr>
              <a:lnSpc>
                <a:spcPct val="140000"/>
              </a:lnSpc>
            </a:pPr>
            <a:r>
              <a:rPr lang="zh-CN" altLang="en-US" sz="2000" b="1" smtClean="0">
                <a:solidFill>
                  <a:srgbClr val="002060"/>
                </a:solidFill>
                <a:latin typeface="Times New Roman" pitchFamily="18" charset="0"/>
                <a:ea typeface="长城仿宋体" pitchFamily="49" charset="-122"/>
                <a:cs typeface="Times New Roman" pitchFamily="18" charset="0"/>
              </a:rPr>
              <a:t>（</a:t>
            </a:r>
            <a:r>
              <a:rPr lang="en-US" altLang="zh-CN" sz="2000" b="1" smtClean="0">
                <a:solidFill>
                  <a:srgbClr val="002060"/>
                </a:solidFill>
                <a:latin typeface="Times New Roman" pitchFamily="18" charset="0"/>
                <a:ea typeface="长城仿宋体" pitchFamily="49" charset="-122"/>
                <a:cs typeface="Times New Roman" pitchFamily="18" charset="0"/>
              </a:rPr>
              <a:t>11</a:t>
            </a:r>
            <a:r>
              <a:rPr lang="zh-CN" altLang="en-US" sz="2000" b="1" smtClean="0">
                <a:solidFill>
                  <a:srgbClr val="002060"/>
                </a:solidFill>
                <a:latin typeface="Times New Roman" pitchFamily="18" charset="0"/>
                <a:ea typeface="长城仿宋体" pitchFamily="49" charset="-122"/>
                <a:cs typeface="Times New Roman" pitchFamily="18" charset="0"/>
              </a:rPr>
              <a:t>）翻译权：</a:t>
            </a:r>
            <a:r>
              <a:rPr lang="zh-CN" altLang="en-US" sz="2000" smtClean="0">
                <a:solidFill>
                  <a:srgbClr val="002060"/>
                </a:solidFill>
                <a:latin typeface="Times New Roman" pitchFamily="18" charset="0"/>
                <a:ea typeface="长城仿宋体" pitchFamily="49" charset="-122"/>
                <a:cs typeface="Times New Roman" pitchFamily="18" charset="0"/>
              </a:rPr>
              <a:t>由一种语言文字转换成另一种语言文字</a:t>
            </a:r>
            <a:endParaRPr lang="en-US" altLang="zh-CN" sz="2000" smtClean="0">
              <a:solidFill>
                <a:srgbClr val="002060"/>
              </a:solidFill>
              <a:latin typeface="Times New Roman" pitchFamily="18" charset="0"/>
              <a:ea typeface="长城仿宋体" pitchFamily="49" charset="-122"/>
              <a:cs typeface="Times New Roman" pitchFamily="18" charset="0"/>
            </a:endParaRPr>
          </a:p>
          <a:p>
            <a:pPr>
              <a:lnSpc>
                <a:spcPct val="140000"/>
              </a:lnSpc>
            </a:pPr>
            <a:r>
              <a:rPr lang="zh-CN" altLang="en-US" sz="2000" b="1" smtClean="0">
                <a:solidFill>
                  <a:srgbClr val="002060"/>
                </a:solidFill>
                <a:latin typeface="Times New Roman" pitchFamily="18" charset="0"/>
                <a:ea typeface="长城仿宋体" pitchFamily="49" charset="-122"/>
                <a:cs typeface="Times New Roman" pitchFamily="18" charset="0"/>
              </a:rPr>
              <a:t>（</a:t>
            </a:r>
            <a:r>
              <a:rPr lang="en-US" altLang="zh-CN" sz="2000" b="1" smtClean="0">
                <a:solidFill>
                  <a:srgbClr val="002060"/>
                </a:solidFill>
                <a:latin typeface="Times New Roman" pitchFamily="18" charset="0"/>
                <a:ea typeface="长城仿宋体" pitchFamily="49" charset="-122"/>
                <a:cs typeface="Times New Roman" pitchFamily="18" charset="0"/>
              </a:rPr>
              <a:t>12</a:t>
            </a:r>
            <a:r>
              <a:rPr lang="zh-CN" altLang="en-US" sz="2000" b="1" smtClean="0">
                <a:solidFill>
                  <a:srgbClr val="002060"/>
                </a:solidFill>
                <a:latin typeface="Times New Roman" pitchFamily="18" charset="0"/>
                <a:ea typeface="长城仿宋体" pitchFamily="49" charset="-122"/>
                <a:cs typeface="Times New Roman" pitchFamily="18" charset="0"/>
              </a:rPr>
              <a:t>）汇编权：</a:t>
            </a:r>
            <a:r>
              <a:rPr lang="zh-CN" altLang="en-US" sz="2000" smtClean="0">
                <a:solidFill>
                  <a:srgbClr val="002060"/>
                </a:solidFill>
                <a:latin typeface="Times New Roman" pitchFamily="18" charset="0"/>
                <a:ea typeface="长城仿宋体" pitchFamily="49" charset="-122"/>
                <a:cs typeface="Times New Roman" pitchFamily="18" charset="0"/>
              </a:rPr>
              <a:t>将作品或者作品的片断通过选择或者编排，汇集成新作品</a:t>
            </a:r>
            <a:endParaRPr lang="en-US" altLang="zh-CN" sz="2000" smtClean="0">
              <a:solidFill>
                <a:srgbClr val="002060"/>
              </a:solidFill>
              <a:latin typeface="Times New Roman" pitchFamily="18" charset="0"/>
              <a:ea typeface="长城仿宋体" pitchFamily="49" charset="-122"/>
              <a:cs typeface="Times New Roman" pitchFamily="18" charset="0"/>
            </a:endParaRP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154" name="内容占位符 4"/>
          <p:cNvSpPr>
            <a:spLocks noGrp="1"/>
          </p:cNvSpPr>
          <p:nvPr>
            <p:ph idx="1"/>
          </p:nvPr>
        </p:nvSpPr>
        <p:spPr>
          <a:xfrm>
            <a:off x="457200" y="762000"/>
            <a:ext cx="8231188" cy="5364163"/>
          </a:xfrm>
        </p:spPr>
        <p:txBody>
          <a:bodyPr/>
          <a:lstStyle/>
          <a:p>
            <a:pPr>
              <a:lnSpc>
                <a:spcPct val="150000"/>
              </a:lnSpc>
            </a:pPr>
            <a:r>
              <a:rPr lang="en-US" altLang="zh-CN" sz="2200" b="1" dirty="0" smtClean="0">
                <a:solidFill>
                  <a:srgbClr val="002060"/>
                </a:solidFill>
                <a:latin typeface="Times New Roman" pitchFamily="18" charset="0"/>
                <a:ea typeface="微软雅黑" pitchFamily="34" charset="-122"/>
                <a:cs typeface="Times New Roman" pitchFamily="18" charset="0"/>
              </a:rPr>
              <a:t>【2010</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38</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根据著作权法及相关规定，下列说法哪些是正确的？</a:t>
            </a:r>
          </a:p>
          <a:p>
            <a:pPr>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A</a:t>
            </a:r>
            <a:r>
              <a:rPr lang="zh-CN" altLang="en-US" sz="2200" dirty="0" smtClean="0">
                <a:solidFill>
                  <a:srgbClr val="002060"/>
                </a:solidFill>
                <a:latin typeface="Times New Roman" pitchFamily="18" charset="0"/>
                <a:ea typeface="微软雅黑" pitchFamily="34" charset="-122"/>
                <a:cs typeface="Times New Roman" pitchFamily="18" charset="0"/>
              </a:rPr>
              <a:t>．只有电影作品和以类似摄制电影的方法创作的作品才享有出租权</a:t>
            </a:r>
          </a:p>
          <a:p>
            <a:pPr>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．展览权是指公开陈列美术作品、摄影作品原件或者复制件的权利</a:t>
            </a:r>
          </a:p>
          <a:p>
            <a:pPr>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．发表权是决定作品是否公之于众的权利</a:t>
            </a:r>
          </a:p>
          <a:p>
            <a:pPr>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D</a:t>
            </a:r>
            <a:r>
              <a:rPr lang="zh-CN" altLang="en-US" sz="2200" dirty="0" smtClean="0">
                <a:solidFill>
                  <a:srgbClr val="002060"/>
                </a:solidFill>
                <a:latin typeface="Times New Roman" pitchFamily="18" charset="0"/>
                <a:ea typeface="微软雅黑" pitchFamily="34" charset="-122"/>
                <a:cs typeface="Times New Roman" pitchFamily="18" charset="0"/>
              </a:rPr>
              <a:t>．修改权是指改变作品，创作出具有独创性的新作品的权利</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内容占位符 4"/>
          <p:cNvSpPr>
            <a:spLocks noGrp="1"/>
          </p:cNvSpPr>
          <p:nvPr>
            <p:ph idx="1"/>
          </p:nvPr>
        </p:nvSpPr>
        <p:spPr>
          <a:xfrm>
            <a:off x="457200" y="838200"/>
            <a:ext cx="8231188" cy="5486400"/>
          </a:xfrm>
        </p:spPr>
        <p:txBody>
          <a:bodyPr>
            <a:normAutofit/>
          </a:bodyPr>
          <a:lstStyle/>
          <a:p>
            <a:pPr>
              <a:lnSpc>
                <a:spcPct val="140000"/>
              </a:lnSpc>
            </a:pPr>
            <a:r>
              <a:rPr lang="en-US" altLang="zh-CN" sz="2600" b="1" dirty="0" smtClean="0">
                <a:solidFill>
                  <a:srgbClr val="002060"/>
                </a:solidFill>
                <a:latin typeface="Times New Roman" pitchFamily="18" charset="0"/>
                <a:ea typeface="长城仿宋体" pitchFamily="49" charset="-122"/>
                <a:cs typeface="Times New Roman" pitchFamily="18" charset="0"/>
              </a:rPr>
              <a:t>3</a:t>
            </a:r>
            <a:r>
              <a:rPr lang="zh-CN" altLang="en-US" sz="2600" b="1" dirty="0" smtClean="0">
                <a:solidFill>
                  <a:srgbClr val="002060"/>
                </a:solidFill>
                <a:latin typeface="Times New Roman" pitchFamily="18" charset="0"/>
                <a:ea typeface="长城仿宋体" pitchFamily="49" charset="-122"/>
                <a:cs typeface="Times New Roman" pitchFamily="18" charset="0"/>
              </a:rPr>
              <a:t>．著作权的保护期</a:t>
            </a:r>
            <a:endParaRPr lang="en-US" altLang="zh-CN" sz="2600" dirty="0" smtClean="0">
              <a:solidFill>
                <a:srgbClr val="002060"/>
              </a:solidFill>
              <a:latin typeface="Times New Roman" pitchFamily="18" charset="0"/>
              <a:ea typeface="微软雅黑" pitchFamily="34" charset="-122"/>
              <a:cs typeface="Times New Roman" pitchFamily="18" charset="0"/>
            </a:endParaRPr>
          </a:p>
          <a:p>
            <a:pPr>
              <a:lnSpc>
                <a:spcPct val="140000"/>
              </a:lnSpc>
            </a:pPr>
            <a:r>
              <a:rPr lang="zh-CN" altLang="en-US" sz="2400" b="1" dirty="0" smtClean="0">
                <a:solidFill>
                  <a:srgbClr val="002060"/>
                </a:solidFill>
                <a:latin typeface="Times New Roman" pitchFamily="18" charset="0"/>
                <a:ea typeface="长城仿宋体" pitchFamily="49" charset="-122"/>
                <a:cs typeface="Times New Roman" pitchFamily="18" charset="0"/>
              </a:rPr>
              <a:t>（</a:t>
            </a:r>
            <a:r>
              <a:rPr lang="en-US" altLang="zh-CN" sz="2400" b="1" dirty="0" smtClean="0">
                <a:solidFill>
                  <a:srgbClr val="002060"/>
                </a:solidFill>
                <a:latin typeface="Times New Roman" pitchFamily="18" charset="0"/>
                <a:ea typeface="长城仿宋体" pitchFamily="49" charset="-122"/>
                <a:cs typeface="Times New Roman" pitchFamily="18" charset="0"/>
              </a:rPr>
              <a:t>1</a:t>
            </a:r>
            <a:r>
              <a:rPr lang="zh-CN" altLang="en-US" sz="2400" b="1" dirty="0" smtClean="0">
                <a:solidFill>
                  <a:srgbClr val="002060"/>
                </a:solidFill>
                <a:latin typeface="Times New Roman" pitchFamily="18" charset="0"/>
                <a:ea typeface="长城仿宋体" pitchFamily="49" charset="-122"/>
                <a:cs typeface="Times New Roman" pitchFamily="18" charset="0"/>
              </a:rPr>
              <a:t>）著作权人身权保护期、著作权财产权保护期</a:t>
            </a:r>
            <a:endParaRPr lang="en-US" altLang="zh-CN" sz="2400" b="1" dirty="0" smtClean="0">
              <a:solidFill>
                <a:srgbClr val="002060"/>
              </a:solidFill>
              <a:latin typeface="Times New Roman" pitchFamily="18" charset="0"/>
              <a:ea typeface="长城仿宋体" pitchFamily="49" charset="-122"/>
              <a:cs typeface="Times New Roman" pitchFamily="18" charset="0"/>
            </a:endParaRPr>
          </a:p>
          <a:p>
            <a:pPr>
              <a:lnSpc>
                <a:spcPct val="140000"/>
              </a:lnSpc>
            </a:pPr>
            <a:r>
              <a:rPr lang="en-US" altLang="zh-CN" sz="2200" b="1" dirty="0" smtClean="0">
                <a:solidFill>
                  <a:srgbClr val="002060"/>
                </a:solidFill>
                <a:latin typeface="Times New Roman" pitchFamily="18" charset="0"/>
                <a:ea typeface="长城仿宋体" pitchFamily="49" charset="-122"/>
                <a:cs typeface="Times New Roman" pitchFamily="18" charset="0"/>
              </a:rPr>
              <a:t>《</a:t>
            </a:r>
            <a:r>
              <a:rPr lang="zh-CN" altLang="en-US" sz="2200" b="1" dirty="0" smtClean="0">
                <a:solidFill>
                  <a:srgbClr val="002060"/>
                </a:solidFill>
                <a:latin typeface="Times New Roman" pitchFamily="18" charset="0"/>
                <a:ea typeface="长城仿宋体" pitchFamily="49" charset="-122"/>
                <a:cs typeface="Times New Roman" pitchFamily="18" charset="0"/>
              </a:rPr>
              <a:t>著作权法</a:t>
            </a:r>
            <a:r>
              <a:rPr lang="en-US" altLang="zh-CN" sz="2200" b="1" dirty="0" smtClean="0">
                <a:solidFill>
                  <a:srgbClr val="002060"/>
                </a:solidFill>
                <a:latin typeface="Times New Roman" pitchFamily="18" charset="0"/>
                <a:ea typeface="长城仿宋体" pitchFamily="49" charset="-122"/>
                <a:cs typeface="Times New Roman" pitchFamily="18" charset="0"/>
              </a:rPr>
              <a:t>》</a:t>
            </a:r>
            <a:r>
              <a:rPr lang="zh-CN" altLang="en-US" sz="2200" b="1" dirty="0" smtClean="0">
                <a:solidFill>
                  <a:srgbClr val="002060"/>
                </a:solidFill>
                <a:latin typeface="Times New Roman" pitchFamily="18" charset="0"/>
                <a:ea typeface="长城仿宋体" pitchFamily="49" charset="-122"/>
                <a:cs typeface="Times New Roman" pitchFamily="18" charset="0"/>
              </a:rPr>
              <a:t>第</a:t>
            </a:r>
            <a:r>
              <a:rPr lang="en-US" altLang="zh-CN" sz="2200" b="1" dirty="0" smtClean="0">
                <a:solidFill>
                  <a:srgbClr val="002060"/>
                </a:solidFill>
                <a:latin typeface="Times New Roman" pitchFamily="18" charset="0"/>
                <a:ea typeface="长城仿宋体" pitchFamily="49" charset="-122"/>
                <a:cs typeface="Times New Roman" pitchFamily="18" charset="0"/>
              </a:rPr>
              <a:t>20</a:t>
            </a:r>
            <a:r>
              <a:rPr lang="zh-CN" altLang="en-US" sz="2200" b="1" dirty="0" smtClean="0">
                <a:solidFill>
                  <a:srgbClr val="002060"/>
                </a:solidFill>
                <a:latin typeface="Times New Roman" pitchFamily="18" charset="0"/>
                <a:ea typeface="长城仿宋体" pitchFamily="49" charset="-122"/>
                <a:cs typeface="Times New Roman" pitchFamily="18" charset="0"/>
              </a:rPr>
              <a:t>条：</a:t>
            </a:r>
            <a:r>
              <a:rPr lang="zh-CN" altLang="en-US" sz="2200" dirty="0" smtClean="0">
                <a:solidFill>
                  <a:srgbClr val="002060"/>
                </a:solidFill>
                <a:latin typeface="Times New Roman" pitchFamily="18" charset="0"/>
                <a:ea typeface="长城仿宋体" pitchFamily="49" charset="-122"/>
                <a:cs typeface="Times New Roman" pitchFamily="18" charset="0"/>
              </a:rPr>
              <a:t>作者的署名权、修改权、保护作品完整权的保护期不受限制。</a:t>
            </a:r>
            <a:endParaRPr lang="en-US" altLang="zh-CN" sz="2200" dirty="0" smtClean="0">
              <a:solidFill>
                <a:srgbClr val="002060"/>
              </a:solidFill>
              <a:latin typeface="Times New Roman" pitchFamily="18" charset="0"/>
              <a:ea typeface="长城仿宋体" pitchFamily="49" charset="-122"/>
              <a:cs typeface="Times New Roman" pitchFamily="18" charset="0"/>
            </a:endParaRPr>
          </a:p>
          <a:p>
            <a:pPr>
              <a:lnSpc>
                <a:spcPct val="140000"/>
              </a:lnSpc>
            </a:pPr>
            <a:r>
              <a:rPr lang="zh-CN" altLang="en-US" sz="2200" b="1" dirty="0" smtClean="0">
                <a:solidFill>
                  <a:srgbClr val="002060"/>
                </a:solidFill>
                <a:latin typeface="Times New Roman" pitchFamily="18" charset="0"/>
                <a:ea typeface="长城仿宋体" pitchFamily="49" charset="-122"/>
                <a:cs typeface="Times New Roman" pitchFamily="18" charset="0"/>
              </a:rPr>
              <a:t>发表权和财产权：</a:t>
            </a:r>
            <a:r>
              <a:rPr lang="zh-CN" altLang="en-US" sz="2200" dirty="0" smtClean="0">
                <a:solidFill>
                  <a:srgbClr val="002060"/>
                </a:solidFill>
                <a:latin typeface="Times New Roman" pitchFamily="18" charset="0"/>
                <a:ea typeface="长城仿宋体" pitchFamily="49" charset="-122"/>
                <a:cs typeface="Times New Roman" pitchFamily="18" charset="0"/>
              </a:rPr>
              <a:t>作者终身及其死亡后</a:t>
            </a:r>
            <a:r>
              <a:rPr lang="en-US" altLang="zh-CN" sz="2200" dirty="0" smtClean="0">
                <a:solidFill>
                  <a:srgbClr val="002060"/>
                </a:solidFill>
                <a:latin typeface="Times New Roman" pitchFamily="18" charset="0"/>
                <a:ea typeface="长城仿宋体" pitchFamily="49" charset="-122"/>
                <a:cs typeface="Times New Roman" pitchFamily="18" charset="0"/>
              </a:rPr>
              <a:t>50</a:t>
            </a:r>
            <a:r>
              <a:rPr lang="zh-CN" altLang="en-US" sz="2200" dirty="0" smtClean="0">
                <a:solidFill>
                  <a:srgbClr val="002060"/>
                </a:solidFill>
                <a:latin typeface="Times New Roman" pitchFamily="18" charset="0"/>
                <a:ea typeface="长城仿宋体" pitchFamily="49" charset="-122"/>
                <a:cs typeface="Times New Roman" pitchFamily="18" charset="0"/>
              </a:rPr>
              <a:t>年，截止于第</a:t>
            </a:r>
            <a:r>
              <a:rPr lang="en-US" altLang="zh-CN" sz="2200" dirty="0" smtClean="0">
                <a:solidFill>
                  <a:srgbClr val="002060"/>
                </a:solidFill>
                <a:latin typeface="Times New Roman" pitchFamily="18" charset="0"/>
                <a:ea typeface="长城仿宋体" pitchFamily="49" charset="-122"/>
                <a:cs typeface="Times New Roman" pitchFamily="18" charset="0"/>
              </a:rPr>
              <a:t>50</a:t>
            </a:r>
            <a:r>
              <a:rPr lang="zh-CN" altLang="en-US" sz="2200" dirty="0" smtClean="0">
                <a:solidFill>
                  <a:srgbClr val="002060"/>
                </a:solidFill>
                <a:latin typeface="Times New Roman" pitchFamily="18" charset="0"/>
                <a:ea typeface="长城仿宋体" pitchFamily="49" charset="-122"/>
                <a:cs typeface="Times New Roman" pitchFamily="18" charset="0"/>
              </a:rPr>
              <a:t>年的</a:t>
            </a:r>
            <a:r>
              <a:rPr lang="en-US" altLang="zh-CN" sz="2200" dirty="0" smtClean="0">
                <a:solidFill>
                  <a:srgbClr val="002060"/>
                </a:solidFill>
                <a:latin typeface="Times New Roman" pitchFamily="18" charset="0"/>
                <a:ea typeface="长城仿宋体" pitchFamily="49" charset="-122"/>
                <a:cs typeface="Times New Roman" pitchFamily="18" charset="0"/>
              </a:rPr>
              <a:t>12</a:t>
            </a:r>
            <a:r>
              <a:rPr lang="zh-CN" altLang="en-US" sz="2200" dirty="0" smtClean="0">
                <a:solidFill>
                  <a:srgbClr val="002060"/>
                </a:solidFill>
                <a:latin typeface="Times New Roman" pitchFamily="18" charset="0"/>
                <a:ea typeface="长城仿宋体" pitchFamily="49" charset="-122"/>
                <a:cs typeface="Times New Roman" pitchFamily="18" charset="0"/>
              </a:rPr>
              <a:t>月</a:t>
            </a:r>
            <a:r>
              <a:rPr lang="en-US" altLang="zh-CN" sz="2200" dirty="0" smtClean="0">
                <a:solidFill>
                  <a:srgbClr val="002060"/>
                </a:solidFill>
                <a:latin typeface="Times New Roman" pitchFamily="18" charset="0"/>
                <a:ea typeface="长城仿宋体" pitchFamily="49" charset="-122"/>
                <a:cs typeface="Times New Roman" pitchFamily="18" charset="0"/>
              </a:rPr>
              <a:t>31</a:t>
            </a:r>
            <a:r>
              <a:rPr lang="zh-CN" altLang="en-US" sz="2200" dirty="0" smtClean="0">
                <a:solidFill>
                  <a:srgbClr val="002060"/>
                </a:solidFill>
                <a:latin typeface="Times New Roman" pitchFamily="18" charset="0"/>
                <a:ea typeface="长城仿宋体" pitchFamily="49" charset="-122"/>
                <a:cs typeface="Times New Roman" pitchFamily="18" charset="0"/>
              </a:rPr>
              <a:t>日。</a:t>
            </a:r>
            <a:endParaRPr lang="en-US" altLang="zh-CN" sz="2200" dirty="0" smtClean="0">
              <a:solidFill>
                <a:srgbClr val="002060"/>
              </a:solidFill>
              <a:latin typeface="Times New Roman" pitchFamily="18" charset="0"/>
              <a:ea typeface="长城仿宋体" pitchFamily="49" charset="-122"/>
              <a:cs typeface="Times New Roman" pitchFamily="18" charset="0"/>
            </a:endParaRPr>
          </a:p>
          <a:p>
            <a:pPr>
              <a:lnSpc>
                <a:spcPct val="140000"/>
              </a:lnSpc>
            </a:pPr>
            <a:r>
              <a:rPr lang="zh-CN" altLang="en-US" sz="2400" b="1" dirty="0" smtClean="0">
                <a:solidFill>
                  <a:srgbClr val="002060"/>
                </a:solidFill>
                <a:latin typeface="Times New Roman" pitchFamily="18" charset="0"/>
                <a:ea typeface="长城仿宋体" pitchFamily="49" charset="-122"/>
                <a:cs typeface="Times New Roman" pitchFamily="18" charset="0"/>
              </a:rPr>
              <a:t>（</a:t>
            </a:r>
            <a:r>
              <a:rPr lang="en-US" altLang="zh-CN" sz="2400" b="1" dirty="0" smtClean="0">
                <a:solidFill>
                  <a:srgbClr val="002060"/>
                </a:solidFill>
                <a:latin typeface="Times New Roman" pitchFamily="18" charset="0"/>
                <a:ea typeface="长城仿宋体" pitchFamily="49" charset="-122"/>
                <a:cs typeface="Times New Roman" pitchFamily="18" charset="0"/>
              </a:rPr>
              <a:t>2</a:t>
            </a:r>
            <a:r>
              <a:rPr lang="zh-CN" altLang="en-US" sz="2400" b="1" dirty="0" smtClean="0">
                <a:solidFill>
                  <a:srgbClr val="002060"/>
                </a:solidFill>
                <a:latin typeface="Times New Roman" pitchFamily="18" charset="0"/>
                <a:ea typeface="长城仿宋体" pitchFamily="49" charset="-122"/>
                <a:cs typeface="Times New Roman" pitchFamily="18" charset="0"/>
              </a:rPr>
              <a:t>）自然人著作权的财产权保护期、合作作品著作权的财产权保护期</a:t>
            </a:r>
            <a:endParaRPr lang="en-US" altLang="zh-CN" sz="2400" b="1" dirty="0" smtClean="0">
              <a:solidFill>
                <a:srgbClr val="002060"/>
              </a:solidFill>
              <a:latin typeface="Times New Roman" pitchFamily="18" charset="0"/>
              <a:ea typeface="长城仿宋体" pitchFamily="49" charset="-122"/>
              <a:cs typeface="Times New Roman" pitchFamily="18" charset="0"/>
            </a:endParaRPr>
          </a:p>
          <a:p>
            <a:pPr>
              <a:lnSpc>
                <a:spcPct val="140000"/>
              </a:lnSpc>
            </a:pPr>
            <a:r>
              <a:rPr lang="zh-CN" altLang="en-US" sz="2200" b="1" dirty="0" smtClean="0">
                <a:solidFill>
                  <a:srgbClr val="002060"/>
                </a:solidFill>
                <a:latin typeface="Times New Roman" pitchFamily="18" charset="0"/>
                <a:ea typeface="长城仿宋体" pitchFamily="49" charset="-122"/>
                <a:cs typeface="Times New Roman" pitchFamily="18" charset="0"/>
              </a:rPr>
              <a:t>自然人：</a:t>
            </a:r>
            <a:r>
              <a:rPr lang="zh-CN" altLang="en-US" sz="2200" dirty="0" smtClean="0">
                <a:solidFill>
                  <a:srgbClr val="002060"/>
                </a:solidFill>
                <a:latin typeface="Times New Roman" pitchFamily="18" charset="0"/>
                <a:ea typeface="长城仿宋体" pitchFamily="49" charset="-122"/>
                <a:cs typeface="Times New Roman" pitchFamily="18" charset="0"/>
              </a:rPr>
              <a:t>作者终身及其死亡后</a:t>
            </a:r>
            <a:r>
              <a:rPr lang="en-US" altLang="zh-CN" sz="2200" dirty="0" smtClean="0">
                <a:solidFill>
                  <a:srgbClr val="002060"/>
                </a:solidFill>
                <a:latin typeface="Times New Roman" pitchFamily="18" charset="0"/>
                <a:ea typeface="长城仿宋体" pitchFamily="49" charset="-122"/>
                <a:cs typeface="Times New Roman" pitchFamily="18" charset="0"/>
              </a:rPr>
              <a:t>50</a:t>
            </a:r>
            <a:r>
              <a:rPr lang="zh-CN" altLang="en-US" sz="2200" dirty="0" smtClean="0">
                <a:solidFill>
                  <a:srgbClr val="002060"/>
                </a:solidFill>
                <a:latin typeface="Times New Roman" pitchFamily="18" charset="0"/>
                <a:ea typeface="长城仿宋体" pitchFamily="49" charset="-122"/>
                <a:cs typeface="Times New Roman" pitchFamily="18" charset="0"/>
              </a:rPr>
              <a:t>年，截止于第</a:t>
            </a:r>
            <a:r>
              <a:rPr lang="en-US" altLang="zh-CN" sz="2200" dirty="0" smtClean="0">
                <a:solidFill>
                  <a:srgbClr val="002060"/>
                </a:solidFill>
                <a:latin typeface="Times New Roman" pitchFamily="18" charset="0"/>
                <a:ea typeface="长城仿宋体" pitchFamily="49" charset="-122"/>
                <a:cs typeface="Times New Roman" pitchFamily="18" charset="0"/>
              </a:rPr>
              <a:t>50</a:t>
            </a:r>
            <a:r>
              <a:rPr lang="zh-CN" altLang="en-US" sz="2200" dirty="0" smtClean="0">
                <a:solidFill>
                  <a:srgbClr val="002060"/>
                </a:solidFill>
                <a:latin typeface="Times New Roman" pitchFamily="18" charset="0"/>
                <a:ea typeface="长城仿宋体" pitchFamily="49" charset="-122"/>
                <a:cs typeface="Times New Roman" pitchFamily="18" charset="0"/>
              </a:rPr>
              <a:t>年的</a:t>
            </a:r>
            <a:r>
              <a:rPr lang="en-US" altLang="zh-CN" sz="2200" dirty="0" smtClean="0">
                <a:solidFill>
                  <a:srgbClr val="002060"/>
                </a:solidFill>
                <a:latin typeface="Times New Roman" pitchFamily="18" charset="0"/>
                <a:ea typeface="长城仿宋体" pitchFamily="49" charset="-122"/>
                <a:cs typeface="Times New Roman" pitchFamily="18" charset="0"/>
              </a:rPr>
              <a:t>12</a:t>
            </a:r>
            <a:r>
              <a:rPr lang="zh-CN" altLang="en-US" sz="2200" dirty="0" smtClean="0">
                <a:solidFill>
                  <a:srgbClr val="002060"/>
                </a:solidFill>
                <a:latin typeface="Times New Roman" pitchFamily="18" charset="0"/>
                <a:ea typeface="长城仿宋体" pitchFamily="49" charset="-122"/>
                <a:cs typeface="Times New Roman" pitchFamily="18" charset="0"/>
              </a:rPr>
              <a:t>月</a:t>
            </a:r>
            <a:r>
              <a:rPr lang="en-US" altLang="zh-CN" sz="2200" dirty="0" smtClean="0">
                <a:solidFill>
                  <a:srgbClr val="002060"/>
                </a:solidFill>
                <a:latin typeface="Times New Roman" pitchFamily="18" charset="0"/>
                <a:ea typeface="长城仿宋体" pitchFamily="49" charset="-122"/>
                <a:cs typeface="Times New Roman" pitchFamily="18" charset="0"/>
              </a:rPr>
              <a:t>31</a:t>
            </a:r>
            <a:r>
              <a:rPr lang="zh-CN" altLang="en-US" sz="2200" dirty="0" smtClean="0">
                <a:solidFill>
                  <a:srgbClr val="002060"/>
                </a:solidFill>
                <a:latin typeface="Times New Roman" pitchFamily="18" charset="0"/>
                <a:ea typeface="长城仿宋体" pitchFamily="49" charset="-122"/>
                <a:cs typeface="Times New Roman" pitchFamily="18" charset="0"/>
              </a:rPr>
              <a:t>日</a:t>
            </a:r>
            <a:endParaRPr lang="en-US" altLang="zh-CN" sz="2200" dirty="0" smtClean="0">
              <a:solidFill>
                <a:srgbClr val="002060"/>
              </a:solidFill>
              <a:latin typeface="Times New Roman" pitchFamily="18" charset="0"/>
              <a:ea typeface="长城仿宋体" pitchFamily="49" charset="-122"/>
              <a:cs typeface="Times New Roman" pitchFamily="18" charset="0"/>
            </a:endParaRPr>
          </a:p>
          <a:p>
            <a:pPr>
              <a:lnSpc>
                <a:spcPct val="140000"/>
              </a:lnSpc>
            </a:pPr>
            <a:r>
              <a:rPr lang="zh-CN" altLang="en-US" sz="2200" b="1" dirty="0" smtClean="0">
                <a:solidFill>
                  <a:srgbClr val="002060"/>
                </a:solidFill>
                <a:latin typeface="Times New Roman" pitchFamily="18" charset="0"/>
                <a:ea typeface="长城仿宋体" pitchFamily="49" charset="-122"/>
                <a:cs typeface="Times New Roman" pitchFamily="18" charset="0"/>
              </a:rPr>
              <a:t>合作作品：</a:t>
            </a:r>
            <a:r>
              <a:rPr lang="zh-CN" altLang="en-US" sz="2200" dirty="0" smtClean="0">
                <a:solidFill>
                  <a:srgbClr val="002060"/>
                </a:solidFill>
                <a:latin typeface="Times New Roman" pitchFamily="18" charset="0"/>
                <a:ea typeface="长城仿宋体" pitchFamily="49" charset="-122"/>
                <a:cs typeface="Times New Roman" pitchFamily="18" charset="0"/>
              </a:rPr>
              <a:t>最后死亡的作者死亡后第</a:t>
            </a:r>
            <a:r>
              <a:rPr lang="en-US" altLang="zh-CN" sz="2200" dirty="0" smtClean="0">
                <a:solidFill>
                  <a:srgbClr val="002060"/>
                </a:solidFill>
                <a:latin typeface="Times New Roman" pitchFamily="18" charset="0"/>
                <a:ea typeface="长城仿宋体" pitchFamily="49" charset="-122"/>
                <a:cs typeface="Times New Roman" pitchFamily="18" charset="0"/>
              </a:rPr>
              <a:t>50</a:t>
            </a:r>
            <a:r>
              <a:rPr lang="zh-CN" altLang="en-US" sz="2200" dirty="0" smtClean="0">
                <a:solidFill>
                  <a:srgbClr val="002060"/>
                </a:solidFill>
                <a:latin typeface="Times New Roman" pitchFamily="18" charset="0"/>
                <a:ea typeface="长城仿宋体" pitchFamily="49" charset="-122"/>
                <a:cs typeface="Times New Roman" pitchFamily="18" charset="0"/>
              </a:rPr>
              <a:t>年的</a:t>
            </a:r>
            <a:r>
              <a:rPr lang="en-US" altLang="zh-CN" sz="2200" dirty="0" smtClean="0">
                <a:solidFill>
                  <a:srgbClr val="002060"/>
                </a:solidFill>
                <a:latin typeface="Times New Roman" pitchFamily="18" charset="0"/>
                <a:ea typeface="长城仿宋体" pitchFamily="49" charset="-122"/>
                <a:cs typeface="Times New Roman" pitchFamily="18" charset="0"/>
              </a:rPr>
              <a:t>12</a:t>
            </a:r>
            <a:r>
              <a:rPr lang="zh-CN" altLang="en-US" sz="2200" dirty="0" smtClean="0">
                <a:solidFill>
                  <a:srgbClr val="002060"/>
                </a:solidFill>
                <a:latin typeface="Times New Roman" pitchFamily="18" charset="0"/>
                <a:ea typeface="长城仿宋体" pitchFamily="49" charset="-122"/>
                <a:cs typeface="Times New Roman" pitchFamily="18" charset="0"/>
              </a:rPr>
              <a:t>月</a:t>
            </a:r>
            <a:r>
              <a:rPr lang="en-US" altLang="zh-CN" sz="2200" dirty="0" smtClean="0">
                <a:solidFill>
                  <a:srgbClr val="002060"/>
                </a:solidFill>
                <a:latin typeface="Times New Roman" pitchFamily="18" charset="0"/>
                <a:ea typeface="长城仿宋体" pitchFamily="49" charset="-122"/>
                <a:cs typeface="Times New Roman" pitchFamily="18" charset="0"/>
              </a:rPr>
              <a:t>31</a:t>
            </a:r>
            <a:r>
              <a:rPr lang="zh-CN" altLang="en-US" sz="2200" dirty="0" smtClean="0">
                <a:solidFill>
                  <a:srgbClr val="002060"/>
                </a:solidFill>
                <a:latin typeface="Times New Roman" pitchFamily="18" charset="0"/>
                <a:ea typeface="长城仿宋体" pitchFamily="49" charset="-122"/>
                <a:cs typeface="Times New Roman" pitchFamily="18" charset="0"/>
              </a:rPr>
              <a:t>日</a:t>
            </a:r>
            <a:endParaRPr lang="en-US" altLang="zh-CN" sz="2200" dirty="0" smtClean="0">
              <a:solidFill>
                <a:srgbClr val="002060"/>
              </a:solidFill>
              <a:latin typeface="Times New Roman" pitchFamily="18" charset="0"/>
              <a:ea typeface="长城仿宋体" pitchFamily="49" charset="-122"/>
              <a:cs typeface="Times New Roman" pitchFamily="18" charset="0"/>
            </a:endParaRP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内容占位符 2"/>
          <p:cNvSpPr>
            <a:spLocks noGrp="1"/>
          </p:cNvSpPr>
          <p:nvPr>
            <p:ph idx="1"/>
          </p:nvPr>
        </p:nvSpPr>
        <p:spPr>
          <a:xfrm>
            <a:off x="457200" y="762000"/>
            <a:ext cx="8231188" cy="5364163"/>
          </a:xfrm>
        </p:spPr>
        <p:txBody>
          <a:bodyPr/>
          <a:lstStyle/>
          <a:p>
            <a:pPr>
              <a:lnSpc>
                <a:spcPct val="150000"/>
              </a:lnSpc>
            </a:pPr>
            <a:r>
              <a:rPr lang="en-US" altLang="zh-CN" sz="2400" b="1" dirty="0" smtClean="0">
                <a:solidFill>
                  <a:srgbClr val="002060"/>
                </a:solidFill>
                <a:latin typeface="Times New Roman" pitchFamily="18" charset="0"/>
                <a:ea typeface="微软雅黑" pitchFamily="34" charset="-122"/>
                <a:cs typeface="Times New Roman" pitchFamily="18" charset="0"/>
              </a:rPr>
              <a:t>【2009</a:t>
            </a:r>
            <a:r>
              <a:rPr lang="zh-CN" altLang="en-US" sz="2400" b="1" dirty="0" smtClean="0">
                <a:solidFill>
                  <a:srgbClr val="002060"/>
                </a:solidFill>
                <a:latin typeface="Times New Roman" pitchFamily="18" charset="0"/>
                <a:ea typeface="微软雅黑" pitchFamily="34" charset="-122"/>
                <a:cs typeface="Times New Roman" pitchFamily="18" charset="0"/>
              </a:rPr>
              <a:t>年第</a:t>
            </a:r>
            <a:r>
              <a:rPr lang="en-US" altLang="zh-CN" sz="2400" b="1" dirty="0" smtClean="0">
                <a:solidFill>
                  <a:srgbClr val="002060"/>
                </a:solidFill>
                <a:latin typeface="Times New Roman" pitchFamily="18" charset="0"/>
                <a:ea typeface="微软雅黑" pitchFamily="34" charset="-122"/>
                <a:cs typeface="Times New Roman" pitchFamily="18" charset="0"/>
              </a:rPr>
              <a:t>50</a:t>
            </a:r>
            <a:r>
              <a:rPr lang="zh-CN" altLang="en-US" sz="2400" b="1" dirty="0" smtClean="0">
                <a:solidFill>
                  <a:srgbClr val="002060"/>
                </a:solidFill>
                <a:latin typeface="Times New Roman" pitchFamily="18" charset="0"/>
                <a:ea typeface="微软雅黑" pitchFamily="34" charset="-122"/>
                <a:cs typeface="Times New Roman" pitchFamily="18" charset="0"/>
              </a:rPr>
              <a:t>题</a:t>
            </a:r>
            <a:r>
              <a:rPr lang="en-US" altLang="zh-CN" sz="24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赵某于</a:t>
            </a:r>
            <a:r>
              <a:rPr lang="en-US" altLang="zh-CN" sz="2200" dirty="0" smtClean="0">
                <a:solidFill>
                  <a:srgbClr val="002060"/>
                </a:solidFill>
                <a:latin typeface="Times New Roman" pitchFamily="18" charset="0"/>
                <a:ea typeface="微软雅黑" pitchFamily="34" charset="-122"/>
                <a:cs typeface="Times New Roman" pitchFamily="18" charset="0"/>
              </a:rPr>
              <a:t>1997</a:t>
            </a:r>
            <a:r>
              <a:rPr lang="zh-CN" altLang="en-US" sz="2200" dirty="0" smtClean="0">
                <a:solidFill>
                  <a:srgbClr val="002060"/>
                </a:solidFill>
                <a:latin typeface="Times New Roman" pitchFamily="18" charset="0"/>
                <a:ea typeface="微软雅黑" pitchFamily="34" charset="-122"/>
                <a:cs typeface="Times New Roman" pitchFamily="18" charset="0"/>
              </a:rPr>
              <a:t>年</a:t>
            </a:r>
            <a:r>
              <a:rPr lang="en-US" altLang="zh-CN" sz="2200" dirty="0" smtClean="0">
                <a:solidFill>
                  <a:srgbClr val="002060"/>
                </a:solidFill>
                <a:latin typeface="Times New Roman" pitchFamily="18" charset="0"/>
                <a:ea typeface="微软雅黑" pitchFamily="34" charset="-122"/>
                <a:cs typeface="Times New Roman" pitchFamily="18" charset="0"/>
              </a:rPr>
              <a:t>3</a:t>
            </a:r>
            <a:r>
              <a:rPr lang="zh-CN" altLang="en-US" sz="2200" dirty="0" smtClean="0">
                <a:solidFill>
                  <a:srgbClr val="002060"/>
                </a:solidFill>
                <a:latin typeface="Times New Roman" pitchFamily="18" charset="0"/>
                <a:ea typeface="微软雅黑" pitchFamily="34" charset="-122"/>
                <a:cs typeface="Times New Roman" pitchFamily="18" charset="0"/>
              </a:rPr>
              <a:t>月</a:t>
            </a:r>
            <a:r>
              <a:rPr lang="en-US" altLang="zh-CN" sz="2200" dirty="0" smtClean="0">
                <a:solidFill>
                  <a:srgbClr val="002060"/>
                </a:solidFill>
                <a:latin typeface="Times New Roman" pitchFamily="18" charset="0"/>
                <a:ea typeface="微软雅黑" pitchFamily="34" charset="-122"/>
                <a:cs typeface="Times New Roman" pitchFamily="18" charset="0"/>
              </a:rPr>
              <a:t>19</a:t>
            </a:r>
            <a:r>
              <a:rPr lang="zh-CN" altLang="en-US" sz="2200" dirty="0" smtClean="0">
                <a:solidFill>
                  <a:srgbClr val="002060"/>
                </a:solidFill>
                <a:latin typeface="Times New Roman" pitchFamily="18" charset="0"/>
                <a:ea typeface="微软雅黑" pitchFamily="34" charset="-122"/>
                <a:cs typeface="Times New Roman" pitchFamily="18" charset="0"/>
              </a:rPr>
              <a:t>日创作完成了一部小说，</a:t>
            </a:r>
            <a:r>
              <a:rPr lang="en-US" altLang="zh-CN" sz="2200" dirty="0" smtClean="0">
                <a:solidFill>
                  <a:srgbClr val="002060"/>
                </a:solidFill>
                <a:latin typeface="Times New Roman" pitchFamily="18" charset="0"/>
                <a:ea typeface="微软雅黑" pitchFamily="34" charset="-122"/>
                <a:cs typeface="Times New Roman" pitchFamily="18" charset="0"/>
              </a:rPr>
              <a:t>2000</a:t>
            </a:r>
            <a:r>
              <a:rPr lang="zh-CN" altLang="en-US" sz="2200" dirty="0" smtClean="0">
                <a:solidFill>
                  <a:srgbClr val="002060"/>
                </a:solidFill>
                <a:latin typeface="Times New Roman" pitchFamily="18" charset="0"/>
                <a:ea typeface="微软雅黑" pitchFamily="34" charset="-122"/>
                <a:cs typeface="Times New Roman" pitchFamily="18" charset="0"/>
              </a:rPr>
              <a:t>年</a:t>
            </a:r>
            <a:r>
              <a:rPr lang="en-US" altLang="zh-CN" sz="2200" dirty="0" smtClean="0">
                <a:solidFill>
                  <a:srgbClr val="002060"/>
                </a:solidFill>
                <a:latin typeface="Times New Roman" pitchFamily="18" charset="0"/>
                <a:ea typeface="微软雅黑" pitchFamily="34" charset="-122"/>
                <a:cs typeface="Times New Roman" pitchFamily="18" charset="0"/>
              </a:rPr>
              <a:t>6</a:t>
            </a:r>
            <a:r>
              <a:rPr lang="zh-CN" altLang="en-US" sz="2200" dirty="0" smtClean="0">
                <a:solidFill>
                  <a:srgbClr val="002060"/>
                </a:solidFill>
                <a:latin typeface="Times New Roman" pitchFamily="18" charset="0"/>
                <a:ea typeface="微软雅黑" pitchFamily="34" charset="-122"/>
                <a:cs typeface="Times New Roman" pitchFamily="18" charset="0"/>
              </a:rPr>
              <a:t>月</a:t>
            </a:r>
            <a:r>
              <a:rPr lang="en-US" altLang="zh-CN" sz="2200" dirty="0" smtClean="0">
                <a:solidFill>
                  <a:srgbClr val="002060"/>
                </a:solidFill>
                <a:latin typeface="Times New Roman" pitchFamily="18" charset="0"/>
                <a:ea typeface="微软雅黑" pitchFamily="34" charset="-122"/>
                <a:cs typeface="Times New Roman" pitchFamily="18" charset="0"/>
              </a:rPr>
              <a:t>6</a:t>
            </a:r>
            <a:r>
              <a:rPr lang="zh-CN" altLang="en-US" sz="2200" dirty="0" smtClean="0">
                <a:solidFill>
                  <a:srgbClr val="002060"/>
                </a:solidFill>
                <a:latin typeface="Times New Roman" pitchFamily="18" charset="0"/>
                <a:ea typeface="微软雅黑" pitchFamily="34" charset="-122"/>
                <a:cs typeface="Times New Roman" pitchFamily="18" charset="0"/>
              </a:rPr>
              <a:t>日赵某去世。根据著作权法及相关规定，关于该小说著作权的保护期限，下列说法哪些是正确的</a:t>
            </a:r>
            <a:r>
              <a:rPr lang="en-US" altLang="zh-CN" sz="2200" dirty="0" smtClean="0">
                <a:solidFill>
                  <a:srgbClr val="002060"/>
                </a:solidFill>
                <a:latin typeface="Times New Roman" pitchFamily="18" charset="0"/>
                <a:ea typeface="微软雅黑" pitchFamily="34" charset="-122"/>
                <a:cs typeface="Times New Roman" pitchFamily="18" charset="0"/>
              </a:rPr>
              <a:t>?</a:t>
            </a:r>
          </a:p>
          <a:p>
            <a:pPr>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．发表权的保护期截止于</a:t>
            </a:r>
            <a:r>
              <a:rPr lang="en-US" altLang="zh-CN" sz="2200" dirty="0" smtClean="0">
                <a:solidFill>
                  <a:srgbClr val="C00000"/>
                </a:solidFill>
                <a:latin typeface="Times New Roman" pitchFamily="18" charset="0"/>
                <a:ea typeface="微软雅黑" pitchFamily="34" charset="-122"/>
                <a:cs typeface="Times New Roman" pitchFamily="18" charset="0"/>
              </a:rPr>
              <a:t>2050</a:t>
            </a:r>
            <a:r>
              <a:rPr lang="zh-CN" altLang="en-US" sz="2200" dirty="0" smtClean="0">
                <a:solidFill>
                  <a:srgbClr val="C00000"/>
                </a:solidFill>
                <a:latin typeface="Times New Roman" pitchFamily="18" charset="0"/>
                <a:ea typeface="微软雅黑" pitchFamily="34" charset="-122"/>
                <a:cs typeface="Times New Roman" pitchFamily="18" charset="0"/>
              </a:rPr>
              <a:t>年</a:t>
            </a:r>
            <a:r>
              <a:rPr lang="en-US" altLang="zh-CN" sz="2200" dirty="0" smtClean="0">
                <a:solidFill>
                  <a:srgbClr val="C00000"/>
                </a:solidFill>
                <a:latin typeface="Times New Roman" pitchFamily="18" charset="0"/>
                <a:ea typeface="微软雅黑" pitchFamily="34" charset="-122"/>
                <a:cs typeface="Times New Roman" pitchFamily="18" charset="0"/>
              </a:rPr>
              <a:t>12</a:t>
            </a:r>
            <a:r>
              <a:rPr lang="zh-CN" altLang="en-US" sz="2200" dirty="0" smtClean="0">
                <a:solidFill>
                  <a:srgbClr val="C00000"/>
                </a:solidFill>
                <a:latin typeface="Times New Roman" pitchFamily="18" charset="0"/>
                <a:ea typeface="微软雅黑" pitchFamily="34" charset="-122"/>
                <a:cs typeface="Times New Roman" pitchFamily="18" charset="0"/>
              </a:rPr>
              <a:t>月</a:t>
            </a:r>
            <a:r>
              <a:rPr lang="en-US" altLang="zh-CN" sz="2200" dirty="0" smtClean="0">
                <a:solidFill>
                  <a:srgbClr val="C00000"/>
                </a:solidFill>
                <a:latin typeface="Times New Roman" pitchFamily="18" charset="0"/>
                <a:ea typeface="微软雅黑" pitchFamily="34" charset="-122"/>
                <a:cs typeface="Times New Roman" pitchFamily="18" charset="0"/>
              </a:rPr>
              <a:t>31</a:t>
            </a:r>
            <a:r>
              <a:rPr lang="zh-CN" altLang="en-US" sz="2200" dirty="0" smtClean="0">
                <a:solidFill>
                  <a:srgbClr val="C00000"/>
                </a:solidFill>
                <a:latin typeface="Times New Roman" pitchFamily="18" charset="0"/>
                <a:ea typeface="微软雅黑" pitchFamily="34" charset="-122"/>
                <a:cs typeface="Times New Roman" pitchFamily="18" charset="0"/>
              </a:rPr>
              <a:t>日</a:t>
            </a:r>
          </a:p>
          <a:p>
            <a:pPr>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．署名权的保护期不受限制</a:t>
            </a:r>
          </a:p>
          <a:p>
            <a:pPr>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C</a:t>
            </a:r>
            <a:r>
              <a:rPr lang="zh-CN" altLang="en-US" sz="2200" dirty="0" smtClean="0">
                <a:solidFill>
                  <a:srgbClr val="002060"/>
                </a:solidFill>
                <a:latin typeface="Times New Roman" pitchFamily="18" charset="0"/>
                <a:ea typeface="微软雅黑" pitchFamily="34" charset="-122"/>
                <a:cs typeface="Times New Roman" pitchFamily="18" charset="0"/>
              </a:rPr>
              <a:t>．修改权的保护期截止于</a:t>
            </a:r>
            <a:r>
              <a:rPr lang="en-US" altLang="zh-CN" sz="2200" dirty="0" smtClean="0">
                <a:solidFill>
                  <a:srgbClr val="002060"/>
                </a:solidFill>
                <a:latin typeface="Times New Roman" pitchFamily="18" charset="0"/>
                <a:ea typeface="微软雅黑" pitchFamily="34" charset="-122"/>
                <a:cs typeface="Times New Roman" pitchFamily="18" charset="0"/>
              </a:rPr>
              <a:t>2047</a:t>
            </a:r>
            <a:r>
              <a:rPr lang="zh-CN" altLang="en-US" sz="2200" dirty="0" smtClean="0">
                <a:solidFill>
                  <a:srgbClr val="002060"/>
                </a:solidFill>
                <a:latin typeface="Times New Roman" pitchFamily="18" charset="0"/>
                <a:ea typeface="微软雅黑" pitchFamily="34" charset="-122"/>
                <a:cs typeface="Times New Roman" pitchFamily="18" charset="0"/>
              </a:rPr>
              <a:t>年</a:t>
            </a:r>
            <a:r>
              <a:rPr lang="en-US" altLang="zh-CN" sz="2200" dirty="0" smtClean="0">
                <a:solidFill>
                  <a:srgbClr val="002060"/>
                </a:solidFill>
                <a:latin typeface="Times New Roman" pitchFamily="18" charset="0"/>
                <a:ea typeface="微软雅黑" pitchFamily="34" charset="-122"/>
                <a:cs typeface="Times New Roman" pitchFamily="18" charset="0"/>
              </a:rPr>
              <a:t>12</a:t>
            </a:r>
            <a:r>
              <a:rPr lang="zh-CN" altLang="en-US" sz="2200" dirty="0" smtClean="0">
                <a:solidFill>
                  <a:srgbClr val="002060"/>
                </a:solidFill>
                <a:latin typeface="Times New Roman" pitchFamily="18" charset="0"/>
                <a:ea typeface="微软雅黑" pitchFamily="34" charset="-122"/>
                <a:cs typeface="Times New Roman" pitchFamily="18" charset="0"/>
              </a:rPr>
              <a:t>月</a:t>
            </a:r>
            <a:r>
              <a:rPr lang="en-US" altLang="zh-CN" sz="2200" dirty="0" smtClean="0">
                <a:solidFill>
                  <a:srgbClr val="002060"/>
                </a:solidFill>
                <a:latin typeface="Times New Roman" pitchFamily="18" charset="0"/>
                <a:ea typeface="微软雅黑" pitchFamily="34" charset="-122"/>
                <a:cs typeface="Times New Roman" pitchFamily="18" charset="0"/>
              </a:rPr>
              <a:t>31</a:t>
            </a:r>
            <a:r>
              <a:rPr lang="zh-CN" altLang="en-US" sz="2200" dirty="0" smtClean="0">
                <a:solidFill>
                  <a:srgbClr val="002060"/>
                </a:solidFill>
                <a:latin typeface="Times New Roman" pitchFamily="18" charset="0"/>
                <a:ea typeface="微软雅黑" pitchFamily="34" charset="-122"/>
                <a:cs typeface="Times New Roman" pitchFamily="18" charset="0"/>
              </a:rPr>
              <a:t>日</a:t>
            </a:r>
          </a:p>
          <a:p>
            <a:pPr>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D</a:t>
            </a:r>
            <a:r>
              <a:rPr lang="zh-CN" altLang="en-US" sz="2200" dirty="0" smtClean="0">
                <a:solidFill>
                  <a:srgbClr val="002060"/>
                </a:solidFill>
                <a:latin typeface="Times New Roman" pitchFamily="18" charset="0"/>
                <a:ea typeface="微软雅黑" pitchFamily="34" charset="-122"/>
                <a:cs typeface="Times New Roman" pitchFamily="18" charset="0"/>
              </a:rPr>
              <a:t>．保护作品完整权的保护期截止于</a:t>
            </a:r>
            <a:r>
              <a:rPr lang="en-US" altLang="zh-CN" sz="2200" dirty="0" smtClean="0">
                <a:solidFill>
                  <a:srgbClr val="002060"/>
                </a:solidFill>
                <a:latin typeface="Times New Roman" pitchFamily="18" charset="0"/>
                <a:ea typeface="微软雅黑" pitchFamily="34" charset="-122"/>
                <a:cs typeface="Times New Roman" pitchFamily="18" charset="0"/>
              </a:rPr>
              <a:t>2050</a:t>
            </a:r>
            <a:r>
              <a:rPr lang="zh-CN" altLang="en-US" sz="2200" dirty="0" smtClean="0">
                <a:solidFill>
                  <a:srgbClr val="002060"/>
                </a:solidFill>
                <a:latin typeface="Times New Roman" pitchFamily="18" charset="0"/>
                <a:ea typeface="微软雅黑" pitchFamily="34" charset="-122"/>
                <a:cs typeface="Times New Roman" pitchFamily="18" charset="0"/>
              </a:rPr>
              <a:t>年</a:t>
            </a:r>
            <a:r>
              <a:rPr lang="en-US" altLang="zh-CN" sz="2200" dirty="0" smtClean="0">
                <a:solidFill>
                  <a:srgbClr val="002060"/>
                </a:solidFill>
                <a:latin typeface="Times New Roman" pitchFamily="18" charset="0"/>
                <a:ea typeface="微软雅黑" pitchFamily="34" charset="-122"/>
                <a:cs typeface="Times New Roman" pitchFamily="18" charset="0"/>
              </a:rPr>
              <a:t>12</a:t>
            </a:r>
            <a:r>
              <a:rPr lang="zh-CN" altLang="en-US" sz="2200" dirty="0" smtClean="0">
                <a:solidFill>
                  <a:srgbClr val="002060"/>
                </a:solidFill>
                <a:latin typeface="Times New Roman" pitchFamily="18" charset="0"/>
                <a:ea typeface="微软雅黑" pitchFamily="34" charset="-122"/>
                <a:cs typeface="Times New Roman" pitchFamily="18" charset="0"/>
              </a:rPr>
              <a:t>月</a:t>
            </a:r>
            <a:r>
              <a:rPr lang="en-US" altLang="zh-CN" sz="2200" dirty="0" smtClean="0">
                <a:solidFill>
                  <a:srgbClr val="002060"/>
                </a:solidFill>
                <a:latin typeface="Times New Roman" pitchFamily="18" charset="0"/>
                <a:ea typeface="微软雅黑" pitchFamily="34" charset="-122"/>
                <a:cs typeface="Times New Roman" pitchFamily="18" charset="0"/>
              </a:rPr>
              <a:t>31</a:t>
            </a:r>
            <a:r>
              <a:rPr lang="zh-CN" altLang="en-US" sz="2200" dirty="0" smtClean="0">
                <a:solidFill>
                  <a:srgbClr val="002060"/>
                </a:solidFill>
                <a:latin typeface="Times New Roman" pitchFamily="18" charset="0"/>
                <a:ea typeface="微软雅黑" pitchFamily="34" charset="-122"/>
                <a:cs typeface="Times New Roman" pitchFamily="18" charset="0"/>
              </a:rPr>
              <a:t>日</a:t>
            </a:r>
          </a:p>
        </p:txBody>
      </p:sp>
    </p:spTree>
  </p:cSld>
  <p:clrMapOvr>
    <a:masterClrMapping/>
  </p:clrMapOvr>
  <p:transition>
    <p:dissolve/>
    <p:sndAc>
      <p:stSnd>
        <p:snd r:embed="rId2" name="chimes.wav"/>
      </p:stSnd>
    </p:sndAc>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2226" name="内容占位符 4"/>
          <p:cNvSpPr>
            <a:spLocks noGrp="1"/>
          </p:cNvSpPr>
          <p:nvPr>
            <p:ph idx="1"/>
          </p:nvPr>
        </p:nvSpPr>
        <p:spPr>
          <a:xfrm>
            <a:off x="457200" y="762000"/>
            <a:ext cx="8231188" cy="5364163"/>
          </a:xfrm>
        </p:spPr>
        <p:txBody>
          <a:bodyPr/>
          <a:lstStyle/>
          <a:p>
            <a:pPr>
              <a:lnSpc>
                <a:spcPct val="150000"/>
              </a:lnSpc>
            </a:pPr>
            <a:r>
              <a:rPr lang="zh-CN" altLang="en-US" sz="2400" b="1" smtClean="0">
                <a:solidFill>
                  <a:srgbClr val="002060"/>
                </a:solidFill>
                <a:latin typeface="Times New Roman" pitchFamily="18" charset="0"/>
                <a:ea typeface="长城仿宋体" pitchFamily="49" charset="-122"/>
                <a:cs typeface="Times New Roman" pitchFamily="18" charset="0"/>
              </a:rPr>
              <a:t>（</a:t>
            </a:r>
            <a:r>
              <a:rPr lang="en-US" altLang="zh-CN" sz="2400" b="1" smtClean="0">
                <a:solidFill>
                  <a:srgbClr val="002060"/>
                </a:solidFill>
                <a:latin typeface="Times New Roman" pitchFamily="18" charset="0"/>
                <a:ea typeface="长城仿宋体" pitchFamily="49" charset="-122"/>
                <a:cs typeface="Times New Roman" pitchFamily="18" charset="0"/>
              </a:rPr>
              <a:t>3</a:t>
            </a:r>
            <a:r>
              <a:rPr lang="zh-CN" altLang="en-US" sz="2400" b="1" smtClean="0">
                <a:solidFill>
                  <a:srgbClr val="002060"/>
                </a:solidFill>
                <a:latin typeface="Times New Roman" pitchFamily="18" charset="0"/>
                <a:ea typeface="长城仿宋体" pitchFamily="49" charset="-122"/>
                <a:cs typeface="Times New Roman" pitchFamily="18" charset="0"/>
              </a:rPr>
              <a:t>）由单位享有的著作权的保护期</a:t>
            </a:r>
          </a:p>
          <a:p>
            <a:pPr>
              <a:lnSpc>
                <a:spcPct val="150000"/>
              </a:lnSpc>
            </a:pPr>
            <a:r>
              <a:rPr lang="zh-CN" altLang="en-US" sz="2200" smtClean="0">
                <a:solidFill>
                  <a:srgbClr val="002060"/>
                </a:solidFill>
                <a:latin typeface="Times New Roman" pitchFamily="18" charset="0"/>
                <a:ea typeface="长城仿宋体" pitchFamily="49" charset="-122"/>
                <a:cs typeface="Times New Roman" pitchFamily="18" charset="0"/>
              </a:rPr>
              <a:t>保护期为</a:t>
            </a:r>
            <a:r>
              <a:rPr lang="en-US" altLang="zh-CN" sz="2200" smtClean="0">
                <a:solidFill>
                  <a:srgbClr val="002060"/>
                </a:solidFill>
                <a:latin typeface="Times New Roman" pitchFamily="18" charset="0"/>
                <a:ea typeface="长城仿宋体" pitchFamily="49" charset="-122"/>
                <a:cs typeface="Times New Roman" pitchFamily="18" charset="0"/>
              </a:rPr>
              <a:t>50</a:t>
            </a:r>
            <a:r>
              <a:rPr lang="zh-CN" altLang="en-US" sz="2200" smtClean="0">
                <a:solidFill>
                  <a:srgbClr val="002060"/>
                </a:solidFill>
                <a:latin typeface="Times New Roman" pitchFamily="18" charset="0"/>
                <a:ea typeface="长城仿宋体" pitchFamily="49" charset="-122"/>
                <a:cs typeface="Times New Roman" pitchFamily="18" charset="0"/>
              </a:rPr>
              <a:t>年，截止于作品首次发表后第五十年的</a:t>
            </a:r>
            <a:r>
              <a:rPr lang="en-US" altLang="zh-CN" sz="2200" smtClean="0">
                <a:solidFill>
                  <a:srgbClr val="002060"/>
                </a:solidFill>
                <a:latin typeface="Times New Roman" pitchFamily="18" charset="0"/>
                <a:ea typeface="长城仿宋体" pitchFamily="49" charset="-122"/>
                <a:cs typeface="Times New Roman" pitchFamily="18" charset="0"/>
              </a:rPr>
              <a:t>12</a:t>
            </a:r>
            <a:r>
              <a:rPr lang="zh-CN" altLang="en-US" sz="2200" smtClean="0">
                <a:solidFill>
                  <a:srgbClr val="002060"/>
                </a:solidFill>
                <a:latin typeface="Times New Roman" pitchFamily="18" charset="0"/>
                <a:ea typeface="长城仿宋体" pitchFamily="49" charset="-122"/>
                <a:cs typeface="Times New Roman" pitchFamily="18" charset="0"/>
              </a:rPr>
              <a:t>月</a:t>
            </a:r>
            <a:r>
              <a:rPr lang="en-US" altLang="zh-CN" sz="2200" smtClean="0">
                <a:solidFill>
                  <a:srgbClr val="002060"/>
                </a:solidFill>
                <a:latin typeface="Times New Roman" pitchFamily="18" charset="0"/>
                <a:ea typeface="长城仿宋体" pitchFamily="49" charset="-122"/>
                <a:cs typeface="Times New Roman" pitchFamily="18" charset="0"/>
              </a:rPr>
              <a:t>31</a:t>
            </a:r>
            <a:r>
              <a:rPr lang="zh-CN" altLang="en-US" sz="2200" smtClean="0">
                <a:solidFill>
                  <a:srgbClr val="002060"/>
                </a:solidFill>
                <a:latin typeface="Times New Roman" pitchFamily="18" charset="0"/>
                <a:ea typeface="长城仿宋体" pitchFamily="49" charset="-122"/>
                <a:cs typeface="Times New Roman" pitchFamily="18" charset="0"/>
              </a:rPr>
              <a:t>日，但作品自创作完成后五十年内未发表的，本法不再保护。</a:t>
            </a:r>
            <a:endParaRPr lang="en-US" altLang="zh-CN" sz="220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zh-CN" altLang="en-US" sz="2400" b="1" smtClean="0">
                <a:solidFill>
                  <a:srgbClr val="002060"/>
                </a:solidFill>
                <a:latin typeface="Times New Roman" pitchFamily="18" charset="0"/>
                <a:ea typeface="长城仿宋体" pitchFamily="49" charset="-122"/>
                <a:cs typeface="Times New Roman" pitchFamily="18" charset="0"/>
              </a:rPr>
              <a:t>（</a:t>
            </a:r>
            <a:r>
              <a:rPr lang="en-US" altLang="zh-CN" sz="2400" b="1" smtClean="0">
                <a:solidFill>
                  <a:srgbClr val="002060"/>
                </a:solidFill>
                <a:latin typeface="Times New Roman" pitchFamily="18" charset="0"/>
                <a:ea typeface="长城仿宋体" pitchFamily="49" charset="-122"/>
                <a:cs typeface="Times New Roman" pitchFamily="18" charset="0"/>
              </a:rPr>
              <a:t>4</a:t>
            </a:r>
            <a:r>
              <a:rPr lang="zh-CN" altLang="en-US" sz="2400" b="1" smtClean="0">
                <a:solidFill>
                  <a:srgbClr val="002060"/>
                </a:solidFill>
                <a:latin typeface="Times New Roman" pitchFamily="18" charset="0"/>
                <a:ea typeface="长城仿宋体" pitchFamily="49" charset="-122"/>
                <a:cs typeface="Times New Roman" pitchFamily="18" charset="0"/>
              </a:rPr>
              <a:t>）电影类作品、摄影作品著作权的保护期</a:t>
            </a:r>
          </a:p>
          <a:p>
            <a:pPr>
              <a:lnSpc>
                <a:spcPct val="150000"/>
              </a:lnSpc>
            </a:pPr>
            <a:r>
              <a:rPr lang="zh-CN" altLang="en-US" sz="2200" smtClean="0">
                <a:solidFill>
                  <a:srgbClr val="002060"/>
                </a:solidFill>
                <a:latin typeface="Times New Roman" pitchFamily="18" charset="0"/>
                <a:ea typeface="长城仿宋体" pitchFamily="49" charset="-122"/>
                <a:cs typeface="Times New Roman" pitchFamily="18" charset="0"/>
              </a:rPr>
              <a:t>权利的保护期为五十年，截止于作品首次发表后第五十年的</a:t>
            </a:r>
            <a:r>
              <a:rPr lang="en-US" altLang="zh-CN" sz="2200" smtClean="0">
                <a:solidFill>
                  <a:srgbClr val="002060"/>
                </a:solidFill>
                <a:latin typeface="Times New Roman" pitchFamily="18" charset="0"/>
                <a:ea typeface="长城仿宋体" pitchFamily="49" charset="-122"/>
                <a:cs typeface="Times New Roman" pitchFamily="18" charset="0"/>
              </a:rPr>
              <a:t>12</a:t>
            </a:r>
            <a:r>
              <a:rPr lang="zh-CN" altLang="en-US" sz="2200" smtClean="0">
                <a:solidFill>
                  <a:srgbClr val="002060"/>
                </a:solidFill>
                <a:latin typeface="Times New Roman" pitchFamily="18" charset="0"/>
                <a:ea typeface="长城仿宋体" pitchFamily="49" charset="-122"/>
                <a:cs typeface="Times New Roman" pitchFamily="18" charset="0"/>
              </a:rPr>
              <a:t>月</a:t>
            </a:r>
            <a:r>
              <a:rPr lang="en-US" altLang="zh-CN" sz="2200" smtClean="0">
                <a:solidFill>
                  <a:srgbClr val="002060"/>
                </a:solidFill>
                <a:latin typeface="Times New Roman" pitchFamily="18" charset="0"/>
                <a:ea typeface="长城仿宋体" pitchFamily="49" charset="-122"/>
                <a:cs typeface="Times New Roman" pitchFamily="18" charset="0"/>
              </a:rPr>
              <a:t>31</a:t>
            </a:r>
            <a:r>
              <a:rPr lang="zh-CN" altLang="en-US" sz="2200" smtClean="0">
                <a:solidFill>
                  <a:srgbClr val="002060"/>
                </a:solidFill>
                <a:latin typeface="Times New Roman" pitchFamily="18" charset="0"/>
                <a:ea typeface="长城仿宋体" pitchFamily="49" charset="-122"/>
                <a:cs typeface="Times New Roman" pitchFamily="18" charset="0"/>
              </a:rPr>
              <a:t>日，但作品自创作完成后五十年内未发表的，本法不再保护。</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250" name="内容占位符 4"/>
          <p:cNvSpPr>
            <a:spLocks noGrp="1"/>
          </p:cNvSpPr>
          <p:nvPr>
            <p:ph idx="1"/>
          </p:nvPr>
        </p:nvSpPr>
        <p:spPr>
          <a:xfrm>
            <a:off x="457200" y="1066800"/>
            <a:ext cx="8231188" cy="5059363"/>
          </a:xfrm>
        </p:spPr>
        <p:txBody>
          <a:bodyPr/>
          <a:lstStyle/>
          <a:p>
            <a:pPr>
              <a:lnSpc>
                <a:spcPct val="150000"/>
              </a:lnSpc>
            </a:pPr>
            <a:r>
              <a:rPr lang="en-US" altLang="zh-CN" sz="2200" b="1" dirty="0" smtClean="0">
                <a:solidFill>
                  <a:srgbClr val="002060"/>
                </a:solidFill>
                <a:latin typeface="Times New Roman" pitchFamily="18" charset="0"/>
                <a:ea typeface="微软雅黑" pitchFamily="34" charset="-122"/>
                <a:cs typeface="Times New Roman" pitchFamily="18" charset="0"/>
              </a:rPr>
              <a:t>【2010</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46</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根据著作权法及相关规定，下列说法哪些是正确的？</a:t>
            </a:r>
          </a:p>
          <a:p>
            <a:pPr>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．作者的署名权的保护期不受限制</a:t>
            </a:r>
          </a:p>
          <a:p>
            <a:pPr>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．公民的作品，其发表权与发行权保护期一致</a:t>
            </a:r>
          </a:p>
          <a:p>
            <a:pPr>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．电影作品自创作完成后五十年内未发表的，其放映权不再受著作权法保护</a:t>
            </a:r>
          </a:p>
          <a:p>
            <a:pPr>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D</a:t>
            </a:r>
            <a:r>
              <a:rPr lang="zh-CN" altLang="en-US" sz="2200" dirty="0" smtClean="0">
                <a:solidFill>
                  <a:srgbClr val="002060"/>
                </a:solidFill>
                <a:latin typeface="Times New Roman" pitchFamily="18" charset="0"/>
                <a:ea typeface="微软雅黑" pitchFamily="34" charset="-122"/>
                <a:cs typeface="Times New Roman" pitchFamily="18" charset="0"/>
              </a:rPr>
              <a:t>．署名权由作者享有、著作权的其他权利由法人享有的职务作品，其复制权保护期为作者终生及死亡后五十年</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4274" name="内容占位符 4"/>
          <p:cNvSpPr>
            <a:spLocks noGrp="1"/>
          </p:cNvSpPr>
          <p:nvPr>
            <p:ph idx="1"/>
          </p:nvPr>
        </p:nvSpPr>
        <p:spPr>
          <a:xfrm>
            <a:off x="457200" y="838200"/>
            <a:ext cx="8231188" cy="5287963"/>
          </a:xfrm>
        </p:spPr>
        <p:txBody>
          <a:bodyPr/>
          <a:lstStyle/>
          <a:p>
            <a:pPr>
              <a:lnSpc>
                <a:spcPct val="150000"/>
              </a:lnSpc>
            </a:pPr>
            <a:r>
              <a:rPr lang="en-US" altLang="zh-CN" sz="2200" b="1" dirty="0" smtClean="0">
                <a:solidFill>
                  <a:srgbClr val="002060"/>
                </a:solidFill>
                <a:latin typeface="Times New Roman" pitchFamily="18" charset="0"/>
                <a:ea typeface="微软雅黑" pitchFamily="34" charset="-122"/>
                <a:cs typeface="Times New Roman" pitchFamily="18" charset="0"/>
              </a:rPr>
              <a:t>【2009</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50</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赵某于</a:t>
            </a:r>
            <a:r>
              <a:rPr lang="en-US" altLang="zh-CN" sz="2200" dirty="0" smtClean="0">
                <a:solidFill>
                  <a:srgbClr val="002060"/>
                </a:solidFill>
                <a:latin typeface="Times New Roman" pitchFamily="18" charset="0"/>
                <a:ea typeface="微软雅黑" pitchFamily="34" charset="-122"/>
                <a:cs typeface="Times New Roman" pitchFamily="18" charset="0"/>
              </a:rPr>
              <a:t>1997</a:t>
            </a:r>
            <a:r>
              <a:rPr lang="zh-CN" altLang="en-US" sz="2200" dirty="0" smtClean="0">
                <a:solidFill>
                  <a:srgbClr val="002060"/>
                </a:solidFill>
                <a:latin typeface="Times New Roman" pitchFamily="18" charset="0"/>
                <a:ea typeface="微软雅黑" pitchFamily="34" charset="-122"/>
                <a:cs typeface="Times New Roman" pitchFamily="18" charset="0"/>
              </a:rPr>
              <a:t>年</a:t>
            </a:r>
            <a:r>
              <a:rPr lang="en-US" altLang="zh-CN" sz="2200" dirty="0" smtClean="0">
                <a:solidFill>
                  <a:srgbClr val="002060"/>
                </a:solidFill>
                <a:latin typeface="Times New Roman" pitchFamily="18" charset="0"/>
                <a:ea typeface="微软雅黑" pitchFamily="34" charset="-122"/>
                <a:cs typeface="Times New Roman" pitchFamily="18" charset="0"/>
              </a:rPr>
              <a:t>3</a:t>
            </a:r>
            <a:r>
              <a:rPr lang="zh-CN" altLang="en-US" sz="2200" dirty="0" smtClean="0">
                <a:solidFill>
                  <a:srgbClr val="002060"/>
                </a:solidFill>
                <a:latin typeface="Times New Roman" pitchFamily="18" charset="0"/>
                <a:ea typeface="微软雅黑" pitchFamily="34" charset="-122"/>
                <a:cs typeface="Times New Roman" pitchFamily="18" charset="0"/>
              </a:rPr>
              <a:t>月</a:t>
            </a:r>
            <a:r>
              <a:rPr lang="en-US" altLang="zh-CN" sz="2200" dirty="0" smtClean="0">
                <a:solidFill>
                  <a:srgbClr val="002060"/>
                </a:solidFill>
                <a:latin typeface="Times New Roman" pitchFamily="18" charset="0"/>
                <a:ea typeface="微软雅黑" pitchFamily="34" charset="-122"/>
                <a:cs typeface="Times New Roman" pitchFamily="18" charset="0"/>
              </a:rPr>
              <a:t>19</a:t>
            </a:r>
            <a:r>
              <a:rPr lang="zh-CN" altLang="en-US" sz="2200" dirty="0" smtClean="0">
                <a:solidFill>
                  <a:srgbClr val="002060"/>
                </a:solidFill>
                <a:latin typeface="Times New Roman" pitchFamily="18" charset="0"/>
                <a:ea typeface="微软雅黑" pitchFamily="34" charset="-122"/>
                <a:cs typeface="Times New Roman" pitchFamily="18" charset="0"/>
              </a:rPr>
              <a:t>日创作完成了一部小说，</a:t>
            </a:r>
            <a:r>
              <a:rPr lang="en-US" altLang="zh-CN" sz="2200" dirty="0" smtClean="0">
                <a:solidFill>
                  <a:srgbClr val="002060"/>
                </a:solidFill>
                <a:latin typeface="Times New Roman" pitchFamily="18" charset="0"/>
                <a:ea typeface="微软雅黑" pitchFamily="34" charset="-122"/>
                <a:cs typeface="Times New Roman" pitchFamily="18" charset="0"/>
              </a:rPr>
              <a:t>2000</a:t>
            </a:r>
            <a:r>
              <a:rPr lang="zh-CN" altLang="en-US" sz="2200" dirty="0" smtClean="0">
                <a:solidFill>
                  <a:srgbClr val="002060"/>
                </a:solidFill>
                <a:latin typeface="Times New Roman" pitchFamily="18" charset="0"/>
                <a:ea typeface="微软雅黑" pitchFamily="34" charset="-122"/>
                <a:cs typeface="Times New Roman" pitchFamily="18" charset="0"/>
              </a:rPr>
              <a:t>年</a:t>
            </a:r>
            <a:r>
              <a:rPr lang="en-US" altLang="zh-CN" sz="2200" dirty="0" smtClean="0">
                <a:solidFill>
                  <a:srgbClr val="002060"/>
                </a:solidFill>
                <a:latin typeface="Times New Roman" pitchFamily="18" charset="0"/>
                <a:ea typeface="微软雅黑" pitchFamily="34" charset="-122"/>
                <a:cs typeface="Times New Roman" pitchFamily="18" charset="0"/>
              </a:rPr>
              <a:t>6</a:t>
            </a:r>
            <a:r>
              <a:rPr lang="zh-CN" altLang="en-US" sz="2200" dirty="0" smtClean="0">
                <a:solidFill>
                  <a:srgbClr val="002060"/>
                </a:solidFill>
                <a:latin typeface="Times New Roman" pitchFamily="18" charset="0"/>
                <a:ea typeface="微软雅黑" pitchFamily="34" charset="-122"/>
                <a:cs typeface="Times New Roman" pitchFamily="18" charset="0"/>
              </a:rPr>
              <a:t>月</a:t>
            </a:r>
            <a:r>
              <a:rPr lang="en-US" altLang="zh-CN" sz="2200" dirty="0" smtClean="0">
                <a:solidFill>
                  <a:srgbClr val="002060"/>
                </a:solidFill>
                <a:latin typeface="Times New Roman" pitchFamily="18" charset="0"/>
                <a:ea typeface="微软雅黑" pitchFamily="34" charset="-122"/>
                <a:cs typeface="Times New Roman" pitchFamily="18" charset="0"/>
              </a:rPr>
              <a:t>6</a:t>
            </a:r>
            <a:r>
              <a:rPr lang="zh-CN" altLang="en-US" sz="2200" dirty="0" smtClean="0">
                <a:solidFill>
                  <a:srgbClr val="002060"/>
                </a:solidFill>
                <a:latin typeface="Times New Roman" pitchFamily="18" charset="0"/>
                <a:ea typeface="微软雅黑" pitchFamily="34" charset="-122"/>
                <a:cs typeface="Times New Roman" pitchFamily="18" charset="0"/>
              </a:rPr>
              <a:t>日赵某去世。根据著作权法及相关规定，关于该小说著作权的保护期限，下列说法哪些是正确的</a:t>
            </a:r>
            <a:r>
              <a:rPr lang="en-US" altLang="zh-CN" sz="2200" dirty="0" smtClean="0">
                <a:solidFill>
                  <a:srgbClr val="002060"/>
                </a:solidFill>
                <a:latin typeface="Times New Roman" pitchFamily="18" charset="0"/>
                <a:ea typeface="微软雅黑" pitchFamily="34" charset="-122"/>
                <a:cs typeface="Times New Roman" pitchFamily="18" charset="0"/>
              </a:rPr>
              <a:t>?</a:t>
            </a:r>
          </a:p>
          <a:p>
            <a:pPr>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．发表权的保护期截止于</a:t>
            </a:r>
            <a:r>
              <a:rPr lang="en-US" altLang="zh-CN" sz="2200" dirty="0" smtClean="0">
                <a:solidFill>
                  <a:srgbClr val="C00000"/>
                </a:solidFill>
                <a:latin typeface="Times New Roman" pitchFamily="18" charset="0"/>
                <a:ea typeface="微软雅黑" pitchFamily="34" charset="-122"/>
                <a:cs typeface="Times New Roman" pitchFamily="18" charset="0"/>
              </a:rPr>
              <a:t>2050</a:t>
            </a:r>
            <a:r>
              <a:rPr lang="zh-CN" altLang="en-US" sz="2200" dirty="0" smtClean="0">
                <a:solidFill>
                  <a:srgbClr val="C00000"/>
                </a:solidFill>
                <a:latin typeface="Times New Roman" pitchFamily="18" charset="0"/>
                <a:ea typeface="微软雅黑" pitchFamily="34" charset="-122"/>
                <a:cs typeface="Times New Roman" pitchFamily="18" charset="0"/>
              </a:rPr>
              <a:t>年</a:t>
            </a:r>
            <a:r>
              <a:rPr lang="en-US" altLang="zh-CN" sz="2200" dirty="0" smtClean="0">
                <a:solidFill>
                  <a:srgbClr val="C00000"/>
                </a:solidFill>
                <a:latin typeface="Times New Roman" pitchFamily="18" charset="0"/>
                <a:ea typeface="微软雅黑" pitchFamily="34" charset="-122"/>
                <a:cs typeface="Times New Roman" pitchFamily="18" charset="0"/>
              </a:rPr>
              <a:t>12</a:t>
            </a:r>
            <a:r>
              <a:rPr lang="zh-CN" altLang="en-US" sz="2200" dirty="0" smtClean="0">
                <a:solidFill>
                  <a:srgbClr val="C00000"/>
                </a:solidFill>
                <a:latin typeface="Times New Roman" pitchFamily="18" charset="0"/>
                <a:ea typeface="微软雅黑" pitchFamily="34" charset="-122"/>
                <a:cs typeface="Times New Roman" pitchFamily="18" charset="0"/>
              </a:rPr>
              <a:t>月</a:t>
            </a:r>
            <a:r>
              <a:rPr lang="en-US" altLang="zh-CN" sz="2200" dirty="0" smtClean="0">
                <a:solidFill>
                  <a:srgbClr val="C00000"/>
                </a:solidFill>
                <a:latin typeface="Times New Roman" pitchFamily="18" charset="0"/>
                <a:ea typeface="微软雅黑" pitchFamily="34" charset="-122"/>
                <a:cs typeface="Times New Roman" pitchFamily="18" charset="0"/>
              </a:rPr>
              <a:t>31</a:t>
            </a:r>
            <a:r>
              <a:rPr lang="zh-CN" altLang="en-US" sz="2200" dirty="0" smtClean="0">
                <a:solidFill>
                  <a:srgbClr val="C00000"/>
                </a:solidFill>
                <a:latin typeface="Times New Roman" pitchFamily="18" charset="0"/>
                <a:ea typeface="微软雅黑" pitchFamily="34" charset="-122"/>
                <a:cs typeface="Times New Roman" pitchFamily="18" charset="0"/>
              </a:rPr>
              <a:t>日</a:t>
            </a:r>
          </a:p>
          <a:p>
            <a:pPr>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．署名权的保护期不受限制</a:t>
            </a:r>
          </a:p>
          <a:p>
            <a:pPr>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C</a:t>
            </a:r>
            <a:r>
              <a:rPr lang="zh-CN" altLang="en-US" sz="2200" dirty="0" smtClean="0">
                <a:solidFill>
                  <a:srgbClr val="002060"/>
                </a:solidFill>
                <a:latin typeface="Times New Roman" pitchFamily="18" charset="0"/>
                <a:ea typeface="微软雅黑" pitchFamily="34" charset="-122"/>
                <a:cs typeface="Times New Roman" pitchFamily="18" charset="0"/>
              </a:rPr>
              <a:t>．修改权的保护期截止于</a:t>
            </a:r>
            <a:r>
              <a:rPr lang="en-US" altLang="zh-CN" sz="2200" dirty="0" smtClean="0">
                <a:solidFill>
                  <a:srgbClr val="002060"/>
                </a:solidFill>
                <a:latin typeface="Times New Roman" pitchFamily="18" charset="0"/>
                <a:ea typeface="微软雅黑" pitchFamily="34" charset="-122"/>
                <a:cs typeface="Times New Roman" pitchFamily="18" charset="0"/>
              </a:rPr>
              <a:t>2047</a:t>
            </a:r>
            <a:r>
              <a:rPr lang="zh-CN" altLang="en-US" sz="2200" dirty="0" smtClean="0">
                <a:solidFill>
                  <a:srgbClr val="002060"/>
                </a:solidFill>
                <a:latin typeface="Times New Roman" pitchFamily="18" charset="0"/>
                <a:ea typeface="微软雅黑" pitchFamily="34" charset="-122"/>
                <a:cs typeface="Times New Roman" pitchFamily="18" charset="0"/>
              </a:rPr>
              <a:t>年</a:t>
            </a:r>
            <a:r>
              <a:rPr lang="en-US" altLang="zh-CN" sz="2200" dirty="0" smtClean="0">
                <a:solidFill>
                  <a:srgbClr val="002060"/>
                </a:solidFill>
                <a:latin typeface="Times New Roman" pitchFamily="18" charset="0"/>
                <a:ea typeface="微软雅黑" pitchFamily="34" charset="-122"/>
                <a:cs typeface="Times New Roman" pitchFamily="18" charset="0"/>
              </a:rPr>
              <a:t>12</a:t>
            </a:r>
            <a:r>
              <a:rPr lang="zh-CN" altLang="en-US" sz="2200" dirty="0" smtClean="0">
                <a:solidFill>
                  <a:srgbClr val="002060"/>
                </a:solidFill>
                <a:latin typeface="Times New Roman" pitchFamily="18" charset="0"/>
                <a:ea typeface="微软雅黑" pitchFamily="34" charset="-122"/>
                <a:cs typeface="Times New Roman" pitchFamily="18" charset="0"/>
              </a:rPr>
              <a:t>月</a:t>
            </a:r>
            <a:r>
              <a:rPr lang="en-US" altLang="zh-CN" sz="2200" dirty="0" smtClean="0">
                <a:solidFill>
                  <a:srgbClr val="002060"/>
                </a:solidFill>
                <a:latin typeface="Times New Roman" pitchFamily="18" charset="0"/>
                <a:ea typeface="微软雅黑" pitchFamily="34" charset="-122"/>
                <a:cs typeface="Times New Roman" pitchFamily="18" charset="0"/>
              </a:rPr>
              <a:t>31</a:t>
            </a:r>
            <a:r>
              <a:rPr lang="zh-CN" altLang="en-US" sz="2200" dirty="0" smtClean="0">
                <a:solidFill>
                  <a:srgbClr val="002060"/>
                </a:solidFill>
                <a:latin typeface="Times New Roman" pitchFamily="18" charset="0"/>
                <a:ea typeface="微软雅黑" pitchFamily="34" charset="-122"/>
                <a:cs typeface="Times New Roman" pitchFamily="18" charset="0"/>
              </a:rPr>
              <a:t>日</a:t>
            </a:r>
          </a:p>
          <a:p>
            <a:pPr>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D</a:t>
            </a:r>
            <a:r>
              <a:rPr lang="zh-CN" altLang="en-US" sz="2200" dirty="0" smtClean="0">
                <a:solidFill>
                  <a:srgbClr val="002060"/>
                </a:solidFill>
                <a:latin typeface="Times New Roman" pitchFamily="18" charset="0"/>
                <a:ea typeface="微软雅黑" pitchFamily="34" charset="-122"/>
                <a:cs typeface="Times New Roman" pitchFamily="18" charset="0"/>
              </a:rPr>
              <a:t>．保护作品完整权的保护期截止于</a:t>
            </a:r>
            <a:r>
              <a:rPr lang="en-US" altLang="zh-CN" sz="2200" dirty="0" smtClean="0">
                <a:solidFill>
                  <a:srgbClr val="002060"/>
                </a:solidFill>
                <a:latin typeface="Times New Roman" pitchFamily="18" charset="0"/>
                <a:ea typeface="微软雅黑" pitchFamily="34" charset="-122"/>
                <a:cs typeface="Times New Roman" pitchFamily="18" charset="0"/>
              </a:rPr>
              <a:t>2050</a:t>
            </a:r>
            <a:r>
              <a:rPr lang="zh-CN" altLang="en-US" sz="2200" dirty="0" smtClean="0">
                <a:solidFill>
                  <a:srgbClr val="002060"/>
                </a:solidFill>
                <a:latin typeface="Times New Roman" pitchFamily="18" charset="0"/>
                <a:ea typeface="微软雅黑" pitchFamily="34" charset="-122"/>
                <a:cs typeface="Times New Roman" pitchFamily="18" charset="0"/>
              </a:rPr>
              <a:t>年</a:t>
            </a:r>
            <a:r>
              <a:rPr lang="en-US" altLang="zh-CN" sz="2200" dirty="0" smtClean="0">
                <a:solidFill>
                  <a:srgbClr val="002060"/>
                </a:solidFill>
                <a:latin typeface="Times New Roman" pitchFamily="18" charset="0"/>
                <a:ea typeface="微软雅黑" pitchFamily="34" charset="-122"/>
                <a:cs typeface="Times New Roman" pitchFamily="18" charset="0"/>
              </a:rPr>
              <a:t>12</a:t>
            </a:r>
            <a:r>
              <a:rPr lang="zh-CN" altLang="en-US" sz="2200" dirty="0" smtClean="0">
                <a:solidFill>
                  <a:srgbClr val="002060"/>
                </a:solidFill>
                <a:latin typeface="Times New Roman" pitchFamily="18" charset="0"/>
                <a:ea typeface="微软雅黑" pitchFamily="34" charset="-122"/>
                <a:cs typeface="Times New Roman" pitchFamily="18" charset="0"/>
              </a:rPr>
              <a:t>月</a:t>
            </a:r>
            <a:r>
              <a:rPr lang="en-US" altLang="zh-CN" sz="2200" dirty="0" smtClean="0">
                <a:solidFill>
                  <a:srgbClr val="002060"/>
                </a:solidFill>
                <a:latin typeface="Times New Roman" pitchFamily="18" charset="0"/>
                <a:ea typeface="微软雅黑" pitchFamily="34" charset="-122"/>
                <a:cs typeface="Times New Roman" pitchFamily="18" charset="0"/>
              </a:rPr>
              <a:t>31</a:t>
            </a:r>
            <a:r>
              <a:rPr lang="zh-CN" altLang="en-US" sz="2200" dirty="0" smtClean="0">
                <a:solidFill>
                  <a:srgbClr val="002060"/>
                </a:solidFill>
                <a:latin typeface="Times New Roman" pitchFamily="18" charset="0"/>
                <a:ea typeface="微软雅黑" pitchFamily="34" charset="-122"/>
                <a:cs typeface="Times New Roman" pitchFamily="18" charset="0"/>
              </a:rPr>
              <a:t>日</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内容占位符 4"/>
          <p:cNvSpPr>
            <a:spLocks noGrp="1"/>
          </p:cNvSpPr>
          <p:nvPr>
            <p:ph idx="1"/>
          </p:nvPr>
        </p:nvSpPr>
        <p:spPr>
          <a:xfrm>
            <a:off x="457200" y="838200"/>
            <a:ext cx="8231188" cy="5287963"/>
          </a:xfrm>
        </p:spPr>
        <p:txBody>
          <a:bodyPr>
            <a:normAutofit/>
          </a:bodyPr>
          <a:lstStyle/>
          <a:p>
            <a:pPr>
              <a:lnSpc>
                <a:spcPct val="140000"/>
              </a:lnSpc>
            </a:pPr>
            <a:r>
              <a:rPr lang="en-US" altLang="zh-CN" sz="2600" b="1" dirty="0" smtClean="0">
                <a:solidFill>
                  <a:srgbClr val="002060"/>
                </a:solidFill>
                <a:latin typeface="Times New Roman" pitchFamily="18" charset="0"/>
                <a:ea typeface="长城仿宋体" pitchFamily="49" charset="-122"/>
                <a:cs typeface="Times New Roman" pitchFamily="18" charset="0"/>
              </a:rPr>
              <a:t>4</a:t>
            </a:r>
            <a:r>
              <a:rPr lang="zh-CN" altLang="en-US" sz="2600" b="1" dirty="0" smtClean="0">
                <a:solidFill>
                  <a:srgbClr val="002060"/>
                </a:solidFill>
                <a:latin typeface="Times New Roman" pitchFamily="18" charset="0"/>
                <a:ea typeface="长城仿宋体" pitchFamily="49" charset="-122"/>
                <a:cs typeface="Times New Roman" pitchFamily="18" charset="0"/>
              </a:rPr>
              <a:t>．著作权的限制</a:t>
            </a:r>
            <a:endParaRPr lang="en-US" altLang="zh-CN" sz="2600" b="1" dirty="0" smtClean="0">
              <a:solidFill>
                <a:srgbClr val="002060"/>
              </a:solidFill>
              <a:latin typeface="Times New Roman" pitchFamily="18" charset="0"/>
              <a:ea typeface="长城仿宋体" pitchFamily="49" charset="-122"/>
              <a:cs typeface="Times New Roman" pitchFamily="18" charset="0"/>
            </a:endParaRPr>
          </a:p>
          <a:p>
            <a:pPr>
              <a:lnSpc>
                <a:spcPct val="140000"/>
              </a:lnSpc>
            </a:pPr>
            <a:r>
              <a:rPr lang="zh-CN" altLang="en-US" sz="2400" b="1" dirty="0" smtClean="0">
                <a:solidFill>
                  <a:srgbClr val="002060"/>
                </a:solidFill>
                <a:latin typeface="Times New Roman" pitchFamily="18" charset="0"/>
                <a:ea typeface="长城仿宋体" pitchFamily="49" charset="-122"/>
                <a:cs typeface="Times New Roman" pitchFamily="18" charset="0"/>
              </a:rPr>
              <a:t>（</a:t>
            </a:r>
            <a:r>
              <a:rPr lang="en-US" altLang="zh-CN" sz="2400" b="1" dirty="0" smtClean="0">
                <a:solidFill>
                  <a:srgbClr val="002060"/>
                </a:solidFill>
                <a:latin typeface="Times New Roman" pitchFamily="18" charset="0"/>
                <a:ea typeface="长城仿宋体" pitchFamily="49" charset="-122"/>
                <a:cs typeface="Times New Roman" pitchFamily="18" charset="0"/>
              </a:rPr>
              <a:t>1</a:t>
            </a:r>
            <a:r>
              <a:rPr lang="zh-CN" altLang="en-US" sz="2400" b="1" dirty="0" smtClean="0">
                <a:solidFill>
                  <a:srgbClr val="002060"/>
                </a:solidFill>
                <a:latin typeface="Times New Roman" pitchFamily="18" charset="0"/>
                <a:ea typeface="长城仿宋体" pitchFamily="49" charset="-122"/>
                <a:cs typeface="Times New Roman" pitchFamily="18" charset="0"/>
              </a:rPr>
              <a:t>）不视为侵权使用的情形</a:t>
            </a:r>
            <a:endParaRPr lang="en-US" altLang="zh-CN" sz="2400" b="1" dirty="0" smtClean="0">
              <a:solidFill>
                <a:srgbClr val="002060"/>
              </a:solidFill>
              <a:latin typeface="Times New Roman" pitchFamily="18" charset="0"/>
              <a:ea typeface="长城仿宋体" pitchFamily="49" charset="-122"/>
              <a:cs typeface="Times New Roman" pitchFamily="18" charset="0"/>
            </a:endParaRPr>
          </a:p>
          <a:p>
            <a:pPr>
              <a:lnSpc>
                <a:spcPct val="140000"/>
              </a:lnSpc>
            </a:pPr>
            <a:r>
              <a:rPr lang="en-US" altLang="zh-CN" sz="2200" b="1" dirty="0" smtClean="0">
                <a:solidFill>
                  <a:srgbClr val="002060"/>
                </a:solidFill>
                <a:latin typeface="Times New Roman" pitchFamily="18" charset="0"/>
                <a:ea typeface="长城仿宋体" pitchFamily="49" charset="-122"/>
                <a:cs typeface="Times New Roman" pitchFamily="18" charset="0"/>
              </a:rPr>
              <a:t>《</a:t>
            </a:r>
            <a:r>
              <a:rPr lang="zh-CN" altLang="en-US" sz="2200" b="1" dirty="0" smtClean="0">
                <a:solidFill>
                  <a:srgbClr val="002060"/>
                </a:solidFill>
                <a:latin typeface="Times New Roman" pitchFamily="18" charset="0"/>
                <a:ea typeface="长城仿宋体" pitchFamily="49" charset="-122"/>
                <a:cs typeface="Times New Roman" pitchFamily="18" charset="0"/>
              </a:rPr>
              <a:t>著作权法</a:t>
            </a:r>
            <a:r>
              <a:rPr lang="en-US" altLang="zh-CN" sz="2200" b="1" dirty="0" smtClean="0">
                <a:solidFill>
                  <a:srgbClr val="002060"/>
                </a:solidFill>
                <a:latin typeface="Times New Roman" pitchFamily="18" charset="0"/>
                <a:ea typeface="长城仿宋体" pitchFamily="49" charset="-122"/>
                <a:cs typeface="Times New Roman" pitchFamily="18" charset="0"/>
              </a:rPr>
              <a:t>》</a:t>
            </a:r>
            <a:r>
              <a:rPr lang="zh-CN" altLang="en-US" sz="2200" b="1" dirty="0" smtClean="0">
                <a:solidFill>
                  <a:srgbClr val="002060"/>
                </a:solidFill>
                <a:latin typeface="Times New Roman" pitchFamily="18" charset="0"/>
                <a:ea typeface="长城仿宋体" pitchFamily="49" charset="-122"/>
                <a:cs typeface="Times New Roman" pitchFamily="18" charset="0"/>
              </a:rPr>
              <a:t>第</a:t>
            </a:r>
            <a:r>
              <a:rPr lang="en-US" altLang="zh-CN" sz="2200" b="1" dirty="0" smtClean="0">
                <a:solidFill>
                  <a:srgbClr val="002060"/>
                </a:solidFill>
                <a:latin typeface="Times New Roman" pitchFamily="18" charset="0"/>
                <a:ea typeface="长城仿宋体" pitchFamily="49" charset="-122"/>
                <a:cs typeface="Times New Roman" pitchFamily="18" charset="0"/>
              </a:rPr>
              <a:t>22</a:t>
            </a:r>
            <a:r>
              <a:rPr lang="zh-CN" altLang="en-US" sz="2200" b="1" dirty="0" smtClean="0">
                <a:solidFill>
                  <a:srgbClr val="002060"/>
                </a:solidFill>
                <a:latin typeface="Times New Roman" pitchFamily="18" charset="0"/>
                <a:ea typeface="长城仿宋体" pitchFamily="49" charset="-122"/>
                <a:cs typeface="Times New Roman" pitchFamily="18" charset="0"/>
              </a:rPr>
              <a:t>条：</a:t>
            </a:r>
            <a:r>
              <a:rPr lang="zh-CN" altLang="en-US" sz="2200" dirty="0" smtClean="0">
                <a:solidFill>
                  <a:srgbClr val="002060"/>
                </a:solidFill>
                <a:latin typeface="Times New Roman" pitchFamily="18" charset="0"/>
                <a:ea typeface="长城仿宋体" pitchFamily="49" charset="-122"/>
                <a:cs typeface="Times New Roman" pitchFamily="18" charset="0"/>
              </a:rPr>
              <a:t>在下列情况下使用作品，可以</a:t>
            </a:r>
            <a:r>
              <a:rPr lang="zh-CN" altLang="en-US" sz="2200" dirty="0" smtClean="0">
                <a:solidFill>
                  <a:srgbClr val="C00000"/>
                </a:solidFill>
                <a:latin typeface="Times New Roman" pitchFamily="18" charset="0"/>
                <a:ea typeface="长城仿宋体" pitchFamily="49" charset="-122"/>
                <a:cs typeface="Times New Roman" pitchFamily="18" charset="0"/>
              </a:rPr>
              <a:t>不经著作权人许可，不向其支付报酬</a:t>
            </a:r>
            <a:r>
              <a:rPr lang="zh-CN" altLang="en-US" sz="2200" dirty="0" smtClean="0">
                <a:solidFill>
                  <a:srgbClr val="002060"/>
                </a:solidFill>
                <a:latin typeface="Times New Roman" pitchFamily="18" charset="0"/>
                <a:ea typeface="长城仿宋体" pitchFamily="49" charset="-122"/>
                <a:cs typeface="Times New Roman" pitchFamily="18" charset="0"/>
              </a:rPr>
              <a:t>，但应当指明作者姓名、作品名称，并且不得侵犯著作权人依照本法享有的其他权利：</a:t>
            </a:r>
            <a:endParaRPr lang="en-US" altLang="zh-CN" sz="2200" dirty="0" smtClean="0">
              <a:solidFill>
                <a:srgbClr val="002060"/>
              </a:solidFill>
              <a:latin typeface="Times New Roman" pitchFamily="18" charset="0"/>
              <a:ea typeface="长城仿宋体" pitchFamily="49" charset="-122"/>
              <a:cs typeface="Times New Roman" pitchFamily="18" charset="0"/>
            </a:endParaRPr>
          </a:p>
          <a:p>
            <a:pPr>
              <a:lnSpc>
                <a:spcPct val="140000"/>
              </a:lnSpc>
            </a:pPr>
            <a:r>
              <a:rPr lang="zh-CN" altLang="en-US" sz="2200" dirty="0" smtClean="0">
                <a:solidFill>
                  <a:srgbClr val="002060"/>
                </a:solidFill>
                <a:latin typeface="Times New Roman" pitchFamily="18" charset="0"/>
                <a:ea typeface="长城仿宋体" pitchFamily="49" charset="-122"/>
                <a:cs typeface="Times New Roman" pitchFamily="18" charset="0"/>
              </a:rPr>
              <a:t>（一）为个人学习、研究或者欣赏，使用他人已经发表的作品；</a:t>
            </a:r>
            <a:br>
              <a:rPr lang="zh-CN" altLang="en-US" sz="2200" dirty="0" smtClean="0">
                <a:solidFill>
                  <a:srgbClr val="002060"/>
                </a:solidFill>
                <a:latin typeface="Times New Roman" pitchFamily="18" charset="0"/>
                <a:ea typeface="长城仿宋体" pitchFamily="49" charset="-122"/>
                <a:cs typeface="Times New Roman" pitchFamily="18" charset="0"/>
              </a:rPr>
            </a:br>
            <a:r>
              <a:rPr lang="zh-CN" altLang="en-US" sz="2200" dirty="0" smtClean="0">
                <a:solidFill>
                  <a:srgbClr val="002060"/>
                </a:solidFill>
                <a:latin typeface="Times New Roman" pitchFamily="18" charset="0"/>
                <a:ea typeface="长城仿宋体" pitchFamily="49" charset="-122"/>
                <a:cs typeface="Times New Roman" pitchFamily="18" charset="0"/>
              </a:rPr>
              <a:t>（二）为介绍、评论某一作品或者说明某一问题，在作品中</a:t>
            </a:r>
            <a:r>
              <a:rPr lang="zh-CN" altLang="en-US" sz="2200" dirty="0" smtClean="0">
                <a:solidFill>
                  <a:srgbClr val="C00000"/>
                </a:solidFill>
                <a:latin typeface="Times New Roman" pitchFamily="18" charset="0"/>
                <a:ea typeface="长城仿宋体" pitchFamily="49" charset="-122"/>
                <a:cs typeface="Times New Roman" pitchFamily="18" charset="0"/>
              </a:rPr>
              <a:t>适当引用</a:t>
            </a:r>
            <a:r>
              <a:rPr lang="zh-CN" altLang="en-US" sz="2200" dirty="0" smtClean="0">
                <a:solidFill>
                  <a:srgbClr val="002060"/>
                </a:solidFill>
                <a:latin typeface="Times New Roman" pitchFamily="18" charset="0"/>
                <a:ea typeface="长城仿宋体" pitchFamily="49" charset="-122"/>
                <a:cs typeface="Times New Roman" pitchFamily="18" charset="0"/>
              </a:rPr>
              <a:t>他人已经发表的作品；</a:t>
            </a:r>
            <a:endParaRPr lang="en-US" altLang="zh-CN" sz="2200"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zh-CN" altLang="en-US" sz="2200" dirty="0" smtClean="0">
                <a:solidFill>
                  <a:srgbClr val="002060"/>
                </a:solidFill>
                <a:latin typeface="Times New Roman" pitchFamily="18" charset="0"/>
                <a:ea typeface="长城仿宋体" pitchFamily="49" charset="-122"/>
                <a:cs typeface="Times New Roman" pitchFamily="18" charset="0"/>
              </a:rPr>
              <a:t>（三）为</a:t>
            </a:r>
            <a:r>
              <a:rPr lang="zh-CN" altLang="en-US" sz="2200" dirty="0" smtClean="0">
                <a:solidFill>
                  <a:srgbClr val="C00000"/>
                </a:solidFill>
                <a:latin typeface="Times New Roman" pitchFamily="18" charset="0"/>
                <a:ea typeface="长城仿宋体" pitchFamily="49" charset="-122"/>
                <a:cs typeface="Times New Roman" pitchFamily="18" charset="0"/>
              </a:rPr>
              <a:t>报道时事新闻</a:t>
            </a:r>
            <a:r>
              <a:rPr lang="zh-CN" altLang="en-US" sz="2200" dirty="0" smtClean="0">
                <a:solidFill>
                  <a:srgbClr val="002060"/>
                </a:solidFill>
                <a:latin typeface="Times New Roman" pitchFamily="18" charset="0"/>
                <a:ea typeface="长城仿宋体" pitchFamily="49" charset="-122"/>
                <a:cs typeface="Times New Roman" pitchFamily="18" charset="0"/>
              </a:rPr>
              <a:t>，在报纸、期刊、广播电台、电视台等媒体中不可避免地再现或者引用已经发表的作品；</a:t>
            </a:r>
            <a:endParaRPr lang="en-US" altLang="zh-CN" sz="2200" dirty="0" smtClean="0">
              <a:solidFill>
                <a:srgbClr val="002060"/>
              </a:solidFill>
              <a:latin typeface="Times New Roman" pitchFamily="18" charset="0"/>
              <a:ea typeface="长城仿宋体" pitchFamily="49" charset="-122"/>
              <a:cs typeface="Times New Roman" pitchFamily="18" charset="0"/>
            </a:endParaRP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6322" name="内容占位符 4"/>
          <p:cNvSpPr>
            <a:spLocks noGrp="1"/>
          </p:cNvSpPr>
          <p:nvPr>
            <p:ph idx="1"/>
          </p:nvPr>
        </p:nvSpPr>
        <p:spPr>
          <a:xfrm>
            <a:off x="457200" y="762000"/>
            <a:ext cx="8231188" cy="5364163"/>
          </a:xfrm>
        </p:spPr>
        <p:txBody>
          <a:bodyPr/>
          <a:lstStyle/>
          <a:p>
            <a:pPr>
              <a:lnSpc>
                <a:spcPct val="150000"/>
              </a:lnSpc>
            </a:pPr>
            <a:r>
              <a:rPr lang="zh-CN" altLang="en-US" sz="2200" dirty="0" smtClean="0">
                <a:solidFill>
                  <a:srgbClr val="002060"/>
                </a:solidFill>
                <a:latin typeface="Times New Roman" pitchFamily="18" charset="0"/>
                <a:ea typeface="长城仿宋体" pitchFamily="49" charset="-122"/>
                <a:cs typeface="Times New Roman" pitchFamily="18" charset="0"/>
              </a:rPr>
              <a:t>（四）报纸、期刊、广播电台、电视台等媒体刊登或者播放其他报纸、期刊、广播电台、电视台等媒体已经发表的</a:t>
            </a:r>
            <a:r>
              <a:rPr lang="zh-CN" altLang="en-US" sz="2200" dirty="0" smtClean="0">
                <a:solidFill>
                  <a:srgbClr val="C00000"/>
                </a:solidFill>
                <a:latin typeface="Times New Roman" pitchFamily="18" charset="0"/>
                <a:ea typeface="长城仿宋体" pitchFamily="49" charset="-122"/>
                <a:cs typeface="Times New Roman" pitchFamily="18" charset="0"/>
              </a:rPr>
              <a:t>关于政治、经济、宗教问题的时事性文</a:t>
            </a:r>
            <a:r>
              <a:rPr lang="zh-CN" altLang="en-US" sz="2200" dirty="0" smtClean="0">
                <a:solidFill>
                  <a:srgbClr val="002060"/>
                </a:solidFill>
                <a:latin typeface="Times New Roman" pitchFamily="18" charset="0"/>
                <a:ea typeface="长城仿宋体" pitchFamily="49" charset="-122"/>
                <a:cs typeface="Times New Roman" pitchFamily="18" charset="0"/>
              </a:rPr>
              <a:t>章，但作者声明不许刊登、播放的除外；</a:t>
            </a:r>
            <a:endParaRPr lang="en-US" altLang="zh-CN" sz="2200"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zh-CN" altLang="en-US" sz="2200" dirty="0" smtClean="0">
                <a:solidFill>
                  <a:srgbClr val="002060"/>
                </a:solidFill>
                <a:latin typeface="Times New Roman" pitchFamily="18" charset="0"/>
                <a:ea typeface="长城仿宋体" pitchFamily="49" charset="-122"/>
                <a:cs typeface="Times New Roman" pitchFamily="18" charset="0"/>
              </a:rPr>
              <a:t>（五）报纸、期刊、广播电台、电视台等媒体刊登或者播放在</a:t>
            </a:r>
            <a:r>
              <a:rPr lang="zh-CN" altLang="en-US" sz="2200" dirty="0" smtClean="0">
                <a:solidFill>
                  <a:srgbClr val="C00000"/>
                </a:solidFill>
                <a:latin typeface="Times New Roman" pitchFamily="18" charset="0"/>
                <a:ea typeface="长城仿宋体" pitchFamily="49" charset="-122"/>
                <a:cs typeface="Times New Roman" pitchFamily="18" charset="0"/>
              </a:rPr>
              <a:t>公众集会上发表的讲话</a:t>
            </a:r>
            <a:r>
              <a:rPr lang="zh-CN" altLang="en-US" sz="2200" dirty="0" smtClean="0">
                <a:solidFill>
                  <a:srgbClr val="002060"/>
                </a:solidFill>
                <a:latin typeface="Times New Roman" pitchFamily="18" charset="0"/>
                <a:ea typeface="长城仿宋体" pitchFamily="49" charset="-122"/>
                <a:cs typeface="Times New Roman" pitchFamily="18" charset="0"/>
              </a:rPr>
              <a:t>，但作者声明不许刊登、播放的除外；</a:t>
            </a:r>
            <a:endParaRPr lang="en-US" altLang="zh-CN" sz="2200"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zh-CN" altLang="en-US" sz="2200" dirty="0" smtClean="0">
                <a:solidFill>
                  <a:srgbClr val="002060"/>
                </a:solidFill>
                <a:latin typeface="Times New Roman" pitchFamily="18" charset="0"/>
                <a:ea typeface="长城仿宋体" pitchFamily="49" charset="-122"/>
                <a:cs typeface="Times New Roman" pitchFamily="18" charset="0"/>
              </a:rPr>
              <a:t>（六）为学校课堂教学或者科学研究，</a:t>
            </a:r>
            <a:r>
              <a:rPr lang="zh-CN" altLang="en-US" sz="2200" dirty="0" smtClean="0">
                <a:solidFill>
                  <a:srgbClr val="C00000"/>
                </a:solidFill>
                <a:latin typeface="Times New Roman" pitchFamily="18" charset="0"/>
                <a:ea typeface="长城仿宋体" pitchFamily="49" charset="-122"/>
                <a:cs typeface="Times New Roman" pitchFamily="18" charset="0"/>
              </a:rPr>
              <a:t>翻译或者少量复制</a:t>
            </a:r>
            <a:r>
              <a:rPr lang="zh-CN" altLang="en-US" sz="2200" dirty="0" smtClean="0">
                <a:solidFill>
                  <a:srgbClr val="002060"/>
                </a:solidFill>
                <a:latin typeface="Times New Roman" pitchFamily="18" charset="0"/>
                <a:ea typeface="长城仿宋体" pitchFamily="49" charset="-122"/>
                <a:cs typeface="Times New Roman" pitchFamily="18" charset="0"/>
              </a:rPr>
              <a:t>已经发表的作品，供教学或者科研人员使用，但不得出版发行；</a:t>
            </a:r>
            <a:endParaRPr lang="en-US" altLang="zh-CN" sz="2200"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zh-CN" altLang="en-US" sz="2200" dirty="0" smtClean="0">
                <a:solidFill>
                  <a:srgbClr val="002060"/>
                </a:solidFill>
                <a:latin typeface="Times New Roman" pitchFamily="18" charset="0"/>
                <a:ea typeface="长城仿宋体" pitchFamily="49" charset="-122"/>
                <a:cs typeface="Times New Roman" pitchFamily="18" charset="0"/>
              </a:rPr>
              <a:t>（七）国家机关为执行公务在合理范围内使用已经发表的作品；</a:t>
            </a:r>
            <a:endParaRPr lang="en-US" altLang="zh-CN" sz="2200" dirty="0" smtClean="0">
              <a:solidFill>
                <a:srgbClr val="002060"/>
              </a:solidFill>
              <a:latin typeface="Times New Roman" pitchFamily="18" charset="0"/>
              <a:ea typeface="长城仿宋体" pitchFamily="49" charset="-122"/>
              <a:cs typeface="Times New Roman" pitchFamily="18" charset="0"/>
            </a:endParaRPr>
          </a:p>
          <a:p>
            <a:pPr>
              <a:lnSpc>
                <a:spcPct val="150000"/>
              </a:lnSpc>
            </a:pPr>
            <a:endParaRPr lang="en-US" altLang="zh-CN" sz="2200" dirty="0" smtClean="0">
              <a:solidFill>
                <a:srgbClr val="002060"/>
              </a:solidFill>
              <a:latin typeface="Times New Roman" pitchFamily="18" charset="0"/>
              <a:ea typeface="长城仿宋体" pitchFamily="49" charset="-122"/>
              <a:cs typeface="Times New Roman" pitchFamily="18" charset="0"/>
            </a:endParaRP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7346" name="内容占位符 4"/>
          <p:cNvSpPr>
            <a:spLocks noGrp="1"/>
          </p:cNvSpPr>
          <p:nvPr>
            <p:ph idx="1"/>
          </p:nvPr>
        </p:nvSpPr>
        <p:spPr>
          <a:xfrm>
            <a:off x="457200" y="685800"/>
            <a:ext cx="8231188" cy="5440363"/>
          </a:xfrm>
        </p:spPr>
        <p:txBody>
          <a:bodyPr/>
          <a:lstStyle/>
          <a:p>
            <a:pPr>
              <a:lnSpc>
                <a:spcPct val="140000"/>
              </a:lnSpc>
            </a:pPr>
            <a:r>
              <a:rPr lang="zh-CN" altLang="en-US" sz="2200" dirty="0" smtClean="0">
                <a:solidFill>
                  <a:srgbClr val="002060"/>
                </a:solidFill>
                <a:latin typeface="Times New Roman" pitchFamily="18" charset="0"/>
                <a:ea typeface="长城仿宋体" pitchFamily="49" charset="-122"/>
                <a:cs typeface="Times New Roman" pitchFamily="18" charset="0"/>
              </a:rPr>
              <a:t>（八）图书馆、档案馆、纪念馆、博物馆、美术馆等为陈列或者保存版本的需要，复制</a:t>
            </a:r>
            <a:r>
              <a:rPr lang="zh-CN" altLang="en-US" sz="2200" dirty="0" smtClean="0">
                <a:solidFill>
                  <a:srgbClr val="C00000"/>
                </a:solidFill>
                <a:latin typeface="Times New Roman" pitchFamily="18" charset="0"/>
                <a:ea typeface="长城仿宋体" pitchFamily="49" charset="-122"/>
                <a:cs typeface="Times New Roman" pitchFamily="18" charset="0"/>
              </a:rPr>
              <a:t>本馆收藏</a:t>
            </a:r>
            <a:r>
              <a:rPr lang="zh-CN" altLang="en-US" sz="2200" dirty="0" smtClean="0">
                <a:solidFill>
                  <a:srgbClr val="002060"/>
                </a:solidFill>
                <a:latin typeface="Times New Roman" pitchFamily="18" charset="0"/>
                <a:ea typeface="长城仿宋体" pitchFamily="49" charset="-122"/>
                <a:cs typeface="Times New Roman" pitchFamily="18" charset="0"/>
              </a:rPr>
              <a:t>的作品；</a:t>
            </a:r>
            <a:endParaRPr lang="en-US" altLang="zh-CN" sz="2200" dirty="0" smtClean="0">
              <a:solidFill>
                <a:srgbClr val="002060"/>
              </a:solidFill>
              <a:latin typeface="Times New Roman" pitchFamily="18" charset="0"/>
              <a:ea typeface="长城仿宋体" pitchFamily="49" charset="-122"/>
              <a:cs typeface="Times New Roman" pitchFamily="18" charset="0"/>
            </a:endParaRPr>
          </a:p>
          <a:p>
            <a:pPr>
              <a:lnSpc>
                <a:spcPct val="140000"/>
              </a:lnSpc>
            </a:pPr>
            <a:r>
              <a:rPr lang="zh-CN" altLang="en-US" sz="2200" dirty="0" smtClean="0">
                <a:solidFill>
                  <a:srgbClr val="002060"/>
                </a:solidFill>
                <a:latin typeface="Times New Roman" pitchFamily="18" charset="0"/>
                <a:ea typeface="长城仿宋体" pitchFamily="49" charset="-122"/>
                <a:cs typeface="Times New Roman" pitchFamily="18" charset="0"/>
              </a:rPr>
              <a:t>（九）</a:t>
            </a:r>
            <a:r>
              <a:rPr lang="zh-CN" altLang="en-US" sz="2200" dirty="0" smtClean="0">
                <a:solidFill>
                  <a:srgbClr val="C00000"/>
                </a:solidFill>
                <a:latin typeface="Times New Roman" pitchFamily="18" charset="0"/>
                <a:ea typeface="长城仿宋体" pitchFamily="49" charset="-122"/>
                <a:cs typeface="Times New Roman" pitchFamily="18" charset="0"/>
              </a:rPr>
              <a:t>免费表演</a:t>
            </a:r>
            <a:r>
              <a:rPr lang="zh-CN" altLang="en-US" sz="2200" dirty="0" smtClean="0">
                <a:solidFill>
                  <a:srgbClr val="002060"/>
                </a:solidFill>
                <a:latin typeface="Times New Roman" pitchFamily="18" charset="0"/>
                <a:ea typeface="长城仿宋体" pitchFamily="49" charset="-122"/>
                <a:cs typeface="Times New Roman" pitchFamily="18" charset="0"/>
              </a:rPr>
              <a:t>已经发表的作品，该表演未向公众收取费用，也未向表演者支付报酬；</a:t>
            </a:r>
            <a:endParaRPr lang="en-US" altLang="zh-CN" sz="2200" dirty="0" smtClean="0">
              <a:solidFill>
                <a:srgbClr val="002060"/>
              </a:solidFill>
              <a:latin typeface="Times New Roman" pitchFamily="18" charset="0"/>
              <a:ea typeface="长城仿宋体" pitchFamily="49" charset="-122"/>
              <a:cs typeface="Times New Roman" pitchFamily="18" charset="0"/>
            </a:endParaRPr>
          </a:p>
          <a:p>
            <a:pPr>
              <a:lnSpc>
                <a:spcPct val="140000"/>
              </a:lnSpc>
            </a:pPr>
            <a:r>
              <a:rPr lang="zh-CN" altLang="en-US" sz="2200" dirty="0" smtClean="0">
                <a:solidFill>
                  <a:srgbClr val="002060"/>
                </a:solidFill>
                <a:latin typeface="Times New Roman" pitchFamily="18" charset="0"/>
                <a:ea typeface="长城仿宋体" pitchFamily="49" charset="-122"/>
                <a:cs typeface="Times New Roman" pitchFamily="18" charset="0"/>
              </a:rPr>
              <a:t>（十）对设置或者陈列在</a:t>
            </a:r>
            <a:r>
              <a:rPr lang="zh-CN" altLang="en-US" sz="2200" dirty="0" smtClean="0">
                <a:solidFill>
                  <a:srgbClr val="C00000"/>
                </a:solidFill>
                <a:latin typeface="Times New Roman" pitchFamily="18" charset="0"/>
                <a:ea typeface="长城仿宋体" pitchFamily="49" charset="-122"/>
                <a:cs typeface="Times New Roman" pitchFamily="18" charset="0"/>
              </a:rPr>
              <a:t>室外公共场所</a:t>
            </a:r>
            <a:r>
              <a:rPr lang="zh-CN" altLang="en-US" sz="2200" dirty="0" smtClean="0">
                <a:solidFill>
                  <a:srgbClr val="002060"/>
                </a:solidFill>
                <a:latin typeface="Times New Roman" pitchFamily="18" charset="0"/>
                <a:ea typeface="长城仿宋体" pitchFamily="49" charset="-122"/>
                <a:cs typeface="Times New Roman" pitchFamily="18" charset="0"/>
              </a:rPr>
              <a:t>的艺术作品进行临摹、绘画、摄影、录像；</a:t>
            </a:r>
            <a:endParaRPr lang="en-US" altLang="zh-CN" sz="2200" dirty="0" smtClean="0">
              <a:solidFill>
                <a:srgbClr val="002060"/>
              </a:solidFill>
              <a:latin typeface="Times New Roman" pitchFamily="18" charset="0"/>
              <a:ea typeface="长城仿宋体" pitchFamily="49" charset="-122"/>
              <a:cs typeface="Times New Roman" pitchFamily="18" charset="0"/>
            </a:endParaRPr>
          </a:p>
          <a:p>
            <a:pPr>
              <a:lnSpc>
                <a:spcPct val="140000"/>
              </a:lnSpc>
            </a:pPr>
            <a:r>
              <a:rPr lang="zh-CN" altLang="en-US" sz="2200" dirty="0" smtClean="0">
                <a:solidFill>
                  <a:srgbClr val="002060"/>
                </a:solidFill>
                <a:latin typeface="Times New Roman" pitchFamily="18" charset="0"/>
                <a:ea typeface="长城仿宋体" pitchFamily="49" charset="-122"/>
                <a:cs typeface="Times New Roman" pitchFamily="18" charset="0"/>
              </a:rPr>
              <a:t>（十一）将</a:t>
            </a:r>
            <a:r>
              <a:rPr lang="zh-CN" altLang="en-US" sz="2200" dirty="0" smtClean="0">
                <a:solidFill>
                  <a:srgbClr val="C00000"/>
                </a:solidFill>
                <a:latin typeface="Times New Roman" pitchFamily="18" charset="0"/>
                <a:ea typeface="长城仿宋体" pitchFamily="49" charset="-122"/>
                <a:cs typeface="Times New Roman" pitchFamily="18" charset="0"/>
              </a:rPr>
              <a:t>中国公民、法人或者其他组织</a:t>
            </a:r>
            <a:r>
              <a:rPr lang="zh-CN" altLang="en-US" sz="2200" dirty="0" smtClean="0">
                <a:solidFill>
                  <a:srgbClr val="002060"/>
                </a:solidFill>
                <a:latin typeface="Times New Roman" pitchFamily="18" charset="0"/>
                <a:ea typeface="长城仿宋体" pitchFamily="49" charset="-122"/>
                <a:cs typeface="Times New Roman" pitchFamily="18" charset="0"/>
              </a:rPr>
              <a:t>已经发表的以</a:t>
            </a:r>
            <a:r>
              <a:rPr lang="zh-CN" altLang="en-US" sz="2200" dirty="0" smtClean="0">
                <a:solidFill>
                  <a:srgbClr val="C00000"/>
                </a:solidFill>
                <a:latin typeface="Times New Roman" pitchFamily="18" charset="0"/>
                <a:ea typeface="长城仿宋体" pitchFamily="49" charset="-122"/>
                <a:cs typeface="Times New Roman" pitchFamily="18" charset="0"/>
              </a:rPr>
              <a:t>汉语言文字</a:t>
            </a:r>
            <a:r>
              <a:rPr lang="zh-CN" altLang="en-US" sz="2200" dirty="0" smtClean="0">
                <a:solidFill>
                  <a:srgbClr val="002060"/>
                </a:solidFill>
                <a:latin typeface="Times New Roman" pitchFamily="18" charset="0"/>
                <a:ea typeface="长城仿宋体" pitchFamily="49" charset="-122"/>
                <a:cs typeface="Times New Roman" pitchFamily="18" charset="0"/>
              </a:rPr>
              <a:t>创作的作品翻译成</a:t>
            </a:r>
            <a:r>
              <a:rPr lang="zh-CN" altLang="en-US" sz="2200" dirty="0" smtClean="0">
                <a:solidFill>
                  <a:srgbClr val="C00000"/>
                </a:solidFill>
                <a:latin typeface="Times New Roman" pitchFamily="18" charset="0"/>
                <a:ea typeface="长城仿宋体" pitchFamily="49" charset="-122"/>
                <a:cs typeface="Times New Roman" pitchFamily="18" charset="0"/>
              </a:rPr>
              <a:t>少数民族语言文字</a:t>
            </a:r>
            <a:r>
              <a:rPr lang="zh-CN" altLang="en-US" sz="2200" dirty="0" smtClean="0">
                <a:solidFill>
                  <a:srgbClr val="002060"/>
                </a:solidFill>
                <a:latin typeface="Times New Roman" pitchFamily="18" charset="0"/>
                <a:ea typeface="长城仿宋体" pitchFamily="49" charset="-122"/>
                <a:cs typeface="Times New Roman" pitchFamily="18" charset="0"/>
              </a:rPr>
              <a:t>作品在</a:t>
            </a:r>
            <a:r>
              <a:rPr lang="zh-CN" altLang="en-US" sz="2200" dirty="0" smtClean="0">
                <a:solidFill>
                  <a:srgbClr val="C00000"/>
                </a:solidFill>
                <a:latin typeface="Times New Roman" pitchFamily="18" charset="0"/>
                <a:ea typeface="长城仿宋体" pitchFamily="49" charset="-122"/>
                <a:cs typeface="Times New Roman" pitchFamily="18" charset="0"/>
              </a:rPr>
              <a:t>国内</a:t>
            </a:r>
            <a:r>
              <a:rPr lang="zh-CN" altLang="en-US" sz="2200" dirty="0" smtClean="0">
                <a:solidFill>
                  <a:srgbClr val="002060"/>
                </a:solidFill>
                <a:latin typeface="Times New Roman" pitchFamily="18" charset="0"/>
                <a:ea typeface="长城仿宋体" pitchFamily="49" charset="-122"/>
                <a:cs typeface="Times New Roman" pitchFamily="18" charset="0"/>
              </a:rPr>
              <a:t>出版发行；</a:t>
            </a:r>
            <a:endParaRPr lang="en-US" altLang="zh-CN" sz="2200" dirty="0" smtClean="0">
              <a:solidFill>
                <a:srgbClr val="002060"/>
              </a:solidFill>
              <a:latin typeface="Times New Roman" pitchFamily="18" charset="0"/>
              <a:ea typeface="长城仿宋体" pitchFamily="49" charset="-122"/>
              <a:cs typeface="Times New Roman" pitchFamily="18" charset="0"/>
            </a:endParaRPr>
          </a:p>
          <a:p>
            <a:pPr>
              <a:lnSpc>
                <a:spcPct val="140000"/>
              </a:lnSpc>
            </a:pPr>
            <a:r>
              <a:rPr lang="zh-CN" altLang="en-US" sz="2200" dirty="0" smtClean="0">
                <a:solidFill>
                  <a:srgbClr val="002060"/>
                </a:solidFill>
                <a:latin typeface="Times New Roman" pitchFamily="18" charset="0"/>
                <a:ea typeface="长城仿宋体" pitchFamily="49" charset="-122"/>
                <a:cs typeface="Times New Roman" pitchFamily="18" charset="0"/>
              </a:rPr>
              <a:t>（十二）将已经发表的作品改成</a:t>
            </a:r>
            <a:r>
              <a:rPr lang="zh-CN" altLang="en-US" sz="2200" dirty="0" smtClean="0">
                <a:solidFill>
                  <a:srgbClr val="C00000"/>
                </a:solidFill>
                <a:latin typeface="Times New Roman" pitchFamily="18" charset="0"/>
                <a:ea typeface="长城仿宋体" pitchFamily="49" charset="-122"/>
                <a:cs typeface="Times New Roman" pitchFamily="18" charset="0"/>
              </a:rPr>
              <a:t>盲文</a:t>
            </a:r>
            <a:r>
              <a:rPr lang="zh-CN" altLang="en-US" sz="2200" dirty="0" smtClean="0">
                <a:solidFill>
                  <a:srgbClr val="002060"/>
                </a:solidFill>
                <a:latin typeface="Times New Roman" pitchFamily="18" charset="0"/>
                <a:ea typeface="长城仿宋体" pitchFamily="49" charset="-122"/>
                <a:cs typeface="Times New Roman" pitchFamily="18" charset="0"/>
              </a:rPr>
              <a:t>出版。</a:t>
            </a:r>
            <a:endParaRPr lang="en-US" altLang="zh-CN" sz="2200" dirty="0" smtClean="0">
              <a:solidFill>
                <a:srgbClr val="002060"/>
              </a:solidFill>
              <a:latin typeface="Times New Roman" pitchFamily="18" charset="0"/>
              <a:ea typeface="长城仿宋体" pitchFamily="49" charset="-122"/>
              <a:cs typeface="Times New Roman" pitchFamily="18" charset="0"/>
            </a:endParaRPr>
          </a:p>
          <a:p>
            <a:pPr>
              <a:lnSpc>
                <a:spcPct val="140000"/>
              </a:lnSpc>
            </a:pPr>
            <a:r>
              <a:rPr lang="zh-CN" altLang="en-US" sz="2200" dirty="0" smtClean="0">
                <a:solidFill>
                  <a:srgbClr val="002060"/>
                </a:solidFill>
                <a:latin typeface="Times New Roman" pitchFamily="18" charset="0"/>
                <a:ea typeface="长城仿宋体" pitchFamily="49" charset="-122"/>
                <a:cs typeface="Times New Roman" pitchFamily="18" charset="0"/>
              </a:rPr>
              <a:t>前款规定适用于对出版者、表演者、录音录像制作者、广播电台、电视台的权利的限制。</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8370" name="内容占位符 4"/>
          <p:cNvSpPr>
            <a:spLocks noGrp="1"/>
          </p:cNvSpPr>
          <p:nvPr>
            <p:ph idx="1"/>
          </p:nvPr>
        </p:nvSpPr>
        <p:spPr>
          <a:xfrm>
            <a:off x="457200" y="914400"/>
            <a:ext cx="8231188" cy="5211763"/>
          </a:xfrm>
        </p:spPr>
        <p:txBody>
          <a:bodyPr/>
          <a:lstStyle/>
          <a:p>
            <a:pPr>
              <a:lnSpc>
                <a:spcPct val="135000"/>
              </a:lnSpc>
            </a:pPr>
            <a:r>
              <a:rPr lang="en-US" altLang="zh-CN" sz="2200" b="1" dirty="0" smtClean="0">
                <a:solidFill>
                  <a:srgbClr val="002060"/>
                </a:solidFill>
                <a:latin typeface="Times New Roman" pitchFamily="18" charset="0"/>
                <a:ea typeface="微软雅黑" pitchFamily="34" charset="-122"/>
                <a:cs typeface="Times New Roman" pitchFamily="18" charset="0"/>
              </a:rPr>
              <a:t>【2010</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54</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根据著作权法及相关规定，下列哪些行为可以不经著作权人许可，不向其支付报酬？</a:t>
            </a:r>
          </a:p>
          <a:p>
            <a:pPr>
              <a:lnSpc>
                <a:spcPct val="135000"/>
              </a:lnSpc>
            </a:pPr>
            <a:r>
              <a:rPr lang="en-US" altLang="zh-CN" sz="2200" dirty="0" smtClean="0">
                <a:solidFill>
                  <a:srgbClr val="002060"/>
                </a:solidFill>
                <a:latin typeface="Times New Roman" pitchFamily="18" charset="0"/>
                <a:ea typeface="微软雅黑" pitchFamily="34" charset="-122"/>
                <a:cs typeface="Times New Roman" pitchFamily="18" charset="0"/>
              </a:rPr>
              <a:t>A</a:t>
            </a:r>
            <a:r>
              <a:rPr lang="zh-CN" altLang="en-US" sz="2200" dirty="0" smtClean="0">
                <a:solidFill>
                  <a:srgbClr val="002060"/>
                </a:solidFill>
                <a:latin typeface="Times New Roman" pitchFamily="18" charset="0"/>
                <a:ea typeface="微软雅黑" pitchFamily="34" charset="-122"/>
                <a:cs typeface="Times New Roman" pitchFamily="18" charset="0"/>
              </a:rPr>
              <a:t>．王某为说明某一问题，在作品中引用他人未发表的作品</a:t>
            </a:r>
          </a:p>
          <a:p>
            <a:pPr>
              <a:lnSpc>
                <a:spcPct val="135000"/>
              </a:lnSpc>
            </a:pPr>
            <a:r>
              <a:rPr lang="en-US" altLang="zh-CN" sz="2200" dirty="0" smtClean="0">
                <a:solidFill>
                  <a:srgbClr val="002060"/>
                </a:solidFill>
                <a:latin typeface="Times New Roman" pitchFamily="18" charset="0"/>
                <a:ea typeface="微软雅黑" pitchFamily="34" charset="-122"/>
                <a:cs typeface="Times New Roman" pitchFamily="18" charset="0"/>
              </a:rPr>
              <a:t>B</a:t>
            </a:r>
            <a:r>
              <a:rPr lang="zh-CN" altLang="en-US" sz="2200" dirty="0" smtClean="0">
                <a:solidFill>
                  <a:srgbClr val="002060"/>
                </a:solidFill>
                <a:latin typeface="Times New Roman" pitchFamily="18" charset="0"/>
                <a:ea typeface="微软雅黑" pitchFamily="34" charset="-122"/>
                <a:cs typeface="Times New Roman" pitchFamily="18" charset="0"/>
              </a:rPr>
              <a:t>．甲刊物转载张某发表在乙刊物上的一篇论文，张某未在乙刊物上声明不得转载</a:t>
            </a:r>
          </a:p>
          <a:p>
            <a:pPr>
              <a:lnSpc>
                <a:spcPct val="135000"/>
              </a:lnSpc>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．某大学英语教师翻译某刊物上的文章供其课堂教学使用</a:t>
            </a:r>
          </a:p>
          <a:p>
            <a:pPr>
              <a:lnSpc>
                <a:spcPct val="135000"/>
              </a:lnSpc>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 公安机关为执行公务，在合理范围内使用胡某拍摄并发表的照片</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内容占位符 4"/>
          <p:cNvSpPr>
            <a:spLocks noGrp="1"/>
          </p:cNvSpPr>
          <p:nvPr>
            <p:ph idx="1"/>
          </p:nvPr>
        </p:nvSpPr>
        <p:spPr>
          <a:xfrm>
            <a:off x="457200" y="914400"/>
            <a:ext cx="8231188" cy="5211763"/>
          </a:xfrm>
        </p:spPr>
        <p:txBody>
          <a:bodyPr>
            <a:normAutofit/>
          </a:bodyPr>
          <a:lstStyle/>
          <a:p>
            <a:pPr>
              <a:lnSpc>
                <a:spcPct val="125000"/>
              </a:lnSpc>
            </a:pPr>
            <a:r>
              <a:rPr lang="en-US" altLang="zh-CN" sz="2200" b="1" dirty="0" smtClean="0">
                <a:solidFill>
                  <a:srgbClr val="002060"/>
                </a:solidFill>
                <a:latin typeface="Times New Roman" pitchFamily="18" charset="0"/>
                <a:ea typeface="微软雅黑" pitchFamily="34" charset="-122"/>
                <a:cs typeface="Times New Roman" pitchFamily="18" charset="0"/>
              </a:rPr>
              <a:t>【2013</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26</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根据著作权法及相关规定，下列哪种说法是正确的？</a:t>
            </a:r>
          </a:p>
          <a:p>
            <a:pPr>
              <a:lnSpc>
                <a:spcPct val="125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．为个人学习而使用他人已经发表的作品，可以不经著作权人许可，不向其支付报酬</a:t>
            </a:r>
          </a:p>
          <a:p>
            <a:pPr>
              <a:lnSpc>
                <a:spcPct val="125000"/>
              </a:lnSpc>
            </a:pPr>
            <a:r>
              <a:rPr lang="en-US" altLang="zh-CN" sz="2200" dirty="0" smtClean="0">
                <a:solidFill>
                  <a:srgbClr val="002060"/>
                </a:solidFill>
                <a:latin typeface="Times New Roman" pitchFamily="18" charset="0"/>
                <a:ea typeface="微软雅黑" pitchFamily="34" charset="-122"/>
                <a:cs typeface="Times New Roman" pitchFamily="18" charset="0"/>
              </a:rPr>
              <a:t>B</a:t>
            </a:r>
            <a:r>
              <a:rPr lang="zh-CN" altLang="en-US" sz="2200" dirty="0" smtClean="0">
                <a:solidFill>
                  <a:srgbClr val="002060"/>
                </a:solidFill>
                <a:latin typeface="Times New Roman" pitchFamily="18" charset="0"/>
                <a:ea typeface="微软雅黑" pitchFamily="34" charset="-122"/>
                <a:cs typeface="Times New Roman" pitchFamily="18" charset="0"/>
              </a:rPr>
              <a:t>．为说明某一问题在作品中适当引用他人已经发表的作品，应当经著作权人许可，但可以不向其支付报酬</a:t>
            </a:r>
          </a:p>
          <a:p>
            <a:pPr>
              <a:lnSpc>
                <a:spcPct val="125000"/>
              </a:lnSpc>
            </a:pPr>
            <a:r>
              <a:rPr lang="en-US" altLang="zh-CN" sz="2200" dirty="0" smtClean="0">
                <a:solidFill>
                  <a:srgbClr val="002060"/>
                </a:solidFill>
                <a:latin typeface="Times New Roman" pitchFamily="18" charset="0"/>
                <a:ea typeface="微软雅黑" pitchFamily="34" charset="-122"/>
                <a:cs typeface="Times New Roman" pitchFamily="18" charset="0"/>
              </a:rPr>
              <a:t>C</a:t>
            </a:r>
            <a:r>
              <a:rPr lang="zh-CN" altLang="en-US" sz="2200" dirty="0" smtClean="0">
                <a:solidFill>
                  <a:srgbClr val="002060"/>
                </a:solidFill>
                <a:latin typeface="Times New Roman" pitchFamily="18" charset="0"/>
                <a:ea typeface="微软雅黑" pitchFamily="34" charset="-122"/>
                <a:cs typeface="Times New Roman" pitchFamily="18" charset="0"/>
              </a:rPr>
              <a:t>．在商业晚会上表演他人已发表的作品，仅向表演者支付了报酬，但未向公众收取费用的，可以不经著作权人许可，不向其支付报酬</a:t>
            </a:r>
          </a:p>
          <a:p>
            <a:pPr>
              <a:lnSpc>
                <a:spcPct val="125000"/>
              </a:lnSpc>
            </a:pPr>
            <a:r>
              <a:rPr lang="en-US" altLang="zh-CN" sz="2200" dirty="0" smtClean="0">
                <a:solidFill>
                  <a:srgbClr val="002060"/>
                </a:solidFill>
                <a:latin typeface="Times New Roman" pitchFamily="18" charset="0"/>
                <a:ea typeface="微软雅黑" pitchFamily="34" charset="-122"/>
                <a:cs typeface="Times New Roman" pitchFamily="18" charset="0"/>
              </a:rPr>
              <a:t>D</a:t>
            </a:r>
            <a:r>
              <a:rPr lang="zh-CN" altLang="en-US" sz="2200" dirty="0" smtClean="0">
                <a:solidFill>
                  <a:srgbClr val="002060"/>
                </a:solidFill>
                <a:latin typeface="Times New Roman" pitchFamily="18" charset="0"/>
                <a:ea typeface="微软雅黑" pitchFamily="34" charset="-122"/>
                <a:cs typeface="Times New Roman" pitchFamily="18" charset="0"/>
              </a:rPr>
              <a:t>．国家机关为执行公务在合理范围内使用已经发表的作品，可以不经著作权人同意，但应向其支付报酬</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418" name="内容占位符 4"/>
          <p:cNvSpPr>
            <a:spLocks noGrp="1"/>
          </p:cNvSpPr>
          <p:nvPr>
            <p:ph idx="1"/>
          </p:nvPr>
        </p:nvSpPr>
        <p:spPr>
          <a:xfrm>
            <a:off x="457200" y="685800"/>
            <a:ext cx="8231188" cy="5440363"/>
          </a:xfrm>
        </p:spPr>
        <p:txBody>
          <a:bodyPr/>
          <a:lstStyle/>
          <a:p>
            <a:pPr>
              <a:lnSpc>
                <a:spcPct val="150000"/>
              </a:lnSpc>
            </a:pPr>
            <a:r>
              <a:rPr lang="zh-CN" altLang="en-US" sz="2600" b="1" dirty="0" smtClean="0">
                <a:solidFill>
                  <a:srgbClr val="002060"/>
                </a:solidFill>
                <a:latin typeface="Times New Roman" pitchFamily="18" charset="0"/>
                <a:ea typeface="长城仿宋体" pitchFamily="49" charset="-122"/>
                <a:cs typeface="Times New Roman" pitchFamily="18" charset="0"/>
              </a:rPr>
              <a:t>（</a:t>
            </a:r>
            <a:r>
              <a:rPr lang="en-US" altLang="zh-CN" sz="2600" b="1" dirty="0" smtClean="0">
                <a:solidFill>
                  <a:srgbClr val="002060"/>
                </a:solidFill>
                <a:latin typeface="Times New Roman" pitchFamily="18" charset="0"/>
                <a:ea typeface="长城仿宋体" pitchFamily="49" charset="-122"/>
                <a:cs typeface="Times New Roman" pitchFamily="18" charset="0"/>
              </a:rPr>
              <a:t>2</a:t>
            </a:r>
            <a:r>
              <a:rPr lang="zh-CN" altLang="en-US" sz="2600" b="1" dirty="0" smtClean="0">
                <a:solidFill>
                  <a:srgbClr val="002060"/>
                </a:solidFill>
                <a:latin typeface="Times New Roman" pitchFamily="18" charset="0"/>
                <a:ea typeface="长城仿宋体" pitchFamily="49" charset="-122"/>
                <a:cs typeface="Times New Roman" pitchFamily="18" charset="0"/>
              </a:rPr>
              <a:t>）教科书的编写出版</a:t>
            </a:r>
            <a:endParaRPr lang="en-US" altLang="zh-CN" sz="2600" b="1" dirty="0" smtClean="0">
              <a:solidFill>
                <a:srgbClr val="002060"/>
              </a:solidFill>
              <a:latin typeface="Times New Roman" pitchFamily="18" charset="0"/>
              <a:ea typeface="长城仿宋体" pitchFamily="49" charset="-122"/>
              <a:cs typeface="Times New Roman" pitchFamily="18" charset="0"/>
            </a:endParaRPr>
          </a:p>
          <a:p>
            <a:pPr>
              <a:lnSpc>
                <a:spcPct val="135000"/>
              </a:lnSpc>
            </a:pPr>
            <a:r>
              <a:rPr lang="en-US" altLang="zh-CN" sz="2200" b="1" dirty="0" smtClean="0">
                <a:solidFill>
                  <a:srgbClr val="002060"/>
                </a:solidFill>
                <a:latin typeface="Times New Roman" pitchFamily="18" charset="0"/>
                <a:ea typeface="长城仿宋体" pitchFamily="49" charset="-122"/>
                <a:cs typeface="Times New Roman" pitchFamily="18" charset="0"/>
              </a:rPr>
              <a:t>《</a:t>
            </a:r>
            <a:r>
              <a:rPr lang="zh-CN" altLang="en-US" sz="2200" b="1" dirty="0" smtClean="0">
                <a:solidFill>
                  <a:srgbClr val="002060"/>
                </a:solidFill>
                <a:latin typeface="Times New Roman" pitchFamily="18" charset="0"/>
                <a:ea typeface="长城仿宋体" pitchFamily="49" charset="-122"/>
                <a:cs typeface="Times New Roman" pitchFamily="18" charset="0"/>
              </a:rPr>
              <a:t>著作权法</a:t>
            </a:r>
            <a:r>
              <a:rPr lang="en-US" altLang="zh-CN" sz="2200" b="1" dirty="0" smtClean="0">
                <a:solidFill>
                  <a:srgbClr val="002060"/>
                </a:solidFill>
                <a:latin typeface="Times New Roman" pitchFamily="18" charset="0"/>
                <a:ea typeface="长城仿宋体" pitchFamily="49" charset="-122"/>
                <a:cs typeface="Times New Roman" pitchFamily="18" charset="0"/>
              </a:rPr>
              <a:t>》</a:t>
            </a:r>
            <a:r>
              <a:rPr lang="zh-CN" altLang="en-US" sz="2200" b="1" dirty="0" smtClean="0">
                <a:solidFill>
                  <a:srgbClr val="002060"/>
                </a:solidFill>
                <a:latin typeface="Times New Roman" pitchFamily="18" charset="0"/>
                <a:ea typeface="长城仿宋体" pitchFamily="49" charset="-122"/>
                <a:cs typeface="Times New Roman" pitchFamily="18" charset="0"/>
              </a:rPr>
              <a:t>第</a:t>
            </a:r>
            <a:r>
              <a:rPr lang="en-US" altLang="zh-CN" sz="2200" b="1" dirty="0" smtClean="0">
                <a:solidFill>
                  <a:srgbClr val="002060"/>
                </a:solidFill>
                <a:latin typeface="Times New Roman" pitchFamily="18" charset="0"/>
                <a:ea typeface="长城仿宋体" pitchFamily="49" charset="-122"/>
                <a:cs typeface="Times New Roman" pitchFamily="18" charset="0"/>
              </a:rPr>
              <a:t>23</a:t>
            </a:r>
            <a:r>
              <a:rPr lang="zh-CN" altLang="en-US" sz="2200" b="1" dirty="0" smtClean="0">
                <a:solidFill>
                  <a:srgbClr val="002060"/>
                </a:solidFill>
                <a:latin typeface="Times New Roman" pitchFamily="18" charset="0"/>
                <a:ea typeface="长城仿宋体" pitchFamily="49" charset="-122"/>
                <a:cs typeface="Times New Roman" pitchFamily="18" charset="0"/>
              </a:rPr>
              <a:t>条：</a:t>
            </a:r>
            <a:r>
              <a:rPr lang="zh-CN" altLang="en-US" sz="2200" dirty="0" smtClean="0">
                <a:solidFill>
                  <a:srgbClr val="002060"/>
                </a:solidFill>
                <a:latin typeface="Times New Roman" pitchFamily="18" charset="0"/>
                <a:ea typeface="长城仿宋体" pitchFamily="49" charset="-122"/>
                <a:cs typeface="Times New Roman" pitchFamily="18" charset="0"/>
              </a:rPr>
              <a:t>为实施</a:t>
            </a:r>
            <a:r>
              <a:rPr lang="zh-CN" altLang="en-US" sz="2200" dirty="0" smtClean="0">
                <a:solidFill>
                  <a:srgbClr val="C00000"/>
                </a:solidFill>
                <a:latin typeface="Times New Roman" pitchFamily="18" charset="0"/>
                <a:ea typeface="长城仿宋体" pitchFamily="49" charset="-122"/>
                <a:cs typeface="Times New Roman" pitchFamily="18" charset="0"/>
              </a:rPr>
              <a:t>九年制义务教育</a:t>
            </a:r>
            <a:r>
              <a:rPr lang="zh-CN" altLang="en-US" sz="2200" dirty="0" smtClean="0">
                <a:solidFill>
                  <a:srgbClr val="002060"/>
                </a:solidFill>
                <a:latin typeface="Times New Roman" pitchFamily="18" charset="0"/>
                <a:ea typeface="长城仿宋体" pitchFamily="49" charset="-122"/>
                <a:cs typeface="Times New Roman" pitchFamily="18" charset="0"/>
              </a:rPr>
              <a:t>和</a:t>
            </a:r>
            <a:r>
              <a:rPr lang="zh-CN" altLang="en-US" sz="2200" dirty="0" smtClean="0">
                <a:solidFill>
                  <a:srgbClr val="C00000"/>
                </a:solidFill>
                <a:latin typeface="Times New Roman" pitchFamily="18" charset="0"/>
                <a:ea typeface="长城仿宋体" pitchFamily="49" charset="-122"/>
                <a:cs typeface="Times New Roman" pitchFamily="18" charset="0"/>
              </a:rPr>
              <a:t>国家教育规划</a:t>
            </a:r>
            <a:r>
              <a:rPr lang="zh-CN" altLang="en-US" sz="2200" dirty="0" smtClean="0">
                <a:solidFill>
                  <a:srgbClr val="002060"/>
                </a:solidFill>
                <a:latin typeface="Times New Roman" pitchFamily="18" charset="0"/>
                <a:ea typeface="长城仿宋体" pitchFamily="49" charset="-122"/>
                <a:cs typeface="Times New Roman" pitchFamily="18" charset="0"/>
              </a:rPr>
              <a:t>而编写出版教科书，除作者事先声明不许使用的外，可以不经著作权人许可，在教科书中汇编已经发表的作品片段或者短小的文字作品、音乐作品或者单幅的美术作品、摄影作品，但应当按照规定</a:t>
            </a:r>
            <a:r>
              <a:rPr lang="zh-CN" altLang="en-US" sz="2200" dirty="0" smtClean="0">
                <a:solidFill>
                  <a:srgbClr val="C00000"/>
                </a:solidFill>
                <a:latin typeface="Times New Roman" pitchFamily="18" charset="0"/>
                <a:ea typeface="长城仿宋体" pitchFamily="49" charset="-122"/>
                <a:cs typeface="Times New Roman" pitchFamily="18" charset="0"/>
              </a:rPr>
              <a:t>支付报酬</a:t>
            </a:r>
            <a:r>
              <a:rPr lang="zh-CN" altLang="en-US" sz="2200" dirty="0" smtClean="0">
                <a:solidFill>
                  <a:srgbClr val="002060"/>
                </a:solidFill>
                <a:latin typeface="Times New Roman" pitchFamily="18" charset="0"/>
                <a:ea typeface="长城仿宋体" pitchFamily="49" charset="-122"/>
                <a:cs typeface="Times New Roman" pitchFamily="18" charset="0"/>
              </a:rPr>
              <a:t>，指明作者姓名、作品名称，并且不得侵犯著作权人依照本法享有的其他权利。</a:t>
            </a:r>
            <a:endParaRPr lang="en-US" altLang="zh-CN" sz="2200" dirty="0" smtClean="0">
              <a:solidFill>
                <a:srgbClr val="002060"/>
              </a:solidFill>
              <a:latin typeface="Times New Roman" pitchFamily="18" charset="0"/>
              <a:ea typeface="长城仿宋体" pitchFamily="49" charset="-122"/>
              <a:cs typeface="Times New Roman" pitchFamily="18" charset="0"/>
            </a:endParaRPr>
          </a:p>
          <a:p>
            <a:pPr>
              <a:lnSpc>
                <a:spcPct val="135000"/>
              </a:lnSpc>
            </a:pPr>
            <a:r>
              <a:rPr lang="zh-CN" altLang="en-US" sz="2200" dirty="0" smtClean="0">
                <a:solidFill>
                  <a:srgbClr val="002060"/>
                </a:solidFill>
                <a:latin typeface="Times New Roman" pitchFamily="18" charset="0"/>
                <a:ea typeface="长城仿宋体" pitchFamily="49" charset="-122"/>
                <a:cs typeface="Times New Roman" pitchFamily="18" charset="0"/>
              </a:rPr>
              <a:t>前款规定适用于对出版者、表演者、录音录像制作者、广播电台、电视台的权利的限制。</a:t>
            </a:r>
            <a:r>
              <a:rPr lang="zh-CN" altLang="en-US" sz="2000" dirty="0" smtClean="0">
                <a:solidFill>
                  <a:srgbClr val="002060"/>
                </a:solidFill>
                <a:latin typeface="Times New Roman" pitchFamily="18" charset="0"/>
                <a:ea typeface="长城仿宋体" pitchFamily="49" charset="-122"/>
                <a:cs typeface="Times New Roman" pitchFamily="18" charset="0"/>
              </a:rPr>
              <a:t/>
            </a:r>
            <a:br>
              <a:rPr lang="zh-CN" altLang="en-US" sz="2000" dirty="0" smtClean="0">
                <a:solidFill>
                  <a:srgbClr val="002060"/>
                </a:solidFill>
                <a:latin typeface="Times New Roman" pitchFamily="18" charset="0"/>
                <a:ea typeface="长城仿宋体" pitchFamily="49" charset="-122"/>
                <a:cs typeface="Times New Roman" pitchFamily="18" charset="0"/>
              </a:rPr>
            </a:br>
            <a:endParaRPr lang="en-US" altLang="zh-CN" sz="2000" dirty="0" smtClean="0">
              <a:solidFill>
                <a:srgbClr val="002060"/>
              </a:solidFill>
              <a:latin typeface="Times New Roman" pitchFamily="18" charset="0"/>
              <a:ea typeface="长城仿宋体" pitchFamily="49" charset="-122"/>
              <a:cs typeface="Times New Roman" pitchFamily="18" charset="0"/>
            </a:endParaRP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42" name="内容占位符 4"/>
          <p:cNvSpPr>
            <a:spLocks noGrp="1"/>
          </p:cNvSpPr>
          <p:nvPr>
            <p:ph idx="1"/>
          </p:nvPr>
        </p:nvSpPr>
        <p:spPr>
          <a:xfrm>
            <a:off x="457200" y="914400"/>
            <a:ext cx="8231188" cy="5211763"/>
          </a:xfrm>
        </p:spPr>
        <p:txBody>
          <a:bodyPr/>
          <a:lstStyle/>
          <a:p>
            <a:pPr>
              <a:lnSpc>
                <a:spcPct val="135000"/>
              </a:lnSpc>
            </a:pPr>
            <a:r>
              <a:rPr lang="en-US" altLang="zh-CN" sz="2200" b="1" dirty="0" smtClean="0">
                <a:solidFill>
                  <a:srgbClr val="002060"/>
                </a:solidFill>
                <a:latin typeface="Times New Roman" pitchFamily="18" charset="0"/>
                <a:ea typeface="微软雅黑" pitchFamily="34" charset="-122"/>
                <a:cs typeface="Times New Roman" pitchFamily="18" charset="0"/>
              </a:rPr>
              <a:t>【2009</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73</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根据著作权法及相关规定，在著作权人没有事先声明不许使用、转载的情况下，下列哪些行为可以不经著作权人许可，但应当按照规定支付报酬</a:t>
            </a:r>
            <a:r>
              <a:rPr lang="en-US" altLang="zh-CN" sz="2200" dirty="0" smtClean="0">
                <a:solidFill>
                  <a:srgbClr val="002060"/>
                </a:solidFill>
                <a:latin typeface="Times New Roman" pitchFamily="18" charset="0"/>
                <a:ea typeface="微软雅黑" pitchFamily="34" charset="-122"/>
                <a:cs typeface="Times New Roman" pitchFamily="18" charset="0"/>
              </a:rPr>
              <a:t>?</a:t>
            </a:r>
          </a:p>
          <a:p>
            <a:pPr>
              <a:lnSpc>
                <a:spcPct val="135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．在为实施九年制义务教育而编写出版的教科书中汇编已经发表的作品片段</a:t>
            </a:r>
          </a:p>
          <a:p>
            <a:pPr>
              <a:lnSpc>
                <a:spcPct val="135000"/>
              </a:lnSpc>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．著作权人向报社投稿，作品被刊登后，其他报刊转载该作品</a:t>
            </a:r>
          </a:p>
          <a:p>
            <a:pPr>
              <a:lnSpc>
                <a:spcPct val="135000"/>
              </a:lnSpc>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．广播电台播放他人已经发表的作品</a:t>
            </a:r>
          </a:p>
          <a:p>
            <a:pPr>
              <a:lnSpc>
                <a:spcPct val="135000"/>
              </a:lnSpc>
            </a:pPr>
            <a:r>
              <a:rPr lang="en-US" altLang="zh-CN" sz="2200" dirty="0" smtClean="0">
                <a:solidFill>
                  <a:srgbClr val="002060"/>
                </a:solidFill>
                <a:latin typeface="Times New Roman" pitchFamily="18" charset="0"/>
                <a:ea typeface="微软雅黑" pitchFamily="34" charset="-122"/>
                <a:cs typeface="Times New Roman" pitchFamily="18" charset="0"/>
              </a:rPr>
              <a:t>D</a:t>
            </a:r>
            <a:r>
              <a:rPr lang="zh-CN" altLang="en-US" sz="2200" dirty="0" smtClean="0">
                <a:solidFill>
                  <a:srgbClr val="002060"/>
                </a:solidFill>
                <a:latin typeface="Times New Roman" pitchFamily="18" charset="0"/>
                <a:ea typeface="微软雅黑" pitchFamily="34" charset="-122"/>
                <a:cs typeface="Times New Roman" pitchFamily="18" charset="0"/>
              </a:rPr>
              <a:t>．表演者使用他人已经发表的歌曲进行演出</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2466" name="内容占位符 4"/>
          <p:cNvSpPr>
            <a:spLocks noGrp="1"/>
          </p:cNvSpPr>
          <p:nvPr>
            <p:ph idx="1"/>
          </p:nvPr>
        </p:nvSpPr>
        <p:spPr>
          <a:xfrm>
            <a:off x="457200" y="914400"/>
            <a:ext cx="8231188" cy="5211763"/>
          </a:xfrm>
        </p:spPr>
        <p:txBody>
          <a:bodyPr/>
          <a:lstStyle/>
          <a:p>
            <a:pPr>
              <a:lnSpc>
                <a:spcPct val="135000"/>
              </a:lnSpc>
            </a:pPr>
            <a:r>
              <a:rPr lang="en-US" altLang="zh-CN" sz="2200" b="1" dirty="0" smtClean="0">
                <a:solidFill>
                  <a:srgbClr val="002060"/>
                </a:solidFill>
                <a:latin typeface="Times New Roman" pitchFamily="18" charset="0"/>
                <a:ea typeface="微软雅黑" pitchFamily="34" charset="-122"/>
                <a:cs typeface="Times New Roman" pitchFamily="18" charset="0"/>
              </a:rPr>
              <a:t>【2010</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61</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根据著作权法及相关规定，为实施九年制义务教育和国家教育规划而编写出版教科书，在满足下列哪些条件的情况下，可以不经著作权人许可，在教科书中汇编其已发表的小说片段？</a:t>
            </a:r>
          </a:p>
          <a:p>
            <a:pPr>
              <a:lnSpc>
                <a:spcPct val="135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．作者未事先声明不许使用其作品</a:t>
            </a:r>
          </a:p>
          <a:p>
            <a:pPr>
              <a:lnSpc>
                <a:spcPct val="135000"/>
              </a:lnSpc>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．按照规定支付报酬</a:t>
            </a:r>
          </a:p>
          <a:p>
            <a:pPr>
              <a:lnSpc>
                <a:spcPct val="135000"/>
              </a:lnSpc>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．指明作者姓名、作品名称</a:t>
            </a:r>
          </a:p>
          <a:p>
            <a:pPr>
              <a:lnSpc>
                <a:spcPct val="135000"/>
              </a:lnSpc>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．没有侵犯著作权人依照著作权法享有的其他权利</a:t>
            </a:r>
            <a:endParaRPr lang="en-US" altLang="zh-CN" sz="2200" dirty="0" smtClean="0">
              <a:solidFill>
                <a:srgbClr val="C00000"/>
              </a:solidFill>
              <a:latin typeface="Times New Roman" pitchFamily="18" charset="0"/>
              <a:ea typeface="微软雅黑" pitchFamily="34" charset="-122"/>
              <a:cs typeface="Times New Roman" pitchFamily="18" charset="0"/>
            </a:endParaRP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3490" name="内容占位符 4"/>
          <p:cNvSpPr>
            <a:spLocks noGrp="1"/>
          </p:cNvSpPr>
          <p:nvPr>
            <p:ph idx="1"/>
          </p:nvPr>
        </p:nvSpPr>
        <p:spPr>
          <a:xfrm>
            <a:off x="457200" y="762000"/>
            <a:ext cx="8231188" cy="5364163"/>
          </a:xfrm>
        </p:spPr>
        <p:txBody>
          <a:bodyPr/>
          <a:lstStyle/>
          <a:p>
            <a:pPr>
              <a:lnSpc>
                <a:spcPct val="150000"/>
              </a:lnSpc>
            </a:pPr>
            <a:r>
              <a:rPr lang="en-US" altLang="zh-CN" sz="2400" b="1" dirty="0" smtClean="0">
                <a:solidFill>
                  <a:srgbClr val="002060"/>
                </a:solidFill>
                <a:latin typeface="Times New Roman" pitchFamily="18" charset="0"/>
                <a:ea typeface="长城仿宋体" pitchFamily="49" charset="-122"/>
                <a:cs typeface="Times New Roman" pitchFamily="18" charset="0"/>
              </a:rPr>
              <a:t>5</a:t>
            </a:r>
            <a:r>
              <a:rPr lang="zh-CN" altLang="en-US" sz="2400" b="1" dirty="0" smtClean="0">
                <a:solidFill>
                  <a:srgbClr val="002060"/>
                </a:solidFill>
                <a:latin typeface="Times New Roman" pitchFamily="18" charset="0"/>
                <a:ea typeface="长城仿宋体" pitchFamily="49" charset="-122"/>
                <a:cs typeface="Times New Roman" pitchFamily="18" charset="0"/>
              </a:rPr>
              <a:t>．著作权的许可和转让</a:t>
            </a:r>
            <a:endParaRPr lang="en-US" altLang="zh-CN" sz="2400" b="1"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zh-CN" altLang="en-US" sz="2400" b="1" dirty="0" smtClean="0">
                <a:solidFill>
                  <a:srgbClr val="002060"/>
                </a:solidFill>
                <a:latin typeface="Times New Roman" pitchFamily="18" charset="0"/>
                <a:ea typeface="长城仿宋体" pitchFamily="49" charset="-122"/>
                <a:cs typeface="Times New Roman" pitchFamily="18" charset="0"/>
              </a:rPr>
              <a:t>（</a:t>
            </a:r>
            <a:r>
              <a:rPr lang="en-US" altLang="zh-CN" sz="2400" b="1" dirty="0" smtClean="0">
                <a:solidFill>
                  <a:srgbClr val="002060"/>
                </a:solidFill>
                <a:latin typeface="Times New Roman" pitchFamily="18" charset="0"/>
                <a:ea typeface="长城仿宋体" pitchFamily="49" charset="-122"/>
                <a:cs typeface="Times New Roman" pitchFamily="18" charset="0"/>
              </a:rPr>
              <a:t>1</a:t>
            </a:r>
            <a:r>
              <a:rPr lang="zh-CN" altLang="en-US" sz="2400" b="1" dirty="0" smtClean="0">
                <a:solidFill>
                  <a:srgbClr val="002060"/>
                </a:solidFill>
                <a:latin typeface="Times New Roman" pitchFamily="18" charset="0"/>
                <a:ea typeface="长城仿宋体" pitchFamily="49" charset="-122"/>
                <a:cs typeface="Times New Roman" pitchFamily="18" charset="0"/>
              </a:rPr>
              <a:t>）许可合同：</a:t>
            </a:r>
            <a:r>
              <a:rPr lang="zh-CN" altLang="en-US" sz="2400" dirty="0" smtClean="0">
                <a:solidFill>
                  <a:srgbClr val="002060"/>
                </a:solidFill>
                <a:latin typeface="Times New Roman" pitchFamily="18" charset="0"/>
                <a:ea typeface="长城仿宋体" pitchFamily="49" charset="-122"/>
                <a:cs typeface="Times New Roman" pitchFamily="18" charset="0"/>
              </a:rPr>
              <a:t>可以是口头合同</a:t>
            </a:r>
            <a:endParaRPr lang="en-US" altLang="zh-CN" sz="2400"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zh-CN" altLang="en-US" sz="2400" b="1" dirty="0" smtClean="0">
                <a:solidFill>
                  <a:srgbClr val="002060"/>
                </a:solidFill>
                <a:latin typeface="Times New Roman" pitchFamily="18" charset="0"/>
                <a:ea typeface="长城仿宋体" pitchFamily="49" charset="-122"/>
                <a:cs typeface="Times New Roman" pitchFamily="18" charset="0"/>
              </a:rPr>
              <a:t>（</a:t>
            </a:r>
            <a:r>
              <a:rPr lang="en-US" altLang="zh-CN" sz="2400" b="1" dirty="0" smtClean="0">
                <a:solidFill>
                  <a:srgbClr val="002060"/>
                </a:solidFill>
                <a:latin typeface="Times New Roman" pitchFamily="18" charset="0"/>
                <a:ea typeface="长城仿宋体" pitchFamily="49" charset="-122"/>
                <a:cs typeface="Times New Roman" pitchFamily="18" charset="0"/>
              </a:rPr>
              <a:t>2</a:t>
            </a:r>
            <a:r>
              <a:rPr lang="zh-CN" altLang="en-US" sz="2400" b="1" dirty="0" smtClean="0">
                <a:solidFill>
                  <a:srgbClr val="002060"/>
                </a:solidFill>
                <a:latin typeface="Times New Roman" pitchFamily="18" charset="0"/>
                <a:ea typeface="长城仿宋体" pitchFamily="49" charset="-122"/>
                <a:cs typeface="Times New Roman" pitchFamily="18" charset="0"/>
              </a:rPr>
              <a:t>）转让合同：</a:t>
            </a:r>
            <a:r>
              <a:rPr lang="zh-CN" altLang="en-US" sz="2400" dirty="0" smtClean="0">
                <a:solidFill>
                  <a:srgbClr val="002060"/>
                </a:solidFill>
                <a:latin typeface="Times New Roman" pitchFamily="18" charset="0"/>
                <a:ea typeface="长城仿宋体" pitchFamily="49" charset="-122"/>
                <a:cs typeface="Times New Roman" pitchFamily="18" charset="0"/>
              </a:rPr>
              <a:t>书面合同，转让不需要登记</a:t>
            </a:r>
            <a:endParaRPr lang="en-US" altLang="zh-CN" sz="2400"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zh-CN" altLang="en-US" sz="2400" dirty="0" smtClean="0">
                <a:solidFill>
                  <a:srgbClr val="C00000"/>
                </a:solidFill>
                <a:latin typeface="Times New Roman" pitchFamily="18" charset="0"/>
                <a:ea typeface="长城仿宋体" pitchFamily="49" charset="-122"/>
                <a:cs typeface="Times New Roman" pitchFamily="18" charset="0"/>
              </a:rPr>
              <a:t>著作权出质需要登记</a:t>
            </a:r>
            <a:endParaRPr lang="en-US" altLang="zh-CN" sz="2400" dirty="0" smtClean="0">
              <a:solidFill>
                <a:srgbClr val="C00000"/>
              </a:solidFill>
              <a:latin typeface="Times New Roman" pitchFamily="18" charset="0"/>
              <a:ea typeface="长城仿宋体" pitchFamily="49" charset="-122"/>
              <a:cs typeface="Times New Roman" pitchFamily="18" charset="0"/>
            </a:endParaRPr>
          </a:p>
          <a:p>
            <a:pPr>
              <a:lnSpc>
                <a:spcPct val="150000"/>
              </a:lnSpc>
            </a:pPr>
            <a:r>
              <a:rPr lang="zh-CN" altLang="en-US" sz="2400" dirty="0" smtClean="0">
                <a:solidFill>
                  <a:srgbClr val="002060"/>
                </a:solidFill>
                <a:latin typeface="Times New Roman" pitchFamily="18" charset="0"/>
                <a:ea typeface="长城仿宋体" pitchFamily="49" charset="-122"/>
                <a:cs typeface="Times New Roman" pitchFamily="18" charset="0"/>
              </a:rPr>
              <a:t>能进行许可和转让的都是财产权</a:t>
            </a:r>
            <a:endParaRPr lang="en-US" altLang="zh-CN" sz="2000" dirty="0" smtClean="0">
              <a:solidFill>
                <a:srgbClr val="002060"/>
              </a:solidFill>
              <a:latin typeface="Times New Roman" pitchFamily="18" charset="0"/>
              <a:ea typeface="微软雅黑" pitchFamily="34" charset="-122"/>
              <a:cs typeface="Times New Roman" pitchFamily="18" charset="0"/>
            </a:endParaRP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4514" name="内容占位符 4"/>
          <p:cNvSpPr>
            <a:spLocks noGrp="1"/>
          </p:cNvSpPr>
          <p:nvPr>
            <p:ph idx="1"/>
          </p:nvPr>
        </p:nvSpPr>
        <p:spPr>
          <a:xfrm>
            <a:off x="457200" y="838200"/>
            <a:ext cx="8231188" cy="5287963"/>
          </a:xfrm>
        </p:spPr>
        <p:txBody>
          <a:bodyPr/>
          <a:lstStyle/>
          <a:p>
            <a:pPr>
              <a:lnSpc>
                <a:spcPct val="150000"/>
              </a:lnSpc>
            </a:pPr>
            <a:r>
              <a:rPr lang="en-US" altLang="zh-CN" sz="2200" b="1" dirty="0" smtClean="0">
                <a:solidFill>
                  <a:srgbClr val="002060"/>
                </a:solidFill>
                <a:latin typeface="Times New Roman" pitchFamily="18" charset="0"/>
                <a:ea typeface="微软雅黑" pitchFamily="34" charset="-122"/>
                <a:cs typeface="Times New Roman" pitchFamily="18" charset="0"/>
              </a:rPr>
              <a:t>【2010</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68</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根据著作权法及相关规定，下列关于著作权转让合同的说法哪些是正确的？</a:t>
            </a:r>
          </a:p>
          <a:p>
            <a:pPr>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．著作权转让合同应当采用书面形式</a:t>
            </a:r>
          </a:p>
          <a:p>
            <a:pPr>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．著作权中的署名权不得转让</a:t>
            </a:r>
          </a:p>
          <a:p>
            <a:pPr>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．著作权中的改编权可以转让</a:t>
            </a:r>
          </a:p>
          <a:p>
            <a:pPr>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D</a:t>
            </a:r>
            <a:r>
              <a:rPr lang="zh-CN" altLang="en-US" sz="2200" dirty="0" smtClean="0">
                <a:solidFill>
                  <a:srgbClr val="002060"/>
                </a:solidFill>
                <a:latin typeface="Times New Roman" pitchFamily="18" charset="0"/>
                <a:ea typeface="微软雅黑" pitchFamily="34" charset="-122"/>
                <a:cs typeface="Times New Roman" pitchFamily="18" charset="0"/>
              </a:rPr>
              <a:t>．著作权转让合同自向著作权行政管理部门备案之日起生效</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内容占位符 4"/>
          <p:cNvSpPr>
            <a:spLocks noGrp="1"/>
          </p:cNvSpPr>
          <p:nvPr>
            <p:ph idx="1"/>
          </p:nvPr>
        </p:nvSpPr>
        <p:spPr>
          <a:xfrm>
            <a:off x="457200" y="914400"/>
            <a:ext cx="8231188" cy="5211763"/>
          </a:xfrm>
        </p:spPr>
        <p:txBody>
          <a:bodyPr>
            <a:normAutofit/>
          </a:bodyPr>
          <a:lstStyle/>
          <a:p>
            <a:pPr>
              <a:lnSpc>
                <a:spcPct val="140000"/>
              </a:lnSpc>
            </a:pPr>
            <a:r>
              <a:rPr lang="zh-CN" altLang="en-US" sz="3100" b="1" dirty="0" smtClean="0">
                <a:solidFill>
                  <a:srgbClr val="002060"/>
                </a:solidFill>
                <a:latin typeface="Times New Roman" pitchFamily="18" charset="0"/>
                <a:ea typeface="微软雅黑" pitchFamily="34" charset="-122"/>
                <a:cs typeface="Times New Roman" pitchFamily="18" charset="0"/>
              </a:rPr>
              <a:t>（二）与著作权有关的权利</a:t>
            </a:r>
            <a:endParaRPr lang="en-US" altLang="zh-CN" sz="3100" b="1" dirty="0" smtClean="0">
              <a:solidFill>
                <a:srgbClr val="002060"/>
              </a:solidFill>
              <a:latin typeface="Times New Roman" pitchFamily="18" charset="0"/>
              <a:ea typeface="长城仿宋体" pitchFamily="49" charset="-122"/>
              <a:cs typeface="Times New Roman" pitchFamily="18" charset="0"/>
            </a:endParaRPr>
          </a:p>
          <a:p>
            <a:pPr>
              <a:lnSpc>
                <a:spcPct val="140000"/>
              </a:lnSpc>
            </a:pPr>
            <a:r>
              <a:rPr lang="en-US" altLang="zh-CN" sz="2400" b="1" dirty="0" smtClean="0">
                <a:solidFill>
                  <a:srgbClr val="002060"/>
                </a:solidFill>
                <a:latin typeface="Times New Roman" pitchFamily="18" charset="0"/>
                <a:ea typeface="微软雅黑" pitchFamily="34" charset="-122"/>
                <a:cs typeface="Times New Roman" pitchFamily="18" charset="0"/>
              </a:rPr>
              <a:t>【2008</a:t>
            </a:r>
            <a:r>
              <a:rPr lang="zh-CN" altLang="en-US" sz="2400" b="1" dirty="0" smtClean="0">
                <a:solidFill>
                  <a:srgbClr val="002060"/>
                </a:solidFill>
                <a:latin typeface="Times New Roman" pitchFamily="18" charset="0"/>
                <a:ea typeface="微软雅黑" pitchFamily="34" charset="-122"/>
                <a:cs typeface="Times New Roman" pitchFamily="18" charset="0"/>
              </a:rPr>
              <a:t>年第</a:t>
            </a:r>
            <a:r>
              <a:rPr lang="en-US" altLang="zh-CN" sz="2400" b="1" dirty="0" smtClean="0">
                <a:solidFill>
                  <a:srgbClr val="002060"/>
                </a:solidFill>
                <a:latin typeface="Times New Roman" pitchFamily="18" charset="0"/>
                <a:ea typeface="微软雅黑" pitchFamily="34" charset="-122"/>
                <a:cs typeface="Times New Roman" pitchFamily="18" charset="0"/>
              </a:rPr>
              <a:t>63</a:t>
            </a:r>
            <a:r>
              <a:rPr lang="zh-CN" altLang="en-US" sz="2400" b="1" dirty="0" smtClean="0">
                <a:solidFill>
                  <a:srgbClr val="002060"/>
                </a:solidFill>
                <a:latin typeface="Times New Roman" pitchFamily="18" charset="0"/>
                <a:ea typeface="微软雅黑" pitchFamily="34" charset="-122"/>
                <a:cs typeface="Times New Roman" pitchFamily="18" charset="0"/>
              </a:rPr>
              <a:t>题</a:t>
            </a:r>
            <a:r>
              <a:rPr lang="en-US" altLang="zh-CN" sz="2400" b="1" dirty="0" smtClean="0">
                <a:solidFill>
                  <a:srgbClr val="002060"/>
                </a:solidFill>
                <a:latin typeface="Times New Roman" pitchFamily="18" charset="0"/>
                <a:ea typeface="微软雅黑" pitchFamily="34" charset="-122"/>
                <a:cs typeface="Times New Roman" pitchFamily="18" charset="0"/>
              </a:rPr>
              <a:t>】</a:t>
            </a:r>
            <a:r>
              <a:rPr lang="zh-CN" altLang="en-US" sz="2400" dirty="0" smtClean="0">
                <a:solidFill>
                  <a:srgbClr val="002060"/>
                </a:solidFill>
                <a:latin typeface="Times New Roman" pitchFamily="18" charset="0"/>
                <a:ea typeface="微软雅黑" pitchFamily="34" charset="-122"/>
                <a:cs typeface="Times New Roman" pitchFamily="18" charset="0"/>
              </a:rPr>
              <a:t>下列哪些属于著作权法所称与著作权有关的权益？</a:t>
            </a:r>
          </a:p>
          <a:p>
            <a:pPr>
              <a:lnSpc>
                <a:spcPct val="140000"/>
              </a:lnSpc>
            </a:pPr>
            <a:r>
              <a:rPr lang="en-US" altLang="zh-CN" sz="2400" dirty="0" smtClean="0">
                <a:solidFill>
                  <a:srgbClr val="002060"/>
                </a:solidFill>
                <a:latin typeface="Times New Roman" pitchFamily="18" charset="0"/>
                <a:ea typeface="微软雅黑" pitchFamily="34" charset="-122"/>
                <a:cs typeface="Times New Roman" pitchFamily="18" charset="0"/>
              </a:rPr>
              <a:t>A</a:t>
            </a:r>
            <a:r>
              <a:rPr lang="zh-CN" altLang="en-US" sz="2400" dirty="0" smtClean="0">
                <a:solidFill>
                  <a:srgbClr val="002060"/>
                </a:solidFill>
                <a:latin typeface="Times New Roman" pitchFamily="18" charset="0"/>
                <a:ea typeface="微软雅黑" pitchFamily="34" charset="-122"/>
                <a:cs typeface="Times New Roman" pitchFamily="18" charset="0"/>
              </a:rPr>
              <a:t>．出版者对其出版的图书享有的专有出版权</a:t>
            </a:r>
          </a:p>
          <a:p>
            <a:pPr>
              <a:lnSpc>
                <a:spcPct val="140000"/>
              </a:lnSpc>
            </a:pPr>
            <a:r>
              <a:rPr lang="en-US" altLang="zh-CN" sz="2400" dirty="0" smtClean="0">
                <a:solidFill>
                  <a:srgbClr val="C00000"/>
                </a:solidFill>
                <a:latin typeface="Times New Roman" pitchFamily="18" charset="0"/>
                <a:ea typeface="微软雅黑" pitchFamily="34" charset="-122"/>
                <a:cs typeface="Times New Roman" pitchFamily="18" charset="0"/>
              </a:rPr>
              <a:t>B</a:t>
            </a:r>
            <a:r>
              <a:rPr lang="zh-CN" altLang="en-US" sz="2400" dirty="0" smtClean="0">
                <a:solidFill>
                  <a:srgbClr val="C00000"/>
                </a:solidFill>
                <a:latin typeface="Times New Roman" pitchFamily="18" charset="0"/>
                <a:ea typeface="微软雅黑" pitchFamily="34" charset="-122"/>
                <a:cs typeface="Times New Roman" pitchFamily="18" charset="0"/>
              </a:rPr>
              <a:t>．表演者对其表演享有的权利</a:t>
            </a:r>
          </a:p>
          <a:p>
            <a:pPr>
              <a:lnSpc>
                <a:spcPct val="140000"/>
              </a:lnSpc>
            </a:pPr>
            <a:r>
              <a:rPr lang="en-US" altLang="zh-CN" sz="2400" dirty="0" smtClean="0">
                <a:solidFill>
                  <a:srgbClr val="C00000"/>
                </a:solidFill>
                <a:latin typeface="Times New Roman" pitchFamily="18" charset="0"/>
                <a:ea typeface="微软雅黑" pitchFamily="34" charset="-122"/>
                <a:cs typeface="Times New Roman" pitchFamily="18" charset="0"/>
              </a:rPr>
              <a:t>C</a:t>
            </a:r>
            <a:r>
              <a:rPr lang="zh-CN" altLang="en-US" sz="2400" dirty="0" smtClean="0">
                <a:solidFill>
                  <a:srgbClr val="C00000"/>
                </a:solidFill>
                <a:latin typeface="Times New Roman" pitchFamily="18" charset="0"/>
                <a:ea typeface="微软雅黑" pitchFamily="34" charset="-122"/>
                <a:cs typeface="Times New Roman" pitchFamily="18" charset="0"/>
              </a:rPr>
              <a:t>．录音录像制作者对其制作的录音录像制品享有的权利</a:t>
            </a:r>
          </a:p>
          <a:p>
            <a:pPr>
              <a:lnSpc>
                <a:spcPct val="140000"/>
              </a:lnSpc>
            </a:pPr>
            <a:r>
              <a:rPr lang="en-US" altLang="zh-CN" sz="2400" dirty="0" smtClean="0">
                <a:solidFill>
                  <a:srgbClr val="C00000"/>
                </a:solidFill>
                <a:latin typeface="Times New Roman" pitchFamily="18" charset="0"/>
                <a:ea typeface="微软雅黑" pitchFamily="34" charset="-122"/>
                <a:cs typeface="Times New Roman" pitchFamily="18" charset="0"/>
              </a:rPr>
              <a:t>D</a:t>
            </a:r>
            <a:r>
              <a:rPr lang="zh-CN" altLang="en-US" sz="2400" dirty="0" smtClean="0">
                <a:solidFill>
                  <a:srgbClr val="C00000"/>
                </a:solidFill>
                <a:latin typeface="Times New Roman" pitchFamily="18" charset="0"/>
                <a:ea typeface="微软雅黑" pitchFamily="34" charset="-122"/>
                <a:cs typeface="Times New Roman" pitchFamily="18" charset="0"/>
              </a:rPr>
              <a:t>．广播电台、电视台对其播放的广播、电视节目享有的权利</a:t>
            </a:r>
            <a:r>
              <a:rPr lang="zh-CN" altLang="en-US" sz="2200" b="1" dirty="0" smtClean="0">
                <a:solidFill>
                  <a:srgbClr val="002060"/>
                </a:solidFill>
                <a:latin typeface="Times New Roman" pitchFamily="18" charset="0"/>
                <a:ea typeface="长城仿宋体" pitchFamily="49" charset="-122"/>
                <a:cs typeface="Times New Roman" pitchFamily="18" charset="0"/>
              </a:rPr>
              <a:t/>
            </a:r>
            <a:br>
              <a:rPr lang="zh-CN" altLang="en-US" sz="2200" b="1" dirty="0" smtClean="0">
                <a:solidFill>
                  <a:srgbClr val="002060"/>
                </a:solidFill>
                <a:latin typeface="Times New Roman" pitchFamily="18" charset="0"/>
                <a:ea typeface="长城仿宋体" pitchFamily="49" charset="-122"/>
                <a:cs typeface="Times New Roman" pitchFamily="18" charset="0"/>
              </a:rPr>
            </a:br>
            <a:endParaRPr lang="en-US" altLang="zh-CN" sz="2200" b="1" dirty="0" smtClean="0">
              <a:solidFill>
                <a:srgbClr val="002060"/>
              </a:solidFill>
              <a:latin typeface="Times New Roman" pitchFamily="18" charset="0"/>
              <a:ea typeface="长城仿宋体" pitchFamily="49" charset="-122"/>
              <a:cs typeface="Times New Roman" pitchFamily="18" charset="0"/>
            </a:endParaRP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内容占位符 4"/>
          <p:cNvSpPr>
            <a:spLocks noGrp="1"/>
          </p:cNvSpPr>
          <p:nvPr>
            <p:ph idx="1"/>
          </p:nvPr>
        </p:nvSpPr>
        <p:spPr>
          <a:xfrm>
            <a:off x="457200" y="914400"/>
            <a:ext cx="8231188" cy="5211763"/>
          </a:xfrm>
        </p:spPr>
        <p:txBody>
          <a:bodyPr>
            <a:normAutofit/>
          </a:bodyPr>
          <a:lstStyle/>
          <a:p>
            <a:pPr>
              <a:lnSpc>
                <a:spcPct val="140000"/>
              </a:lnSpc>
            </a:pPr>
            <a:r>
              <a:rPr lang="en-US" altLang="zh-CN" sz="2400" b="1" dirty="0" smtClean="0">
                <a:solidFill>
                  <a:srgbClr val="002060"/>
                </a:solidFill>
                <a:latin typeface="Times New Roman" pitchFamily="18" charset="0"/>
                <a:ea typeface="长城仿宋体" pitchFamily="49" charset="-122"/>
                <a:cs typeface="Times New Roman" pitchFamily="18" charset="0"/>
              </a:rPr>
              <a:t>1</a:t>
            </a:r>
            <a:r>
              <a:rPr lang="zh-CN" altLang="en-US" sz="2400" b="1" dirty="0" smtClean="0">
                <a:solidFill>
                  <a:srgbClr val="002060"/>
                </a:solidFill>
                <a:latin typeface="Times New Roman" pitchFamily="18" charset="0"/>
                <a:ea typeface="长城仿宋体" pitchFamily="49" charset="-122"/>
                <a:cs typeface="Times New Roman" pitchFamily="18" charset="0"/>
              </a:rPr>
              <a:t>．出版者的权利和义务</a:t>
            </a:r>
            <a:endParaRPr lang="en-US" altLang="zh-CN" sz="2400" b="1" dirty="0" smtClean="0">
              <a:solidFill>
                <a:srgbClr val="002060"/>
              </a:solidFill>
              <a:latin typeface="Times New Roman" pitchFamily="18" charset="0"/>
              <a:ea typeface="长城仿宋体" pitchFamily="49" charset="-122"/>
              <a:cs typeface="Times New Roman" pitchFamily="18" charset="0"/>
            </a:endParaRPr>
          </a:p>
          <a:p>
            <a:pPr>
              <a:lnSpc>
                <a:spcPct val="140000"/>
              </a:lnSpc>
            </a:pPr>
            <a:r>
              <a:rPr lang="zh-CN" altLang="en-US" sz="2200" b="1" dirty="0" smtClean="0">
                <a:solidFill>
                  <a:srgbClr val="002060"/>
                </a:solidFill>
                <a:latin typeface="Times New Roman" pitchFamily="18" charset="0"/>
                <a:ea typeface="长城仿宋体" pitchFamily="49" charset="-122"/>
                <a:cs typeface="Times New Roman" pitchFamily="18" charset="0"/>
              </a:rPr>
              <a:t>（</a:t>
            </a:r>
            <a:r>
              <a:rPr lang="en-US" altLang="zh-CN" sz="2200" b="1" dirty="0" smtClean="0">
                <a:solidFill>
                  <a:srgbClr val="002060"/>
                </a:solidFill>
                <a:latin typeface="Times New Roman" pitchFamily="18" charset="0"/>
                <a:ea typeface="长城仿宋体" pitchFamily="49" charset="-122"/>
                <a:cs typeface="Times New Roman" pitchFamily="18" charset="0"/>
              </a:rPr>
              <a:t>1</a:t>
            </a:r>
            <a:r>
              <a:rPr lang="zh-CN" altLang="en-US" sz="2200" b="1" dirty="0" smtClean="0">
                <a:solidFill>
                  <a:srgbClr val="002060"/>
                </a:solidFill>
                <a:latin typeface="Times New Roman" pitchFamily="18" charset="0"/>
                <a:ea typeface="长城仿宋体" pitchFamily="49" charset="-122"/>
                <a:cs typeface="Times New Roman" pitchFamily="18" charset="0"/>
              </a:rPr>
              <a:t>）专有出版权：</a:t>
            </a:r>
            <a:r>
              <a:rPr lang="zh-CN" altLang="en-US" sz="2200" dirty="0" smtClean="0">
                <a:solidFill>
                  <a:srgbClr val="002060"/>
                </a:solidFill>
                <a:latin typeface="Times New Roman" pitchFamily="18" charset="0"/>
                <a:ea typeface="长城仿宋体" pitchFamily="49" charset="-122"/>
                <a:cs typeface="Times New Roman" pitchFamily="18" charset="0"/>
              </a:rPr>
              <a:t>需按照合同约定，不再属于法定权利</a:t>
            </a:r>
            <a:endParaRPr lang="en-US" altLang="zh-CN" sz="2200" dirty="0" smtClean="0">
              <a:solidFill>
                <a:srgbClr val="002060"/>
              </a:solidFill>
              <a:latin typeface="Times New Roman" pitchFamily="18" charset="0"/>
              <a:ea typeface="长城仿宋体" pitchFamily="49" charset="-122"/>
              <a:cs typeface="Times New Roman" pitchFamily="18" charset="0"/>
            </a:endParaRPr>
          </a:p>
          <a:p>
            <a:pPr>
              <a:lnSpc>
                <a:spcPct val="140000"/>
              </a:lnSpc>
            </a:pPr>
            <a:r>
              <a:rPr lang="zh-CN" altLang="en-US" sz="2200" b="1" dirty="0" smtClean="0">
                <a:solidFill>
                  <a:srgbClr val="002060"/>
                </a:solidFill>
                <a:latin typeface="Times New Roman" pitchFamily="18" charset="0"/>
                <a:ea typeface="长城仿宋体" pitchFamily="49" charset="-122"/>
                <a:cs typeface="Times New Roman" pitchFamily="18" charset="0"/>
              </a:rPr>
              <a:t>（</a:t>
            </a:r>
            <a:r>
              <a:rPr lang="en-US" altLang="zh-CN" sz="2200" b="1" dirty="0" smtClean="0">
                <a:solidFill>
                  <a:srgbClr val="002060"/>
                </a:solidFill>
                <a:latin typeface="Times New Roman" pitchFamily="18" charset="0"/>
                <a:ea typeface="长城仿宋体" pitchFamily="49" charset="-122"/>
                <a:cs typeface="Times New Roman" pitchFamily="18" charset="0"/>
              </a:rPr>
              <a:t>2</a:t>
            </a:r>
            <a:r>
              <a:rPr lang="zh-CN" altLang="en-US" sz="2200" b="1" dirty="0" smtClean="0">
                <a:solidFill>
                  <a:srgbClr val="002060"/>
                </a:solidFill>
                <a:latin typeface="Times New Roman" pitchFamily="18" charset="0"/>
                <a:ea typeface="长城仿宋体" pitchFamily="49" charset="-122"/>
                <a:cs typeface="Times New Roman" pitchFamily="18" charset="0"/>
              </a:rPr>
              <a:t>）版式设计权：</a:t>
            </a:r>
            <a:r>
              <a:rPr lang="en-US" altLang="zh-CN" sz="2200" dirty="0" smtClean="0">
                <a:solidFill>
                  <a:srgbClr val="002060"/>
                </a:solidFill>
                <a:latin typeface="Times New Roman" pitchFamily="18" charset="0"/>
                <a:ea typeface="长城仿宋体" pitchFamily="49" charset="-122"/>
                <a:cs typeface="Times New Roman" pitchFamily="18" charset="0"/>
              </a:rPr>
              <a:t>10</a:t>
            </a:r>
            <a:r>
              <a:rPr lang="zh-CN" altLang="en-US" sz="2200" dirty="0" smtClean="0">
                <a:solidFill>
                  <a:srgbClr val="002060"/>
                </a:solidFill>
                <a:latin typeface="Times New Roman" pitchFamily="18" charset="0"/>
                <a:ea typeface="长城仿宋体" pitchFamily="49" charset="-122"/>
                <a:cs typeface="Times New Roman" pitchFamily="18" charset="0"/>
              </a:rPr>
              <a:t>年</a:t>
            </a:r>
            <a:endParaRPr lang="en-US" altLang="zh-CN" sz="2200" dirty="0" smtClean="0">
              <a:solidFill>
                <a:srgbClr val="002060"/>
              </a:solidFill>
              <a:latin typeface="Times New Roman" pitchFamily="18" charset="0"/>
              <a:ea typeface="长城仿宋体" pitchFamily="49" charset="-122"/>
              <a:cs typeface="Times New Roman" pitchFamily="18" charset="0"/>
            </a:endParaRPr>
          </a:p>
          <a:p>
            <a:pPr>
              <a:lnSpc>
                <a:spcPct val="140000"/>
              </a:lnSpc>
            </a:pPr>
            <a:r>
              <a:rPr lang="zh-CN" altLang="en-US" sz="2200" b="1" dirty="0" smtClean="0">
                <a:solidFill>
                  <a:srgbClr val="002060"/>
                </a:solidFill>
                <a:latin typeface="Times New Roman" pitchFamily="18" charset="0"/>
                <a:ea typeface="长城仿宋体" pitchFamily="49" charset="-122"/>
                <a:cs typeface="Times New Roman" pitchFamily="18" charset="0"/>
              </a:rPr>
              <a:t>（</a:t>
            </a:r>
            <a:r>
              <a:rPr lang="en-US" altLang="zh-CN" sz="2200" b="1" dirty="0" smtClean="0">
                <a:solidFill>
                  <a:srgbClr val="002060"/>
                </a:solidFill>
                <a:latin typeface="Times New Roman" pitchFamily="18" charset="0"/>
                <a:ea typeface="长城仿宋体" pitchFamily="49" charset="-122"/>
                <a:cs typeface="Times New Roman" pitchFamily="18" charset="0"/>
              </a:rPr>
              <a:t>3</a:t>
            </a:r>
            <a:r>
              <a:rPr lang="zh-CN" altLang="en-US" sz="2200" b="1" dirty="0" smtClean="0">
                <a:solidFill>
                  <a:srgbClr val="002060"/>
                </a:solidFill>
                <a:latin typeface="Times New Roman" pitchFamily="18" charset="0"/>
                <a:ea typeface="长城仿宋体" pitchFamily="49" charset="-122"/>
                <a:cs typeface="Times New Roman" pitchFamily="18" charset="0"/>
              </a:rPr>
              <a:t>）作品修改权</a:t>
            </a:r>
            <a:endParaRPr lang="en-US" altLang="zh-CN" sz="2200" b="1" dirty="0" smtClean="0">
              <a:solidFill>
                <a:srgbClr val="002060"/>
              </a:solidFill>
              <a:latin typeface="Times New Roman" pitchFamily="18" charset="0"/>
              <a:ea typeface="长城仿宋体" pitchFamily="49" charset="-122"/>
              <a:cs typeface="Times New Roman" pitchFamily="18" charset="0"/>
            </a:endParaRPr>
          </a:p>
          <a:p>
            <a:pPr>
              <a:lnSpc>
                <a:spcPct val="140000"/>
              </a:lnSpc>
            </a:pPr>
            <a:r>
              <a:rPr lang="en-US" altLang="zh-CN" sz="2200" b="1" dirty="0" smtClean="0">
                <a:solidFill>
                  <a:srgbClr val="002060"/>
                </a:solidFill>
                <a:latin typeface="Times New Roman" pitchFamily="18" charset="0"/>
                <a:ea typeface="长城仿宋体" pitchFamily="49" charset="-122"/>
                <a:cs typeface="Times New Roman" pitchFamily="18" charset="0"/>
              </a:rPr>
              <a:t>《</a:t>
            </a:r>
            <a:r>
              <a:rPr lang="zh-CN" altLang="en-US" sz="2200" b="1" dirty="0" smtClean="0">
                <a:solidFill>
                  <a:srgbClr val="002060"/>
                </a:solidFill>
                <a:latin typeface="Times New Roman" pitchFamily="18" charset="0"/>
                <a:ea typeface="长城仿宋体" pitchFamily="49" charset="-122"/>
                <a:cs typeface="Times New Roman" pitchFamily="18" charset="0"/>
              </a:rPr>
              <a:t>著作权法</a:t>
            </a:r>
            <a:r>
              <a:rPr lang="en-US" altLang="zh-CN" sz="2200" b="1" dirty="0" smtClean="0">
                <a:solidFill>
                  <a:srgbClr val="002060"/>
                </a:solidFill>
                <a:latin typeface="Times New Roman" pitchFamily="18" charset="0"/>
                <a:ea typeface="长城仿宋体" pitchFamily="49" charset="-122"/>
                <a:cs typeface="Times New Roman" pitchFamily="18" charset="0"/>
              </a:rPr>
              <a:t>》</a:t>
            </a:r>
            <a:r>
              <a:rPr lang="zh-CN" altLang="en-US" sz="2200" b="1" dirty="0" smtClean="0">
                <a:solidFill>
                  <a:srgbClr val="002060"/>
                </a:solidFill>
                <a:latin typeface="Times New Roman" pitchFamily="18" charset="0"/>
                <a:ea typeface="长城仿宋体" pitchFamily="49" charset="-122"/>
                <a:cs typeface="Times New Roman" pitchFamily="18" charset="0"/>
              </a:rPr>
              <a:t>第</a:t>
            </a:r>
            <a:r>
              <a:rPr lang="en-US" altLang="zh-CN" sz="2200" b="1" dirty="0" smtClean="0">
                <a:solidFill>
                  <a:srgbClr val="002060"/>
                </a:solidFill>
                <a:latin typeface="Times New Roman" pitchFamily="18" charset="0"/>
                <a:ea typeface="长城仿宋体" pitchFamily="49" charset="-122"/>
                <a:cs typeface="Times New Roman" pitchFamily="18" charset="0"/>
              </a:rPr>
              <a:t>34</a:t>
            </a:r>
            <a:r>
              <a:rPr lang="zh-CN" altLang="en-US" sz="2200" b="1" dirty="0" smtClean="0">
                <a:solidFill>
                  <a:srgbClr val="002060"/>
                </a:solidFill>
                <a:latin typeface="Times New Roman" pitchFamily="18" charset="0"/>
                <a:ea typeface="长城仿宋体" pitchFamily="49" charset="-122"/>
                <a:cs typeface="Times New Roman" pitchFamily="18" charset="0"/>
              </a:rPr>
              <a:t>条：</a:t>
            </a:r>
            <a:r>
              <a:rPr lang="zh-CN" altLang="en-US" sz="2200" dirty="0" smtClean="0">
                <a:solidFill>
                  <a:srgbClr val="002060"/>
                </a:solidFill>
                <a:latin typeface="Times New Roman" pitchFamily="18" charset="0"/>
                <a:ea typeface="长城仿宋体" pitchFamily="49" charset="-122"/>
                <a:cs typeface="Times New Roman" pitchFamily="18" charset="0"/>
              </a:rPr>
              <a:t>图书出版者经作者许可，可以对作品修改、删节。</a:t>
            </a:r>
            <a:endParaRPr lang="en-US" altLang="zh-CN" sz="2200" dirty="0" smtClean="0">
              <a:solidFill>
                <a:srgbClr val="002060"/>
              </a:solidFill>
              <a:latin typeface="Times New Roman" pitchFamily="18" charset="0"/>
              <a:ea typeface="长城仿宋体" pitchFamily="49" charset="-122"/>
              <a:cs typeface="Times New Roman" pitchFamily="18" charset="0"/>
            </a:endParaRPr>
          </a:p>
          <a:p>
            <a:pPr>
              <a:lnSpc>
                <a:spcPct val="140000"/>
              </a:lnSpc>
            </a:pPr>
            <a:r>
              <a:rPr lang="zh-CN" altLang="en-US" sz="2200" dirty="0" smtClean="0">
                <a:solidFill>
                  <a:srgbClr val="002060"/>
                </a:solidFill>
                <a:latin typeface="Times New Roman" pitchFamily="18" charset="0"/>
                <a:ea typeface="长城仿宋体" pitchFamily="49" charset="-122"/>
                <a:cs typeface="Times New Roman" pitchFamily="18" charset="0"/>
              </a:rPr>
              <a:t>报社、期刊社可以对作品作文字性修改、删节。对内容的修改，应当经作者许可。</a:t>
            </a:r>
            <a:br>
              <a:rPr lang="zh-CN" altLang="en-US" sz="2200" dirty="0" smtClean="0">
                <a:solidFill>
                  <a:srgbClr val="002060"/>
                </a:solidFill>
                <a:latin typeface="Times New Roman" pitchFamily="18" charset="0"/>
                <a:ea typeface="长城仿宋体" pitchFamily="49" charset="-122"/>
                <a:cs typeface="Times New Roman" pitchFamily="18" charset="0"/>
              </a:rPr>
            </a:br>
            <a:r>
              <a:rPr lang="zh-CN" altLang="en-US" sz="2200" b="1" dirty="0" smtClean="0">
                <a:solidFill>
                  <a:srgbClr val="002060"/>
                </a:solidFill>
                <a:latin typeface="Times New Roman" pitchFamily="18" charset="0"/>
                <a:ea typeface="长城仿宋体" pitchFamily="49" charset="-122"/>
                <a:cs typeface="Times New Roman" pitchFamily="18" charset="0"/>
              </a:rPr>
              <a:t/>
            </a:r>
            <a:br>
              <a:rPr lang="zh-CN" altLang="en-US" sz="2200" b="1" dirty="0" smtClean="0">
                <a:solidFill>
                  <a:srgbClr val="002060"/>
                </a:solidFill>
                <a:latin typeface="Times New Roman" pitchFamily="18" charset="0"/>
                <a:ea typeface="长城仿宋体" pitchFamily="49" charset="-122"/>
                <a:cs typeface="Times New Roman" pitchFamily="18" charset="0"/>
              </a:rPr>
            </a:br>
            <a:endParaRPr lang="en-US" altLang="zh-CN" sz="2200" b="1" dirty="0" smtClean="0">
              <a:solidFill>
                <a:srgbClr val="002060"/>
              </a:solidFill>
              <a:latin typeface="Times New Roman" pitchFamily="18" charset="0"/>
              <a:ea typeface="长城仿宋体" pitchFamily="49" charset="-122"/>
              <a:cs typeface="Times New Roman" pitchFamily="18" charset="0"/>
            </a:endParaRP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7586" name="内容占位符 4"/>
          <p:cNvSpPr>
            <a:spLocks noGrp="1"/>
          </p:cNvSpPr>
          <p:nvPr>
            <p:ph idx="1"/>
          </p:nvPr>
        </p:nvSpPr>
        <p:spPr>
          <a:xfrm>
            <a:off x="457200" y="914400"/>
            <a:ext cx="8231188" cy="5211763"/>
          </a:xfrm>
        </p:spPr>
        <p:txBody>
          <a:bodyPr/>
          <a:lstStyle/>
          <a:p>
            <a:pPr>
              <a:lnSpc>
                <a:spcPct val="125000"/>
              </a:lnSpc>
            </a:pPr>
            <a:r>
              <a:rPr lang="en-US" altLang="zh-CN" sz="2200" b="1" dirty="0" smtClean="0">
                <a:solidFill>
                  <a:srgbClr val="002060"/>
                </a:solidFill>
                <a:latin typeface="Times New Roman" pitchFamily="18" charset="0"/>
                <a:ea typeface="微软雅黑" pitchFamily="34" charset="-122"/>
                <a:cs typeface="Times New Roman" pitchFamily="18" charset="0"/>
              </a:rPr>
              <a:t>【2009</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41</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王某将其撰写的一篇论文向某期刊社投稿，且双方没有任何约定。根据著作权法及相关规定，下列说法哪些是正确的？</a:t>
            </a:r>
          </a:p>
          <a:p>
            <a:pPr>
              <a:lnSpc>
                <a:spcPct val="125000"/>
              </a:lnSpc>
            </a:pPr>
            <a:r>
              <a:rPr lang="en-US" altLang="zh-CN" sz="2200" dirty="0" smtClean="0">
                <a:solidFill>
                  <a:srgbClr val="002060"/>
                </a:solidFill>
                <a:latin typeface="Times New Roman" pitchFamily="18" charset="0"/>
                <a:ea typeface="微软雅黑" pitchFamily="34" charset="-122"/>
                <a:cs typeface="Times New Roman" pitchFamily="18" charset="0"/>
              </a:rPr>
              <a:t>A</a:t>
            </a:r>
            <a:r>
              <a:rPr lang="zh-CN" altLang="en-US" sz="2200" dirty="0" smtClean="0">
                <a:solidFill>
                  <a:srgbClr val="002060"/>
                </a:solidFill>
                <a:latin typeface="Times New Roman" pitchFamily="18" charset="0"/>
                <a:ea typeface="微软雅黑" pitchFamily="34" charset="-122"/>
                <a:cs typeface="Times New Roman" pitchFamily="18" charset="0"/>
              </a:rPr>
              <a:t>．自稿件发出之日起十五日内未收到该期刊社通知决定刊登的，王某可以将该论文向其他期刊社投稿</a:t>
            </a:r>
          </a:p>
          <a:p>
            <a:pPr>
              <a:lnSpc>
                <a:spcPct val="125000"/>
              </a:lnSpc>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．自稿件发出之日起三十日内未收到该期刊社通知决定刊登的，王某可以将该论文向其他期刊社投稿</a:t>
            </a:r>
          </a:p>
          <a:p>
            <a:pPr>
              <a:lnSpc>
                <a:spcPct val="125000"/>
              </a:lnSpc>
            </a:pPr>
            <a:r>
              <a:rPr lang="en-US" altLang="zh-CN" sz="2200" dirty="0" smtClean="0">
                <a:solidFill>
                  <a:srgbClr val="002060"/>
                </a:solidFill>
                <a:latin typeface="Times New Roman" pitchFamily="18" charset="0"/>
                <a:ea typeface="微软雅黑" pitchFamily="34" charset="-122"/>
                <a:cs typeface="Times New Roman" pitchFamily="18" charset="0"/>
              </a:rPr>
              <a:t>C</a:t>
            </a:r>
            <a:r>
              <a:rPr lang="zh-CN" altLang="en-US" sz="2200" dirty="0" smtClean="0">
                <a:solidFill>
                  <a:srgbClr val="002060"/>
                </a:solidFill>
                <a:latin typeface="Times New Roman" pitchFamily="18" charset="0"/>
                <a:ea typeface="微软雅黑" pitchFamily="34" charset="-122"/>
                <a:cs typeface="Times New Roman" pitchFamily="18" charset="0"/>
              </a:rPr>
              <a:t>．如果该期刊社刊登了该论文，且王某未声明不得转载，则其他期刊社可以不经王某许可转载该论文，不需向其支付报酬</a:t>
            </a:r>
          </a:p>
          <a:p>
            <a:pPr>
              <a:lnSpc>
                <a:spcPct val="125000"/>
              </a:lnSpc>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．该期刊社刊登该论文的，可以对该论文作文字性删节，无需经王某许可</a:t>
            </a:r>
            <a:endParaRPr lang="en-US" altLang="zh-CN" sz="2200" dirty="0" smtClean="0">
              <a:solidFill>
                <a:srgbClr val="C00000"/>
              </a:solidFill>
              <a:latin typeface="Times New Roman" pitchFamily="18" charset="0"/>
              <a:ea typeface="微软雅黑" pitchFamily="34" charset="-122"/>
              <a:cs typeface="Times New Roman" pitchFamily="18" charset="0"/>
            </a:endParaRP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内容占位符 2"/>
          <p:cNvSpPr>
            <a:spLocks noGrp="1"/>
          </p:cNvSpPr>
          <p:nvPr>
            <p:ph idx="1"/>
          </p:nvPr>
        </p:nvSpPr>
        <p:spPr>
          <a:xfrm>
            <a:off x="457200" y="838200"/>
            <a:ext cx="8231188" cy="5287963"/>
          </a:xfrm>
        </p:spPr>
        <p:txBody>
          <a:bodyPr/>
          <a:lstStyle/>
          <a:p>
            <a:pPr>
              <a:lnSpc>
                <a:spcPct val="135000"/>
              </a:lnSpc>
            </a:pPr>
            <a:r>
              <a:rPr lang="zh-CN" altLang="zh-CN" sz="2400" b="1" dirty="0" smtClean="0">
                <a:solidFill>
                  <a:srgbClr val="002060"/>
                </a:solidFill>
                <a:latin typeface="Times New Roman" pitchFamily="18" charset="0"/>
                <a:ea typeface="微软雅黑" pitchFamily="34" charset="-122"/>
                <a:cs typeface="Times New Roman" pitchFamily="18" charset="0"/>
              </a:rPr>
              <a:t>【</a:t>
            </a:r>
            <a:r>
              <a:rPr lang="en-US" altLang="zh-CN" sz="2400" b="1" dirty="0" smtClean="0">
                <a:solidFill>
                  <a:srgbClr val="002060"/>
                </a:solidFill>
                <a:latin typeface="Times New Roman" pitchFamily="18" charset="0"/>
                <a:ea typeface="微软雅黑" pitchFamily="34" charset="-122"/>
                <a:cs typeface="Times New Roman" pitchFamily="18" charset="0"/>
              </a:rPr>
              <a:t>2011</a:t>
            </a:r>
            <a:r>
              <a:rPr lang="zh-CN" altLang="zh-CN" sz="2400" b="1" dirty="0" smtClean="0">
                <a:solidFill>
                  <a:srgbClr val="002060"/>
                </a:solidFill>
                <a:latin typeface="Times New Roman" pitchFamily="18" charset="0"/>
                <a:ea typeface="微软雅黑" pitchFamily="34" charset="-122"/>
                <a:cs typeface="Times New Roman" pitchFamily="18" charset="0"/>
              </a:rPr>
              <a:t>年第</a:t>
            </a:r>
            <a:r>
              <a:rPr lang="en-US" altLang="zh-CN" sz="2400" b="1" dirty="0" smtClean="0">
                <a:solidFill>
                  <a:srgbClr val="002060"/>
                </a:solidFill>
                <a:latin typeface="Times New Roman" pitchFamily="18" charset="0"/>
                <a:ea typeface="微软雅黑" pitchFamily="34" charset="-122"/>
                <a:cs typeface="Times New Roman" pitchFamily="18" charset="0"/>
              </a:rPr>
              <a:t>78</a:t>
            </a:r>
            <a:r>
              <a:rPr lang="zh-CN" altLang="zh-CN" sz="2400" b="1" dirty="0" smtClean="0">
                <a:solidFill>
                  <a:srgbClr val="002060"/>
                </a:solidFill>
                <a:latin typeface="Times New Roman" pitchFamily="18" charset="0"/>
                <a:ea typeface="微软雅黑" pitchFamily="34" charset="-122"/>
                <a:cs typeface="Times New Roman" pitchFamily="18" charset="0"/>
              </a:rPr>
              <a:t>题】</a:t>
            </a:r>
            <a:r>
              <a:rPr lang="zh-CN" altLang="zh-CN" sz="2400" dirty="0" smtClean="0">
                <a:solidFill>
                  <a:srgbClr val="002060"/>
                </a:solidFill>
                <a:latin typeface="Times New Roman" pitchFamily="18" charset="0"/>
                <a:ea typeface="微软雅黑" pitchFamily="34" charset="-122"/>
                <a:cs typeface="Times New Roman" pitchFamily="18" charset="0"/>
              </a:rPr>
              <a:t>李某将自己创作的一部小说交某出版社出版。根据著作权法及相关规定，下列说法哪些是正确的？</a:t>
            </a:r>
          </a:p>
          <a:p>
            <a:pPr>
              <a:lnSpc>
                <a:spcPct val="135000"/>
              </a:lnSpc>
            </a:pPr>
            <a:r>
              <a:rPr lang="en-US" altLang="zh-CN" sz="2400" dirty="0" smtClean="0">
                <a:solidFill>
                  <a:srgbClr val="C00000"/>
                </a:solidFill>
                <a:latin typeface="Times New Roman" pitchFamily="18" charset="0"/>
                <a:ea typeface="微软雅黑" pitchFamily="34" charset="-122"/>
                <a:cs typeface="Times New Roman" pitchFamily="18" charset="0"/>
              </a:rPr>
              <a:t>A</a:t>
            </a:r>
            <a:r>
              <a:rPr lang="zh-CN" altLang="en-US" sz="2400" dirty="0" smtClean="0">
                <a:solidFill>
                  <a:srgbClr val="C00000"/>
                </a:solidFill>
                <a:latin typeface="Times New Roman" pitchFamily="18" charset="0"/>
                <a:ea typeface="微软雅黑" pitchFamily="34" charset="-122"/>
                <a:cs typeface="Times New Roman" pitchFamily="18" charset="0"/>
              </a:rPr>
              <a:t>．</a:t>
            </a:r>
            <a:r>
              <a:rPr lang="zh-CN" altLang="zh-CN" sz="2400" dirty="0" smtClean="0">
                <a:solidFill>
                  <a:srgbClr val="C00000"/>
                </a:solidFill>
                <a:latin typeface="Times New Roman" pitchFamily="18" charset="0"/>
                <a:ea typeface="微软雅黑" pitchFamily="34" charset="-122"/>
                <a:cs typeface="Times New Roman" pitchFamily="18" charset="0"/>
              </a:rPr>
              <a:t>该出版社应当与李某订立出版合同，并支付报酬</a:t>
            </a:r>
          </a:p>
          <a:p>
            <a:pPr>
              <a:lnSpc>
                <a:spcPct val="135000"/>
              </a:lnSpc>
            </a:pPr>
            <a:r>
              <a:rPr lang="en-US" altLang="zh-CN" sz="2400" dirty="0" smtClean="0">
                <a:solidFill>
                  <a:srgbClr val="C00000"/>
                </a:solidFill>
                <a:latin typeface="Times New Roman" pitchFamily="18" charset="0"/>
                <a:ea typeface="微软雅黑" pitchFamily="34" charset="-122"/>
                <a:cs typeface="Times New Roman" pitchFamily="18" charset="0"/>
              </a:rPr>
              <a:t>B</a:t>
            </a:r>
            <a:r>
              <a:rPr lang="zh-CN" altLang="en-US" sz="2400" dirty="0" smtClean="0">
                <a:solidFill>
                  <a:srgbClr val="C00000"/>
                </a:solidFill>
                <a:latin typeface="Times New Roman" pitchFamily="18" charset="0"/>
                <a:ea typeface="微软雅黑" pitchFamily="34" charset="-122"/>
                <a:cs typeface="Times New Roman" pitchFamily="18" charset="0"/>
              </a:rPr>
              <a:t>．</a:t>
            </a:r>
            <a:r>
              <a:rPr lang="zh-CN" altLang="zh-CN" sz="2400" dirty="0" smtClean="0">
                <a:solidFill>
                  <a:srgbClr val="C00000"/>
                </a:solidFill>
                <a:latin typeface="Times New Roman" pitchFamily="18" charset="0"/>
                <a:ea typeface="微软雅黑" pitchFamily="34" charset="-122"/>
                <a:cs typeface="Times New Roman" pitchFamily="18" charset="0"/>
              </a:rPr>
              <a:t>经李某许可，该出版社可以对小说进行删节</a:t>
            </a:r>
          </a:p>
          <a:p>
            <a:pPr>
              <a:lnSpc>
                <a:spcPct val="135000"/>
              </a:lnSpc>
            </a:pPr>
            <a:r>
              <a:rPr lang="en-US" altLang="zh-CN" sz="2400" dirty="0" smtClean="0">
                <a:solidFill>
                  <a:srgbClr val="C00000"/>
                </a:solidFill>
                <a:latin typeface="Times New Roman" pitchFamily="18" charset="0"/>
                <a:ea typeface="微软雅黑" pitchFamily="34" charset="-122"/>
                <a:cs typeface="Times New Roman" pitchFamily="18" charset="0"/>
              </a:rPr>
              <a:t>C</a:t>
            </a:r>
            <a:r>
              <a:rPr lang="zh-CN" altLang="en-US" sz="2400" dirty="0" smtClean="0">
                <a:solidFill>
                  <a:srgbClr val="C00000"/>
                </a:solidFill>
                <a:latin typeface="Times New Roman" pitchFamily="18" charset="0"/>
                <a:ea typeface="微软雅黑" pitchFamily="34" charset="-122"/>
                <a:cs typeface="Times New Roman" pitchFamily="18" charset="0"/>
              </a:rPr>
              <a:t>．</a:t>
            </a:r>
            <a:r>
              <a:rPr lang="zh-CN" altLang="zh-CN" sz="2400" dirty="0" smtClean="0">
                <a:solidFill>
                  <a:srgbClr val="C00000"/>
                </a:solidFill>
                <a:latin typeface="Times New Roman" pitchFamily="18" charset="0"/>
                <a:ea typeface="微软雅黑" pitchFamily="34" charset="-122"/>
                <a:cs typeface="Times New Roman" pitchFamily="18" charset="0"/>
              </a:rPr>
              <a:t>该出版社有权禁止其他出版社使用该小说的版式设计</a:t>
            </a:r>
          </a:p>
          <a:p>
            <a:pPr>
              <a:lnSpc>
                <a:spcPct val="135000"/>
              </a:lnSpc>
            </a:pPr>
            <a:r>
              <a:rPr lang="en-US" altLang="zh-CN" sz="2400" dirty="0" smtClean="0">
                <a:solidFill>
                  <a:srgbClr val="002060"/>
                </a:solidFill>
                <a:latin typeface="Times New Roman" pitchFamily="18" charset="0"/>
                <a:ea typeface="微软雅黑" pitchFamily="34" charset="-122"/>
                <a:cs typeface="Times New Roman" pitchFamily="18" charset="0"/>
              </a:rPr>
              <a:t>D</a:t>
            </a:r>
            <a:r>
              <a:rPr lang="zh-CN" altLang="en-US" sz="2400" dirty="0" smtClean="0">
                <a:solidFill>
                  <a:srgbClr val="002060"/>
                </a:solidFill>
                <a:latin typeface="Times New Roman" pitchFamily="18" charset="0"/>
                <a:ea typeface="微软雅黑" pitchFamily="34" charset="-122"/>
                <a:cs typeface="Times New Roman" pitchFamily="18" charset="0"/>
              </a:rPr>
              <a:t>．</a:t>
            </a:r>
            <a:r>
              <a:rPr lang="zh-CN" altLang="zh-CN" sz="2400" dirty="0" smtClean="0">
                <a:solidFill>
                  <a:srgbClr val="002060"/>
                </a:solidFill>
                <a:latin typeface="Times New Roman" pitchFamily="18" charset="0"/>
                <a:ea typeface="微软雅黑" pitchFamily="34" charset="-122"/>
                <a:cs typeface="Times New Roman" pitchFamily="18" charset="0"/>
              </a:rPr>
              <a:t>该出版社再版该小说的，可以不通知李某，但应支付报酬</a:t>
            </a:r>
          </a:p>
          <a:p>
            <a:endParaRPr lang="zh-CN" altLang="en-US" dirty="0" smtClean="0">
              <a:solidFill>
                <a:srgbClr val="002060"/>
              </a:solidFill>
              <a:latin typeface="Times New Roman" pitchFamily="18" charset="0"/>
              <a:cs typeface="Times New Roman" pitchFamily="18" charset="0"/>
            </a:endParaRPr>
          </a:p>
        </p:txBody>
      </p:sp>
    </p:spTree>
  </p:cSld>
  <p:clrMapOvr>
    <a:masterClrMapping/>
  </p:clrMapOvr>
  <p:transition>
    <p:dissolve/>
    <p:sndAc>
      <p:stSnd>
        <p:snd r:embed="rId2" name="chimes.wav"/>
      </p:stSnd>
    </p:sndAc>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9634" name="内容占位符 4"/>
          <p:cNvSpPr>
            <a:spLocks noGrp="1"/>
          </p:cNvSpPr>
          <p:nvPr>
            <p:ph idx="1"/>
          </p:nvPr>
        </p:nvSpPr>
        <p:spPr>
          <a:xfrm>
            <a:off x="457200" y="838200"/>
            <a:ext cx="8231188" cy="5287963"/>
          </a:xfrm>
        </p:spPr>
        <p:txBody>
          <a:bodyPr/>
          <a:lstStyle/>
          <a:p>
            <a:pPr>
              <a:lnSpc>
                <a:spcPct val="150000"/>
              </a:lnSpc>
            </a:pPr>
            <a:r>
              <a:rPr lang="en-US" altLang="zh-CN" sz="2400" b="1" dirty="0" smtClean="0">
                <a:solidFill>
                  <a:srgbClr val="002060"/>
                </a:solidFill>
                <a:latin typeface="Times New Roman" pitchFamily="18" charset="0"/>
                <a:ea typeface="长城仿宋体" pitchFamily="49" charset="-122"/>
                <a:cs typeface="Times New Roman" pitchFamily="18" charset="0"/>
              </a:rPr>
              <a:t>2</a:t>
            </a:r>
            <a:r>
              <a:rPr lang="zh-CN" altLang="en-US" sz="2400" b="1" dirty="0" smtClean="0">
                <a:solidFill>
                  <a:srgbClr val="002060"/>
                </a:solidFill>
                <a:latin typeface="Times New Roman" pitchFamily="18" charset="0"/>
                <a:ea typeface="长城仿宋体" pitchFamily="49" charset="-122"/>
                <a:cs typeface="Times New Roman" pitchFamily="18" charset="0"/>
              </a:rPr>
              <a:t>．表演者的权利和义务</a:t>
            </a:r>
            <a:endParaRPr lang="en-US" altLang="zh-CN" sz="2400" b="1" dirty="0" smtClean="0">
              <a:solidFill>
                <a:srgbClr val="002060"/>
              </a:solidFill>
              <a:latin typeface="Times New Roman" pitchFamily="18" charset="0"/>
              <a:ea typeface="长城仿宋体" pitchFamily="49" charset="-122"/>
              <a:cs typeface="Times New Roman" pitchFamily="18" charset="0"/>
            </a:endParaRPr>
          </a:p>
          <a:p>
            <a:pPr>
              <a:lnSpc>
                <a:spcPct val="150000"/>
              </a:lnSpc>
              <a:buSzPct val="110000"/>
            </a:pPr>
            <a:r>
              <a:rPr lang="zh-CN" altLang="en-US" sz="2100" b="1" dirty="0" smtClean="0">
                <a:solidFill>
                  <a:srgbClr val="002060"/>
                </a:solidFill>
                <a:latin typeface="Times New Roman" pitchFamily="18" charset="0"/>
                <a:ea typeface="长城仿宋体" pitchFamily="49" charset="-122"/>
                <a:cs typeface="Times New Roman" pitchFamily="18" charset="0"/>
              </a:rPr>
              <a:t>（1）表明身份的权利</a:t>
            </a:r>
          </a:p>
          <a:p>
            <a:pPr>
              <a:lnSpc>
                <a:spcPct val="150000"/>
              </a:lnSpc>
              <a:buSzPct val="110000"/>
            </a:pPr>
            <a:r>
              <a:rPr lang="zh-CN" altLang="en-US" sz="2100" b="1" dirty="0" smtClean="0">
                <a:solidFill>
                  <a:srgbClr val="002060"/>
                </a:solidFill>
                <a:latin typeface="Times New Roman" pitchFamily="18" charset="0"/>
                <a:ea typeface="长城仿宋体" pitchFamily="49" charset="-122"/>
                <a:cs typeface="Times New Roman" pitchFamily="18" charset="0"/>
              </a:rPr>
              <a:t>（2）保护表演者形象不受歪曲的权利</a:t>
            </a:r>
          </a:p>
          <a:p>
            <a:pPr>
              <a:lnSpc>
                <a:spcPct val="150000"/>
              </a:lnSpc>
              <a:buSzPct val="110000"/>
            </a:pPr>
            <a:r>
              <a:rPr lang="zh-CN" altLang="en-US" sz="2100" b="1" dirty="0" smtClean="0">
                <a:solidFill>
                  <a:srgbClr val="002060"/>
                </a:solidFill>
                <a:latin typeface="Times New Roman" pitchFamily="18" charset="0"/>
                <a:ea typeface="长城仿宋体" pitchFamily="49" charset="-122"/>
                <a:cs typeface="Times New Roman" pitchFamily="18" charset="0"/>
              </a:rPr>
              <a:t>（3）许可他人现场直播，并获得报酬的权利</a:t>
            </a:r>
          </a:p>
          <a:p>
            <a:pPr>
              <a:lnSpc>
                <a:spcPct val="150000"/>
              </a:lnSpc>
              <a:buSzPct val="110000"/>
            </a:pPr>
            <a:r>
              <a:rPr lang="zh-CN" altLang="en-US" sz="2100" b="1" dirty="0" smtClean="0">
                <a:solidFill>
                  <a:srgbClr val="002060"/>
                </a:solidFill>
                <a:latin typeface="Times New Roman" pitchFamily="18" charset="0"/>
                <a:ea typeface="长城仿宋体" pitchFamily="49" charset="-122"/>
                <a:cs typeface="Times New Roman" pitchFamily="18" charset="0"/>
              </a:rPr>
              <a:t>（4）许可他人录音录像，并获得报酬的权利</a:t>
            </a:r>
          </a:p>
          <a:p>
            <a:pPr>
              <a:lnSpc>
                <a:spcPct val="150000"/>
              </a:lnSpc>
              <a:buSzPct val="110000"/>
            </a:pPr>
            <a:r>
              <a:rPr lang="zh-CN" altLang="en-US" sz="2100" b="1" dirty="0" smtClean="0">
                <a:solidFill>
                  <a:srgbClr val="002060"/>
                </a:solidFill>
                <a:latin typeface="Times New Roman" pitchFamily="18" charset="0"/>
                <a:ea typeface="长城仿宋体" pitchFamily="49" charset="-122"/>
                <a:cs typeface="Times New Roman" pitchFamily="18" charset="0"/>
              </a:rPr>
              <a:t>（5）许可他人复制、发行录音、录像制品，并获得报酬的权利。</a:t>
            </a:r>
          </a:p>
          <a:p>
            <a:pPr>
              <a:lnSpc>
                <a:spcPct val="150000"/>
              </a:lnSpc>
              <a:buSzPct val="110000"/>
            </a:pPr>
            <a:r>
              <a:rPr lang="zh-CN" altLang="en-US" sz="2100" b="1" dirty="0" smtClean="0">
                <a:solidFill>
                  <a:srgbClr val="002060"/>
                </a:solidFill>
                <a:latin typeface="Times New Roman" pitchFamily="18" charset="0"/>
                <a:ea typeface="长城仿宋体" pitchFamily="49" charset="-122"/>
                <a:cs typeface="Times New Roman" pitchFamily="18" charset="0"/>
              </a:rPr>
              <a:t>（6）保护期为表演发生后50年（</a:t>
            </a:r>
            <a:r>
              <a:rPr lang="en-US" altLang="zh-CN" sz="2100" b="1" dirty="0" smtClean="0">
                <a:solidFill>
                  <a:srgbClr val="002060"/>
                </a:solidFill>
                <a:latin typeface="Times New Roman" pitchFamily="18" charset="0"/>
                <a:ea typeface="长城仿宋体" pitchFamily="49" charset="-122"/>
                <a:cs typeface="Times New Roman" pitchFamily="18" charset="0"/>
              </a:rPr>
              <a:t>12</a:t>
            </a:r>
            <a:r>
              <a:rPr lang="zh-CN" altLang="en-US" sz="2100" b="1" dirty="0" smtClean="0">
                <a:solidFill>
                  <a:srgbClr val="002060"/>
                </a:solidFill>
                <a:latin typeface="Times New Roman" pitchFamily="18" charset="0"/>
                <a:ea typeface="长城仿宋体" pitchFamily="49" charset="-122"/>
                <a:cs typeface="Times New Roman" pitchFamily="18" charset="0"/>
              </a:rPr>
              <a:t>月</a:t>
            </a:r>
            <a:r>
              <a:rPr lang="en-US" altLang="zh-CN" sz="2100" b="1" dirty="0" smtClean="0">
                <a:solidFill>
                  <a:srgbClr val="002060"/>
                </a:solidFill>
                <a:latin typeface="Times New Roman" pitchFamily="18" charset="0"/>
                <a:ea typeface="长城仿宋体" pitchFamily="49" charset="-122"/>
                <a:cs typeface="Times New Roman" pitchFamily="18" charset="0"/>
              </a:rPr>
              <a:t>31</a:t>
            </a:r>
            <a:r>
              <a:rPr lang="zh-CN" altLang="en-US" sz="2100" b="1" dirty="0" smtClean="0">
                <a:solidFill>
                  <a:srgbClr val="002060"/>
                </a:solidFill>
                <a:latin typeface="Times New Roman" pitchFamily="18" charset="0"/>
                <a:ea typeface="长城仿宋体" pitchFamily="49" charset="-122"/>
                <a:cs typeface="Times New Roman" pitchFamily="18" charset="0"/>
              </a:rPr>
              <a:t>日）</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0658" name="内容占位符 4"/>
          <p:cNvSpPr>
            <a:spLocks noGrp="1"/>
          </p:cNvSpPr>
          <p:nvPr>
            <p:ph idx="1"/>
          </p:nvPr>
        </p:nvSpPr>
        <p:spPr>
          <a:xfrm>
            <a:off x="457200" y="838200"/>
            <a:ext cx="8231188" cy="5287963"/>
          </a:xfrm>
        </p:spPr>
        <p:txBody>
          <a:bodyPr/>
          <a:lstStyle/>
          <a:p>
            <a:pPr>
              <a:lnSpc>
                <a:spcPct val="150000"/>
              </a:lnSpc>
            </a:pPr>
            <a:r>
              <a:rPr lang="en-US" altLang="zh-CN" sz="2200" b="1" dirty="0" smtClean="0">
                <a:solidFill>
                  <a:srgbClr val="002060"/>
                </a:solidFill>
                <a:latin typeface="Times New Roman" pitchFamily="18" charset="0"/>
                <a:ea typeface="微软雅黑" pitchFamily="34" charset="-122"/>
                <a:cs typeface="Times New Roman" pitchFamily="18" charset="0"/>
              </a:rPr>
              <a:t>【2010</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72</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根据著作权法及相关规定，下列哪些属于表演者对其表演所享有的权利？</a:t>
            </a:r>
          </a:p>
          <a:p>
            <a:pPr>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．表明表演者身份</a:t>
            </a:r>
          </a:p>
          <a:p>
            <a:pPr>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．许可他人录音录像，并获得报酬</a:t>
            </a:r>
          </a:p>
          <a:p>
            <a:pPr>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．许可他人通过信息网络向公众传播其表演，并获得报酬</a:t>
            </a:r>
          </a:p>
          <a:p>
            <a:pPr>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．保护表演形象不受歪曲</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682" name="内容占位符 4"/>
          <p:cNvSpPr>
            <a:spLocks noGrp="1"/>
          </p:cNvSpPr>
          <p:nvPr>
            <p:ph idx="1"/>
          </p:nvPr>
        </p:nvSpPr>
        <p:spPr>
          <a:xfrm>
            <a:off x="457200" y="990600"/>
            <a:ext cx="8231188" cy="5135563"/>
          </a:xfrm>
        </p:spPr>
        <p:txBody>
          <a:bodyPr/>
          <a:lstStyle/>
          <a:p>
            <a:pPr>
              <a:lnSpc>
                <a:spcPct val="150000"/>
              </a:lnSpc>
            </a:pPr>
            <a:r>
              <a:rPr lang="en-US" altLang="zh-CN" sz="2400" b="1" dirty="0" smtClean="0">
                <a:solidFill>
                  <a:srgbClr val="002060"/>
                </a:solidFill>
                <a:latin typeface="Times New Roman" pitchFamily="18" charset="0"/>
                <a:ea typeface="长城仿宋体" pitchFamily="49" charset="-122"/>
                <a:cs typeface="Times New Roman" pitchFamily="18" charset="0"/>
              </a:rPr>
              <a:t>3</a:t>
            </a:r>
            <a:r>
              <a:rPr lang="zh-CN" altLang="en-US" sz="2400" b="1" dirty="0" smtClean="0">
                <a:solidFill>
                  <a:srgbClr val="002060"/>
                </a:solidFill>
                <a:latin typeface="Times New Roman" pitchFamily="18" charset="0"/>
                <a:ea typeface="长城仿宋体" pitchFamily="49" charset="-122"/>
                <a:cs typeface="Times New Roman" pitchFamily="18" charset="0"/>
              </a:rPr>
              <a:t>．录音录像制作者的权利和义务</a:t>
            </a:r>
            <a:endParaRPr lang="en-US" altLang="zh-CN" sz="2400" b="1" dirty="0" smtClean="0">
              <a:solidFill>
                <a:srgbClr val="002060"/>
              </a:solidFill>
              <a:latin typeface="Times New Roman" pitchFamily="18" charset="0"/>
              <a:ea typeface="长城仿宋体" pitchFamily="49" charset="-122"/>
              <a:cs typeface="Times New Roman" pitchFamily="18" charset="0"/>
            </a:endParaRPr>
          </a:p>
          <a:p>
            <a:pPr>
              <a:lnSpc>
                <a:spcPct val="135000"/>
              </a:lnSpc>
            </a:pPr>
            <a:r>
              <a:rPr lang="zh-CN" altLang="en-US" sz="2200" b="1" dirty="0" smtClean="0">
                <a:solidFill>
                  <a:srgbClr val="002060"/>
                </a:solidFill>
                <a:latin typeface="Times New Roman" pitchFamily="18" charset="0"/>
                <a:ea typeface="长城仿宋体" pitchFamily="49" charset="-122"/>
                <a:cs typeface="Times New Roman" pitchFamily="18" charset="0"/>
              </a:rPr>
              <a:t>（</a:t>
            </a:r>
            <a:r>
              <a:rPr lang="en-US" altLang="zh-CN" sz="2200" b="1" dirty="0" smtClean="0">
                <a:solidFill>
                  <a:srgbClr val="002060"/>
                </a:solidFill>
                <a:latin typeface="Times New Roman" pitchFamily="18" charset="0"/>
                <a:ea typeface="长城仿宋体" pitchFamily="49" charset="-122"/>
                <a:cs typeface="Times New Roman" pitchFamily="18" charset="0"/>
              </a:rPr>
              <a:t>1</a:t>
            </a:r>
            <a:r>
              <a:rPr lang="zh-CN" altLang="en-US" sz="2200" b="1" dirty="0" smtClean="0">
                <a:solidFill>
                  <a:srgbClr val="002060"/>
                </a:solidFill>
                <a:latin typeface="Times New Roman" pitchFamily="18" charset="0"/>
                <a:ea typeface="长城仿宋体" pitchFamily="49" charset="-122"/>
                <a:cs typeface="Times New Roman" pitchFamily="18" charset="0"/>
              </a:rPr>
              <a:t>）复制权</a:t>
            </a:r>
            <a:r>
              <a:rPr lang="zh-CN" altLang="en-US" sz="2200" dirty="0" smtClean="0">
                <a:solidFill>
                  <a:srgbClr val="002060"/>
                </a:solidFill>
                <a:latin typeface="Times New Roman" pitchFamily="18" charset="0"/>
                <a:ea typeface="长城仿宋体" pitchFamily="49" charset="-122"/>
                <a:cs typeface="Times New Roman" pitchFamily="18" charset="0"/>
              </a:rPr>
              <a:t>（包括取得报酬的权利）</a:t>
            </a:r>
          </a:p>
          <a:p>
            <a:pPr>
              <a:lnSpc>
                <a:spcPct val="135000"/>
              </a:lnSpc>
            </a:pPr>
            <a:r>
              <a:rPr lang="zh-CN" altLang="en-US" sz="2200" b="1" dirty="0" smtClean="0">
                <a:solidFill>
                  <a:srgbClr val="002060"/>
                </a:solidFill>
                <a:latin typeface="Times New Roman" pitchFamily="18" charset="0"/>
                <a:ea typeface="长城仿宋体" pitchFamily="49" charset="-122"/>
                <a:cs typeface="Times New Roman" pitchFamily="18" charset="0"/>
              </a:rPr>
              <a:t>（</a:t>
            </a:r>
            <a:r>
              <a:rPr lang="en-US" altLang="zh-CN" sz="2200" b="1" dirty="0" smtClean="0">
                <a:solidFill>
                  <a:srgbClr val="002060"/>
                </a:solidFill>
                <a:latin typeface="Times New Roman" pitchFamily="18" charset="0"/>
                <a:ea typeface="长城仿宋体" pitchFamily="49" charset="-122"/>
                <a:cs typeface="Times New Roman" pitchFamily="18" charset="0"/>
              </a:rPr>
              <a:t>2</a:t>
            </a:r>
            <a:r>
              <a:rPr lang="zh-CN" altLang="en-US" sz="2200" b="1" dirty="0" smtClean="0">
                <a:solidFill>
                  <a:srgbClr val="002060"/>
                </a:solidFill>
                <a:latin typeface="Times New Roman" pitchFamily="18" charset="0"/>
                <a:ea typeface="长城仿宋体" pitchFamily="49" charset="-122"/>
                <a:cs typeface="Times New Roman" pitchFamily="18" charset="0"/>
              </a:rPr>
              <a:t>）发行权</a:t>
            </a:r>
            <a:r>
              <a:rPr lang="zh-CN" altLang="en-US" sz="2200" dirty="0" smtClean="0">
                <a:solidFill>
                  <a:srgbClr val="002060"/>
                </a:solidFill>
                <a:latin typeface="Times New Roman" pitchFamily="18" charset="0"/>
                <a:ea typeface="长城仿宋体" pitchFamily="49" charset="-122"/>
                <a:cs typeface="Times New Roman" pitchFamily="18" charset="0"/>
              </a:rPr>
              <a:t>（包括取得报酬的权利）</a:t>
            </a:r>
          </a:p>
          <a:p>
            <a:pPr>
              <a:lnSpc>
                <a:spcPct val="135000"/>
              </a:lnSpc>
            </a:pPr>
            <a:r>
              <a:rPr lang="zh-CN" altLang="en-US" sz="2200" b="1" dirty="0" smtClean="0">
                <a:solidFill>
                  <a:srgbClr val="002060"/>
                </a:solidFill>
                <a:latin typeface="Times New Roman" pitchFamily="18" charset="0"/>
                <a:ea typeface="长城仿宋体" pitchFamily="49" charset="-122"/>
                <a:cs typeface="Times New Roman" pitchFamily="18" charset="0"/>
              </a:rPr>
              <a:t>（</a:t>
            </a:r>
            <a:r>
              <a:rPr lang="en-US" altLang="zh-CN" sz="2200" b="1" dirty="0" smtClean="0">
                <a:solidFill>
                  <a:srgbClr val="002060"/>
                </a:solidFill>
                <a:latin typeface="Times New Roman" pitchFamily="18" charset="0"/>
                <a:ea typeface="长城仿宋体" pitchFamily="49" charset="-122"/>
                <a:cs typeface="Times New Roman" pitchFamily="18" charset="0"/>
              </a:rPr>
              <a:t>3</a:t>
            </a:r>
            <a:r>
              <a:rPr lang="zh-CN" altLang="en-US" sz="2200" b="1" dirty="0" smtClean="0">
                <a:solidFill>
                  <a:srgbClr val="002060"/>
                </a:solidFill>
                <a:latin typeface="Times New Roman" pitchFamily="18" charset="0"/>
                <a:ea typeface="长城仿宋体" pitchFamily="49" charset="-122"/>
                <a:cs typeface="Times New Roman" pitchFamily="18" charset="0"/>
              </a:rPr>
              <a:t>）出租权</a:t>
            </a:r>
            <a:r>
              <a:rPr lang="zh-CN" altLang="en-US" sz="2200" dirty="0" smtClean="0">
                <a:solidFill>
                  <a:srgbClr val="002060"/>
                </a:solidFill>
                <a:latin typeface="Times New Roman" pitchFamily="18" charset="0"/>
                <a:ea typeface="长城仿宋体" pitchFamily="49" charset="-122"/>
                <a:cs typeface="Times New Roman" pitchFamily="18" charset="0"/>
              </a:rPr>
              <a:t>（包括取得报酬的权利）</a:t>
            </a:r>
          </a:p>
          <a:p>
            <a:pPr>
              <a:lnSpc>
                <a:spcPct val="135000"/>
              </a:lnSpc>
            </a:pPr>
            <a:r>
              <a:rPr lang="zh-CN" altLang="en-US" sz="2200" b="1" dirty="0" smtClean="0">
                <a:solidFill>
                  <a:srgbClr val="002060"/>
                </a:solidFill>
                <a:latin typeface="Times New Roman" pitchFamily="18" charset="0"/>
                <a:ea typeface="长城仿宋体" pitchFamily="49" charset="-122"/>
                <a:cs typeface="Times New Roman" pitchFamily="18" charset="0"/>
              </a:rPr>
              <a:t>（</a:t>
            </a:r>
            <a:r>
              <a:rPr lang="en-US" altLang="zh-CN" sz="2200" b="1" dirty="0" smtClean="0">
                <a:solidFill>
                  <a:srgbClr val="002060"/>
                </a:solidFill>
                <a:latin typeface="Times New Roman" pitchFamily="18" charset="0"/>
                <a:ea typeface="长城仿宋体" pitchFamily="49" charset="-122"/>
                <a:cs typeface="Times New Roman" pitchFamily="18" charset="0"/>
              </a:rPr>
              <a:t>4</a:t>
            </a:r>
            <a:r>
              <a:rPr lang="zh-CN" altLang="en-US" sz="2200" b="1" dirty="0" smtClean="0">
                <a:solidFill>
                  <a:srgbClr val="002060"/>
                </a:solidFill>
                <a:latin typeface="Times New Roman" pitchFamily="18" charset="0"/>
                <a:ea typeface="长城仿宋体" pitchFamily="49" charset="-122"/>
                <a:cs typeface="Times New Roman" pitchFamily="18" charset="0"/>
              </a:rPr>
              <a:t>）网络传播权</a:t>
            </a:r>
            <a:r>
              <a:rPr lang="zh-CN" altLang="en-US" sz="2200" dirty="0" smtClean="0">
                <a:solidFill>
                  <a:srgbClr val="002060"/>
                </a:solidFill>
                <a:latin typeface="Times New Roman" pitchFamily="18" charset="0"/>
                <a:ea typeface="长城仿宋体" pitchFamily="49" charset="-122"/>
                <a:cs typeface="Times New Roman" pitchFamily="18" charset="0"/>
              </a:rPr>
              <a:t>（包括取得报酬的权利）</a:t>
            </a:r>
          </a:p>
          <a:p>
            <a:pPr>
              <a:lnSpc>
                <a:spcPct val="135000"/>
              </a:lnSpc>
            </a:pPr>
            <a:r>
              <a:rPr lang="zh-CN" altLang="en-US" sz="2200" b="1" dirty="0" smtClean="0">
                <a:solidFill>
                  <a:srgbClr val="002060"/>
                </a:solidFill>
                <a:latin typeface="Times New Roman" pitchFamily="18" charset="0"/>
                <a:ea typeface="长城仿宋体" pitchFamily="49" charset="-122"/>
                <a:cs typeface="Times New Roman" pitchFamily="18" charset="0"/>
              </a:rPr>
              <a:t>（</a:t>
            </a:r>
            <a:r>
              <a:rPr lang="en-US" altLang="zh-CN" sz="2200" b="1" dirty="0" smtClean="0">
                <a:solidFill>
                  <a:srgbClr val="002060"/>
                </a:solidFill>
                <a:latin typeface="Times New Roman" pitchFamily="18" charset="0"/>
                <a:ea typeface="长城仿宋体" pitchFamily="49" charset="-122"/>
                <a:cs typeface="Times New Roman" pitchFamily="18" charset="0"/>
              </a:rPr>
              <a:t>5</a:t>
            </a:r>
            <a:r>
              <a:rPr lang="zh-CN" altLang="en-US" sz="2200" b="1" dirty="0" smtClean="0">
                <a:solidFill>
                  <a:srgbClr val="002060"/>
                </a:solidFill>
                <a:latin typeface="Times New Roman" pitchFamily="18" charset="0"/>
                <a:ea typeface="长城仿宋体" pitchFamily="49" charset="-122"/>
                <a:cs typeface="Times New Roman" pitchFamily="18" charset="0"/>
              </a:rPr>
              <a:t>）保护期为首次制作完成后</a:t>
            </a:r>
            <a:r>
              <a:rPr lang="en-US" altLang="zh-CN" sz="2200" b="1" dirty="0" smtClean="0">
                <a:solidFill>
                  <a:srgbClr val="002060"/>
                </a:solidFill>
                <a:latin typeface="Times New Roman" pitchFamily="18" charset="0"/>
                <a:ea typeface="长城仿宋体" pitchFamily="49" charset="-122"/>
                <a:cs typeface="Times New Roman" pitchFamily="18" charset="0"/>
              </a:rPr>
              <a:t>50</a:t>
            </a:r>
            <a:r>
              <a:rPr lang="zh-CN" altLang="en-US" sz="2200" b="1" dirty="0" smtClean="0">
                <a:solidFill>
                  <a:srgbClr val="002060"/>
                </a:solidFill>
                <a:latin typeface="Times New Roman" pitchFamily="18" charset="0"/>
                <a:ea typeface="长城仿宋体" pitchFamily="49" charset="-122"/>
                <a:cs typeface="Times New Roman" pitchFamily="18" charset="0"/>
              </a:rPr>
              <a:t>年</a:t>
            </a:r>
            <a:r>
              <a:rPr lang="zh-CN" altLang="en-US" sz="2200" dirty="0" smtClean="0">
                <a:solidFill>
                  <a:srgbClr val="002060"/>
                </a:solidFill>
                <a:latin typeface="Times New Roman" pitchFamily="18" charset="0"/>
                <a:ea typeface="长城仿宋体" pitchFamily="49" charset="-122"/>
                <a:cs typeface="Times New Roman" pitchFamily="18" charset="0"/>
              </a:rPr>
              <a:t>（</a:t>
            </a:r>
            <a:r>
              <a:rPr lang="en-US" altLang="zh-CN" sz="2200" dirty="0" smtClean="0">
                <a:solidFill>
                  <a:srgbClr val="002060"/>
                </a:solidFill>
                <a:latin typeface="Times New Roman" pitchFamily="18" charset="0"/>
                <a:ea typeface="长城仿宋体" pitchFamily="49" charset="-122"/>
                <a:cs typeface="Times New Roman" pitchFamily="18" charset="0"/>
              </a:rPr>
              <a:t>12</a:t>
            </a:r>
            <a:r>
              <a:rPr lang="zh-CN" altLang="en-US" sz="2200" dirty="0" smtClean="0">
                <a:solidFill>
                  <a:srgbClr val="002060"/>
                </a:solidFill>
                <a:latin typeface="Times New Roman" pitchFamily="18" charset="0"/>
                <a:ea typeface="长城仿宋体" pitchFamily="49" charset="-122"/>
                <a:cs typeface="Times New Roman" pitchFamily="18" charset="0"/>
              </a:rPr>
              <a:t>月</a:t>
            </a:r>
            <a:r>
              <a:rPr lang="en-US" altLang="zh-CN" sz="2200" dirty="0" smtClean="0">
                <a:solidFill>
                  <a:srgbClr val="002060"/>
                </a:solidFill>
                <a:latin typeface="Times New Roman" pitchFamily="18" charset="0"/>
                <a:ea typeface="长城仿宋体" pitchFamily="49" charset="-122"/>
                <a:cs typeface="Times New Roman" pitchFamily="18" charset="0"/>
              </a:rPr>
              <a:t>31</a:t>
            </a:r>
            <a:r>
              <a:rPr lang="zh-CN" altLang="en-US" sz="2200" dirty="0" smtClean="0">
                <a:solidFill>
                  <a:srgbClr val="002060"/>
                </a:solidFill>
                <a:latin typeface="Times New Roman" pitchFamily="18" charset="0"/>
                <a:ea typeface="长城仿宋体" pitchFamily="49" charset="-122"/>
                <a:cs typeface="Times New Roman" pitchFamily="18" charset="0"/>
              </a:rPr>
              <a:t>日）</a:t>
            </a:r>
          </a:p>
          <a:p>
            <a:pPr>
              <a:lnSpc>
                <a:spcPct val="135000"/>
              </a:lnSpc>
            </a:pPr>
            <a:r>
              <a:rPr lang="zh-CN" altLang="en-US" sz="2200" b="1" dirty="0" smtClean="0">
                <a:solidFill>
                  <a:srgbClr val="002060"/>
                </a:solidFill>
                <a:latin typeface="Times New Roman" pitchFamily="18" charset="0"/>
                <a:ea typeface="长城仿宋体" pitchFamily="49" charset="-122"/>
                <a:cs typeface="Times New Roman" pitchFamily="18" charset="0"/>
              </a:rPr>
              <a:t>（</a:t>
            </a:r>
            <a:r>
              <a:rPr lang="en-US" altLang="zh-CN" sz="2200" b="1" dirty="0" smtClean="0">
                <a:solidFill>
                  <a:srgbClr val="002060"/>
                </a:solidFill>
                <a:latin typeface="Times New Roman" pitchFamily="18" charset="0"/>
                <a:ea typeface="长城仿宋体" pitchFamily="49" charset="-122"/>
                <a:cs typeface="Times New Roman" pitchFamily="18" charset="0"/>
              </a:rPr>
              <a:t>6</a:t>
            </a:r>
            <a:r>
              <a:rPr lang="zh-CN" altLang="en-US" sz="2200" b="1" dirty="0" smtClean="0">
                <a:solidFill>
                  <a:srgbClr val="002060"/>
                </a:solidFill>
                <a:latin typeface="Times New Roman" pitchFamily="18" charset="0"/>
                <a:ea typeface="长城仿宋体" pitchFamily="49" charset="-122"/>
                <a:cs typeface="Times New Roman" pitchFamily="18" charset="0"/>
              </a:rPr>
              <a:t>）上述行为应当取得著作权人许可，并向著作权人支付报酬。</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内容占位符 2"/>
          <p:cNvSpPr>
            <a:spLocks noGrp="1"/>
          </p:cNvSpPr>
          <p:nvPr>
            <p:ph idx="1"/>
          </p:nvPr>
        </p:nvSpPr>
        <p:spPr>
          <a:xfrm>
            <a:off x="457200" y="838200"/>
            <a:ext cx="8231188" cy="5287963"/>
          </a:xfrm>
        </p:spPr>
        <p:txBody>
          <a:bodyPr/>
          <a:lstStyle/>
          <a:p>
            <a:pPr>
              <a:lnSpc>
                <a:spcPct val="160000"/>
              </a:lnSpc>
            </a:pPr>
            <a:r>
              <a:rPr lang="zh-CN" altLang="zh-CN" sz="2000" b="1" dirty="0" smtClean="0">
                <a:solidFill>
                  <a:srgbClr val="002060"/>
                </a:solidFill>
                <a:latin typeface="Times New Roman" pitchFamily="18" charset="0"/>
                <a:ea typeface="微软雅黑" pitchFamily="34" charset="-122"/>
                <a:cs typeface="Times New Roman" pitchFamily="18" charset="0"/>
              </a:rPr>
              <a:t>【</a:t>
            </a:r>
            <a:r>
              <a:rPr lang="en-US" altLang="zh-CN" sz="2000" b="1" dirty="0" smtClean="0">
                <a:solidFill>
                  <a:srgbClr val="002060"/>
                </a:solidFill>
                <a:latin typeface="Times New Roman" pitchFamily="18" charset="0"/>
                <a:ea typeface="微软雅黑" pitchFamily="34" charset="-122"/>
                <a:cs typeface="Times New Roman" pitchFamily="18" charset="0"/>
              </a:rPr>
              <a:t>2011</a:t>
            </a:r>
            <a:r>
              <a:rPr lang="zh-CN" altLang="zh-CN" sz="2000" b="1" dirty="0" smtClean="0">
                <a:solidFill>
                  <a:srgbClr val="002060"/>
                </a:solidFill>
                <a:latin typeface="Times New Roman" pitchFamily="18" charset="0"/>
                <a:ea typeface="微软雅黑" pitchFamily="34" charset="-122"/>
                <a:cs typeface="Times New Roman" pitchFamily="18" charset="0"/>
              </a:rPr>
              <a:t>年第</a:t>
            </a:r>
            <a:r>
              <a:rPr lang="en-US" altLang="zh-CN" sz="2000" b="1" dirty="0" smtClean="0">
                <a:solidFill>
                  <a:srgbClr val="002060"/>
                </a:solidFill>
                <a:latin typeface="Times New Roman" pitchFamily="18" charset="0"/>
                <a:ea typeface="微软雅黑" pitchFamily="34" charset="-122"/>
                <a:cs typeface="Times New Roman" pitchFamily="18" charset="0"/>
              </a:rPr>
              <a:t>86</a:t>
            </a:r>
            <a:r>
              <a:rPr lang="zh-CN" altLang="zh-CN" sz="2000" b="1" dirty="0" smtClean="0">
                <a:solidFill>
                  <a:srgbClr val="002060"/>
                </a:solidFill>
                <a:latin typeface="Times New Roman" pitchFamily="18" charset="0"/>
                <a:ea typeface="微软雅黑" pitchFamily="34" charset="-122"/>
                <a:cs typeface="Times New Roman" pitchFamily="18" charset="0"/>
              </a:rPr>
              <a:t>题】</a:t>
            </a:r>
            <a:r>
              <a:rPr lang="zh-CN" altLang="zh-CN" sz="2000" dirty="0" smtClean="0">
                <a:solidFill>
                  <a:srgbClr val="002060"/>
                </a:solidFill>
                <a:latin typeface="Times New Roman" pitchFamily="18" charset="0"/>
                <a:ea typeface="微软雅黑" pitchFamily="34" charset="-122"/>
                <a:cs typeface="Times New Roman" pitchFamily="18" charset="0"/>
              </a:rPr>
              <a:t>根据著作权法及相关规定，在著作权人未声明不许使用的情况下，下列说法哪些是正确的？</a:t>
            </a:r>
          </a:p>
          <a:p>
            <a:pPr>
              <a:lnSpc>
                <a:spcPct val="160000"/>
              </a:lnSpc>
            </a:pPr>
            <a:r>
              <a:rPr lang="en-US" altLang="zh-CN" sz="2000" dirty="0" smtClean="0">
                <a:solidFill>
                  <a:srgbClr val="002060"/>
                </a:solidFill>
                <a:latin typeface="Times New Roman" pitchFamily="18" charset="0"/>
                <a:ea typeface="微软雅黑" pitchFamily="34" charset="-122"/>
                <a:cs typeface="Times New Roman" pitchFamily="18" charset="0"/>
              </a:rPr>
              <a:t>A</a:t>
            </a:r>
            <a:r>
              <a:rPr lang="zh-CN" altLang="en-US" sz="2000" dirty="0" smtClean="0">
                <a:solidFill>
                  <a:srgbClr val="002060"/>
                </a:solidFill>
                <a:latin typeface="Times New Roman" pitchFamily="18" charset="0"/>
                <a:ea typeface="微软雅黑" pitchFamily="34" charset="-122"/>
                <a:cs typeface="Times New Roman" pitchFamily="18" charset="0"/>
              </a:rPr>
              <a:t>．</a:t>
            </a:r>
            <a:r>
              <a:rPr lang="zh-CN" altLang="zh-CN" sz="2000" dirty="0" smtClean="0">
                <a:solidFill>
                  <a:srgbClr val="002060"/>
                </a:solidFill>
                <a:latin typeface="Times New Roman" pitchFamily="18" charset="0"/>
                <a:ea typeface="微软雅黑" pitchFamily="34" charset="-122"/>
                <a:cs typeface="Times New Roman" pitchFamily="18" charset="0"/>
              </a:rPr>
              <a:t>录音制作者可以不经著作权人许可，使用其已经发表的作品制作录音制品，但应按规定支付报酬</a:t>
            </a:r>
          </a:p>
          <a:p>
            <a:pPr>
              <a:lnSpc>
                <a:spcPct val="170000"/>
              </a:lnSpc>
            </a:pPr>
            <a:r>
              <a:rPr lang="en-US" altLang="zh-CN" sz="2000" dirty="0" smtClean="0">
                <a:solidFill>
                  <a:srgbClr val="C00000"/>
                </a:solidFill>
                <a:latin typeface="Times New Roman" pitchFamily="18" charset="0"/>
                <a:ea typeface="微软雅黑" pitchFamily="34" charset="-122"/>
                <a:cs typeface="Times New Roman" pitchFamily="18" charset="0"/>
              </a:rPr>
              <a:t>B</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zh-CN" altLang="zh-CN" sz="2000" dirty="0" smtClean="0">
                <a:solidFill>
                  <a:srgbClr val="C00000"/>
                </a:solidFill>
                <a:latin typeface="Times New Roman" pitchFamily="18" charset="0"/>
                <a:ea typeface="微软雅黑" pitchFamily="34" charset="-122"/>
                <a:cs typeface="Times New Roman" pitchFamily="18" charset="0"/>
              </a:rPr>
              <a:t>录音制作者可以不经著作权人许可，使用其已经合法录制为录音制品的音乐作品制作录音制品，但应按规定支付报酬</a:t>
            </a:r>
          </a:p>
          <a:p>
            <a:pPr>
              <a:lnSpc>
                <a:spcPct val="170000"/>
              </a:lnSpc>
            </a:pPr>
            <a:r>
              <a:rPr lang="en-US" altLang="zh-CN" sz="2000" dirty="0" smtClean="0">
                <a:solidFill>
                  <a:srgbClr val="002060"/>
                </a:solidFill>
                <a:latin typeface="Times New Roman" pitchFamily="18" charset="0"/>
                <a:ea typeface="微软雅黑" pitchFamily="34" charset="-122"/>
                <a:cs typeface="Times New Roman" pitchFamily="18" charset="0"/>
              </a:rPr>
              <a:t>C</a:t>
            </a:r>
            <a:r>
              <a:rPr lang="zh-CN" altLang="en-US" sz="2000" dirty="0" smtClean="0">
                <a:solidFill>
                  <a:srgbClr val="002060"/>
                </a:solidFill>
                <a:latin typeface="Times New Roman" pitchFamily="18" charset="0"/>
                <a:ea typeface="微软雅黑" pitchFamily="34" charset="-122"/>
                <a:cs typeface="Times New Roman" pitchFamily="18" charset="0"/>
              </a:rPr>
              <a:t>．</a:t>
            </a:r>
            <a:r>
              <a:rPr lang="zh-CN" altLang="zh-CN" sz="2000" dirty="0" smtClean="0">
                <a:solidFill>
                  <a:srgbClr val="002060"/>
                </a:solidFill>
                <a:latin typeface="Times New Roman" pitchFamily="18" charset="0"/>
                <a:ea typeface="微软雅黑" pitchFamily="34" charset="-122"/>
                <a:cs typeface="Times New Roman" pitchFamily="18" charset="0"/>
              </a:rPr>
              <a:t>录音制作者可以不经翻译作品的著作权人许可，使用其已发表的翻译作品制作录音制品，但应按规定向翻译作品的著作权人支付报酬</a:t>
            </a:r>
          </a:p>
          <a:p>
            <a:pPr>
              <a:lnSpc>
                <a:spcPct val="170000"/>
              </a:lnSpc>
            </a:pPr>
            <a:r>
              <a:rPr lang="en-US" altLang="zh-CN" sz="2000" dirty="0" smtClean="0">
                <a:solidFill>
                  <a:srgbClr val="002060"/>
                </a:solidFill>
                <a:latin typeface="Times New Roman" pitchFamily="18" charset="0"/>
                <a:ea typeface="微软雅黑" pitchFamily="34" charset="-122"/>
                <a:cs typeface="Times New Roman" pitchFamily="18" charset="0"/>
              </a:rPr>
              <a:t>D</a:t>
            </a:r>
            <a:r>
              <a:rPr lang="zh-CN" altLang="en-US" sz="2000" dirty="0" smtClean="0">
                <a:solidFill>
                  <a:srgbClr val="002060"/>
                </a:solidFill>
                <a:latin typeface="Times New Roman" pitchFamily="18" charset="0"/>
                <a:ea typeface="微软雅黑" pitchFamily="34" charset="-122"/>
                <a:cs typeface="Times New Roman" pitchFamily="18" charset="0"/>
              </a:rPr>
              <a:t>．</a:t>
            </a:r>
            <a:r>
              <a:rPr lang="zh-CN" altLang="zh-CN" sz="2000" dirty="0" smtClean="0">
                <a:solidFill>
                  <a:srgbClr val="002060"/>
                </a:solidFill>
                <a:latin typeface="Times New Roman" pitchFamily="18" charset="0"/>
                <a:ea typeface="微软雅黑" pitchFamily="34" charset="-122"/>
                <a:cs typeface="Times New Roman" pitchFamily="18" charset="0"/>
              </a:rPr>
              <a:t>录像制作者可以不经著作权人许可，使用其未发表作品制作录像制品，但应按规定支付报酬</a:t>
            </a:r>
          </a:p>
        </p:txBody>
      </p:sp>
    </p:spTree>
  </p:cSld>
  <p:clrMapOvr>
    <a:masterClrMapping/>
  </p:clrMapOvr>
  <p:transition>
    <p:dissolve/>
    <p:sndAc>
      <p:stSnd>
        <p:snd r:embed="rId2" name="chimes.wav"/>
      </p:stSnd>
    </p:sndAc>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3730" name="内容占位符 4"/>
          <p:cNvSpPr>
            <a:spLocks noGrp="1"/>
          </p:cNvSpPr>
          <p:nvPr>
            <p:ph idx="1"/>
          </p:nvPr>
        </p:nvSpPr>
        <p:spPr>
          <a:xfrm>
            <a:off x="457200" y="838200"/>
            <a:ext cx="8231188" cy="5287963"/>
          </a:xfrm>
        </p:spPr>
        <p:txBody>
          <a:bodyPr/>
          <a:lstStyle/>
          <a:p>
            <a:pPr>
              <a:lnSpc>
                <a:spcPct val="150000"/>
              </a:lnSpc>
            </a:pPr>
            <a:r>
              <a:rPr lang="en-US" altLang="zh-CN" sz="2400" b="1" dirty="0" smtClean="0">
                <a:solidFill>
                  <a:srgbClr val="002060"/>
                </a:solidFill>
                <a:latin typeface="Times New Roman" pitchFamily="18" charset="0"/>
                <a:ea typeface="长城仿宋体" pitchFamily="49" charset="-122"/>
                <a:cs typeface="Times New Roman" pitchFamily="18" charset="0"/>
              </a:rPr>
              <a:t>4</a:t>
            </a:r>
            <a:r>
              <a:rPr lang="zh-CN" altLang="en-US" sz="2400" b="1" dirty="0" smtClean="0">
                <a:solidFill>
                  <a:srgbClr val="002060"/>
                </a:solidFill>
                <a:latin typeface="Times New Roman" pitchFamily="18" charset="0"/>
                <a:ea typeface="长城仿宋体" pitchFamily="49" charset="-122"/>
                <a:cs typeface="Times New Roman" pitchFamily="18" charset="0"/>
              </a:rPr>
              <a:t>．</a:t>
            </a:r>
            <a:r>
              <a:rPr lang="zh-CN" altLang="zh-CN" sz="2400" b="1" dirty="0" smtClean="0">
                <a:solidFill>
                  <a:srgbClr val="002060"/>
                </a:solidFill>
                <a:latin typeface="Times New Roman" pitchFamily="18" charset="0"/>
                <a:ea typeface="长城仿宋体" pitchFamily="49" charset="-122"/>
                <a:cs typeface="Times New Roman" pitchFamily="18" charset="0"/>
              </a:rPr>
              <a:t>广播电台、电视台播放者的权利和义务</a:t>
            </a:r>
            <a:endParaRPr lang="en-US" altLang="zh-CN" sz="2400" b="1" dirty="0" smtClean="0">
              <a:solidFill>
                <a:srgbClr val="002060"/>
              </a:solidFill>
              <a:latin typeface="Times New Roman" pitchFamily="18" charset="0"/>
              <a:ea typeface="长城仿宋体" pitchFamily="49" charset="-122"/>
              <a:cs typeface="Times New Roman" pitchFamily="18" charset="0"/>
            </a:endParaRPr>
          </a:p>
          <a:p>
            <a:pPr>
              <a:lnSpc>
                <a:spcPct val="135000"/>
              </a:lnSpc>
            </a:pPr>
            <a:r>
              <a:rPr lang="zh-CN" altLang="en-US" sz="2200" dirty="0" smtClean="0">
                <a:solidFill>
                  <a:srgbClr val="002060"/>
                </a:solidFill>
                <a:latin typeface="Times New Roman" pitchFamily="18" charset="0"/>
                <a:ea typeface="长城仿宋体" pitchFamily="49" charset="-122"/>
                <a:cs typeface="Times New Roman" pitchFamily="18" charset="0"/>
              </a:rPr>
              <a:t>（</a:t>
            </a:r>
            <a:r>
              <a:rPr lang="en-US" altLang="zh-CN" sz="2200" dirty="0" smtClean="0">
                <a:solidFill>
                  <a:srgbClr val="002060"/>
                </a:solidFill>
                <a:latin typeface="Times New Roman" pitchFamily="18" charset="0"/>
                <a:ea typeface="长城仿宋体" pitchFamily="49" charset="-122"/>
                <a:cs typeface="Times New Roman" pitchFamily="18" charset="0"/>
              </a:rPr>
              <a:t>1</a:t>
            </a:r>
            <a:r>
              <a:rPr lang="zh-CN" altLang="en-US" sz="2200" dirty="0" smtClean="0">
                <a:solidFill>
                  <a:srgbClr val="002060"/>
                </a:solidFill>
                <a:latin typeface="Times New Roman" pitchFamily="18" charset="0"/>
                <a:ea typeface="长城仿宋体" pitchFamily="49" charset="-122"/>
                <a:cs typeface="Times New Roman" pitchFamily="18" charset="0"/>
              </a:rPr>
              <a:t>）播放他人未发表的作品，要取得同意并支付报酬</a:t>
            </a:r>
          </a:p>
          <a:p>
            <a:pPr>
              <a:lnSpc>
                <a:spcPct val="135000"/>
              </a:lnSpc>
            </a:pPr>
            <a:r>
              <a:rPr lang="zh-CN" altLang="en-US" sz="2200" dirty="0" smtClean="0">
                <a:solidFill>
                  <a:srgbClr val="002060"/>
                </a:solidFill>
                <a:latin typeface="Times New Roman" pitchFamily="18" charset="0"/>
                <a:ea typeface="长城仿宋体" pitchFamily="49" charset="-122"/>
                <a:cs typeface="Times New Roman" pitchFamily="18" charset="0"/>
              </a:rPr>
              <a:t>（</a:t>
            </a:r>
            <a:r>
              <a:rPr lang="en-US" altLang="zh-CN" sz="2200" dirty="0" smtClean="0">
                <a:solidFill>
                  <a:srgbClr val="002060"/>
                </a:solidFill>
                <a:latin typeface="Times New Roman" pitchFamily="18" charset="0"/>
                <a:ea typeface="长城仿宋体" pitchFamily="49" charset="-122"/>
                <a:cs typeface="Times New Roman" pitchFamily="18" charset="0"/>
              </a:rPr>
              <a:t>2</a:t>
            </a:r>
            <a:r>
              <a:rPr lang="zh-CN" altLang="en-US" sz="2200" dirty="0" smtClean="0">
                <a:solidFill>
                  <a:srgbClr val="002060"/>
                </a:solidFill>
                <a:latin typeface="Times New Roman" pitchFamily="18" charset="0"/>
                <a:ea typeface="长城仿宋体" pitchFamily="49" charset="-122"/>
                <a:cs typeface="Times New Roman" pitchFamily="18" charset="0"/>
              </a:rPr>
              <a:t>）播放他人已经发表的作品，可以不经同意，但要支付报酬</a:t>
            </a:r>
            <a:endParaRPr lang="en-US" altLang="zh-CN" sz="2200" dirty="0" smtClean="0">
              <a:solidFill>
                <a:srgbClr val="002060"/>
              </a:solidFill>
              <a:latin typeface="Times New Roman" pitchFamily="18" charset="0"/>
              <a:ea typeface="长城仿宋体" pitchFamily="49" charset="-122"/>
              <a:cs typeface="Times New Roman" pitchFamily="18" charset="0"/>
            </a:endParaRPr>
          </a:p>
          <a:p>
            <a:pPr>
              <a:lnSpc>
                <a:spcPct val="135000"/>
              </a:lnSpc>
            </a:pPr>
            <a:r>
              <a:rPr lang="zh-CN" altLang="en-US" sz="2200" dirty="0" smtClean="0">
                <a:solidFill>
                  <a:srgbClr val="002060"/>
                </a:solidFill>
                <a:latin typeface="Times New Roman" pitchFamily="18" charset="0"/>
                <a:ea typeface="长城仿宋体" pitchFamily="49" charset="-122"/>
                <a:cs typeface="Times New Roman" pitchFamily="18" charset="0"/>
              </a:rPr>
              <a:t>（</a:t>
            </a:r>
            <a:r>
              <a:rPr lang="en-US" altLang="zh-CN" sz="2200" dirty="0" smtClean="0">
                <a:solidFill>
                  <a:srgbClr val="002060"/>
                </a:solidFill>
                <a:latin typeface="Times New Roman" pitchFamily="18" charset="0"/>
                <a:ea typeface="长城仿宋体" pitchFamily="49" charset="-122"/>
                <a:cs typeface="Times New Roman" pitchFamily="18" charset="0"/>
              </a:rPr>
              <a:t>3</a:t>
            </a:r>
            <a:r>
              <a:rPr lang="zh-CN" altLang="en-US" sz="2200" dirty="0" smtClean="0">
                <a:solidFill>
                  <a:srgbClr val="002060"/>
                </a:solidFill>
                <a:latin typeface="Times New Roman" pitchFamily="18" charset="0"/>
                <a:ea typeface="长城仿宋体" pitchFamily="49" charset="-122"/>
                <a:cs typeface="Times New Roman" pitchFamily="18" charset="0"/>
              </a:rPr>
              <a:t>）播放他人的电影、录像作品，需要获得许可并支付报酬</a:t>
            </a:r>
          </a:p>
          <a:p>
            <a:pPr>
              <a:lnSpc>
                <a:spcPct val="135000"/>
              </a:lnSpc>
            </a:pPr>
            <a:r>
              <a:rPr lang="zh-CN" altLang="en-US" sz="2200" dirty="0" smtClean="0">
                <a:solidFill>
                  <a:srgbClr val="002060"/>
                </a:solidFill>
                <a:latin typeface="Times New Roman" pitchFamily="18" charset="0"/>
                <a:ea typeface="长城仿宋体" pitchFamily="49" charset="-122"/>
                <a:cs typeface="Times New Roman" pitchFamily="18" charset="0"/>
              </a:rPr>
              <a:t>（</a:t>
            </a:r>
            <a:r>
              <a:rPr lang="en-US" altLang="zh-CN" sz="2200" dirty="0" smtClean="0">
                <a:solidFill>
                  <a:srgbClr val="002060"/>
                </a:solidFill>
                <a:latin typeface="Times New Roman" pitchFamily="18" charset="0"/>
                <a:ea typeface="长城仿宋体" pitchFamily="49" charset="-122"/>
                <a:cs typeface="Times New Roman" pitchFamily="18" charset="0"/>
              </a:rPr>
              <a:t>4</a:t>
            </a:r>
            <a:r>
              <a:rPr lang="zh-CN" altLang="en-US" sz="2200" dirty="0" smtClean="0">
                <a:solidFill>
                  <a:srgbClr val="002060"/>
                </a:solidFill>
                <a:latin typeface="Times New Roman" pitchFamily="18" charset="0"/>
                <a:ea typeface="长城仿宋体" pitchFamily="49" charset="-122"/>
                <a:cs typeface="Times New Roman" pitchFamily="18" charset="0"/>
              </a:rPr>
              <a:t>）有权许可他人播放（逻辑上当然包含禁止权）和复制</a:t>
            </a:r>
          </a:p>
          <a:p>
            <a:pPr>
              <a:lnSpc>
                <a:spcPct val="135000"/>
              </a:lnSpc>
            </a:pPr>
            <a:r>
              <a:rPr lang="zh-CN" altLang="en-US" sz="2200" dirty="0" smtClean="0">
                <a:solidFill>
                  <a:srgbClr val="002060"/>
                </a:solidFill>
                <a:latin typeface="Times New Roman" pitchFamily="18" charset="0"/>
                <a:ea typeface="长城仿宋体" pitchFamily="49" charset="-122"/>
                <a:cs typeface="Times New Roman" pitchFamily="18" charset="0"/>
              </a:rPr>
              <a:t>（</a:t>
            </a:r>
            <a:r>
              <a:rPr lang="en-US" altLang="zh-CN" sz="2200" dirty="0" smtClean="0">
                <a:solidFill>
                  <a:srgbClr val="002060"/>
                </a:solidFill>
                <a:latin typeface="Times New Roman" pitchFamily="18" charset="0"/>
                <a:ea typeface="长城仿宋体" pitchFamily="49" charset="-122"/>
                <a:cs typeface="Times New Roman" pitchFamily="18" charset="0"/>
              </a:rPr>
              <a:t>5</a:t>
            </a:r>
            <a:r>
              <a:rPr lang="zh-CN" altLang="en-US" sz="2200" dirty="0" smtClean="0">
                <a:solidFill>
                  <a:srgbClr val="002060"/>
                </a:solidFill>
                <a:latin typeface="Times New Roman" pitchFamily="18" charset="0"/>
                <a:ea typeface="长城仿宋体" pitchFamily="49" charset="-122"/>
                <a:cs typeface="Times New Roman" pitchFamily="18" charset="0"/>
              </a:rPr>
              <a:t>）保护期为首次播放后</a:t>
            </a:r>
            <a:r>
              <a:rPr lang="en-US" altLang="zh-CN" sz="2200" dirty="0" smtClean="0">
                <a:solidFill>
                  <a:srgbClr val="002060"/>
                </a:solidFill>
                <a:latin typeface="Times New Roman" pitchFamily="18" charset="0"/>
                <a:ea typeface="长城仿宋体" pitchFamily="49" charset="-122"/>
                <a:cs typeface="Times New Roman" pitchFamily="18" charset="0"/>
              </a:rPr>
              <a:t>50</a:t>
            </a:r>
            <a:r>
              <a:rPr lang="zh-CN" altLang="en-US" sz="2200" dirty="0" smtClean="0">
                <a:solidFill>
                  <a:srgbClr val="002060"/>
                </a:solidFill>
                <a:latin typeface="Times New Roman" pitchFamily="18" charset="0"/>
                <a:ea typeface="长城仿宋体" pitchFamily="49" charset="-122"/>
                <a:cs typeface="Times New Roman" pitchFamily="18" charset="0"/>
              </a:rPr>
              <a:t>年</a:t>
            </a:r>
          </a:p>
          <a:p>
            <a:pPr>
              <a:lnSpc>
                <a:spcPct val="135000"/>
              </a:lnSpc>
            </a:pPr>
            <a:endParaRPr lang="zh-CN" altLang="en-US" sz="2200" b="1" dirty="0" smtClean="0">
              <a:solidFill>
                <a:srgbClr val="002060"/>
              </a:solidFill>
              <a:latin typeface="Times New Roman" pitchFamily="18" charset="0"/>
              <a:ea typeface="长城仿宋体" pitchFamily="49" charset="-122"/>
              <a:cs typeface="Times New Roman" pitchFamily="18" charset="0"/>
            </a:endParaRP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内容占位符 2"/>
          <p:cNvSpPr>
            <a:spLocks noGrp="1"/>
          </p:cNvSpPr>
          <p:nvPr>
            <p:ph idx="1"/>
          </p:nvPr>
        </p:nvSpPr>
        <p:spPr>
          <a:xfrm>
            <a:off x="457200" y="914400"/>
            <a:ext cx="8231188" cy="5211763"/>
          </a:xfrm>
        </p:spPr>
        <p:txBody>
          <a:bodyPr/>
          <a:lstStyle/>
          <a:p>
            <a:pPr>
              <a:lnSpc>
                <a:spcPct val="135000"/>
              </a:lnSpc>
            </a:pPr>
            <a:r>
              <a:rPr lang="zh-CN" altLang="zh-CN" sz="2400" b="1" dirty="0" smtClean="0">
                <a:solidFill>
                  <a:srgbClr val="002060"/>
                </a:solidFill>
                <a:latin typeface="Times New Roman" pitchFamily="18" charset="0"/>
                <a:ea typeface="微软雅黑" pitchFamily="34" charset="-122"/>
                <a:cs typeface="Times New Roman" pitchFamily="18" charset="0"/>
              </a:rPr>
              <a:t>【</a:t>
            </a:r>
            <a:r>
              <a:rPr lang="en-US" altLang="zh-CN" sz="2400" b="1" dirty="0" smtClean="0">
                <a:solidFill>
                  <a:srgbClr val="002060"/>
                </a:solidFill>
                <a:latin typeface="Times New Roman" pitchFamily="18" charset="0"/>
                <a:ea typeface="微软雅黑" pitchFamily="34" charset="-122"/>
                <a:cs typeface="Times New Roman" pitchFamily="18" charset="0"/>
              </a:rPr>
              <a:t>2008</a:t>
            </a:r>
            <a:r>
              <a:rPr lang="zh-CN" altLang="zh-CN" sz="2400" b="1" dirty="0" smtClean="0">
                <a:solidFill>
                  <a:srgbClr val="002060"/>
                </a:solidFill>
                <a:latin typeface="Times New Roman" pitchFamily="18" charset="0"/>
                <a:ea typeface="微软雅黑" pitchFamily="34" charset="-122"/>
                <a:cs typeface="Times New Roman" pitchFamily="18" charset="0"/>
              </a:rPr>
              <a:t>年第</a:t>
            </a:r>
            <a:r>
              <a:rPr lang="en-US" altLang="zh-CN" sz="2400" b="1" dirty="0" smtClean="0">
                <a:solidFill>
                  <a:srgbClr val="002060"/>
                </a:solidFill>
                <a:latin typeface="Times New Roman" pitchFamily="18" charset="0"/>
                <a:ea typeface="微软雅黑" pitchFamily="34" charset="-122"/>
                <a:cs typeface="Times New Roman" pitchFamily="18" charset="0"/>
              </a:rPr>
              <a:t>71</a:t>
            </a:r>
            <a:r>
              <a:rPr lang="zh-CN" altLang="zh-CN" sz="2400" b="1" dirty="0" smtClean="0">
                <a:solidFill>
                  <a:srgbClr val="002060"/>
                </a:solidFill>
                <a:latin typeface="Times New Roman" pitchFamily="18" charset="0"/>
                <a:ea typeface="微软雅黑" pitchFamily="34" charset="-122"/>
                <a:cs typeface="Times New Roman" pitchFamily="18" charset="0"/>
              </a:rPr>
              <a:t>题】</a:t>
            </a:r>
            <a:r>
              <a:rPr lang="zh-CN" altLang="zh-CN" sz="2400" dirty="0" smtClean="0">
                <a:solidFill>
                  <a:srgbClr val="002060"/>
                </a:solidFill>
                <a:latin typeface="Times New Roman" pitchFamily="18" charset="0"/>
                <a:ea typeface="微软雅黑" pitchFamily="34" charset="-122"/>
                <a:cs typeface="Times New Roman" pitchFamily="18" charset="0"/>
              </a:rPr>
              <a:t>下列哪些使用作品的行为，可以不经著作权人许可，但应当支付报酬？</a:t>
            </a:r>
          </a:p>
          <a:p>
            <a:pPr>
              <a:lnSpc>
                <a:spcPct val="135000"/>
              </a:lnSpc>
            </a:pPr>
            <a:r>
              <a:rPr lang="en-US" altLang="zh-CN" sz="2400" dirty="0" smtClean="0">
                <a:solidFill>
                  <a:srgbClr val="002060"/>
                </a:solidFill>
                <a:latin typeface="Times New Roman" pitchFamily="18" charset="0"/>
                <a:ea typeface="微软雅黑" pitchFamily="34" charset="-122"/>
                <a:cs typeface="Times New Roman" pitchFamily="18" charset="0"/>
              </a:rPr>
              <a:t>A</a:t>
            </a:r>
            <a:r>
              <a:rPr lang="zh-CN" altLang="en-US" sz="2400" dirty="0" smtClean="0">
                <a:solidFill>
                  <a:srgbClr val="002060"/>
                </a:solidFill>
                <a:latin typeface="Times New Roman" pitchFamily="18" charset="0"/>
                <a:ea typeface="微软雅黑" pitchFamily="34" charset="-122"/>
                <a:cs typeface="Times New Roman" pitchFamily="18" charset="0"/>
              </a:rPr>
              <a:t>．</a:t>
            </a:r>
            <a:r>
              <a:rPr lang="zh-CN" altLang="zh-CN" sz="2400" dirty="0" smtClean="0">
                <a:solidFill>
                  <a:srgbClr val="002060"/>
                </a:solidFill>
                <a:latin typeface="Times New Roman" pitchFamily="18" charset="0"/>
                <a:ea typeface="微软雅黑" pitchFamily="34" charset="-122"/>
                <a:cs typeface="Times New Roman" pitchFamily="18" charset="0"/>
              </a:rPr>
              <a:t>录音录像制作者使用他人作品制作录音录像制品</a:t>
            </a:r>
          </a:p>
          <a:p>
            <a:pPr>
              <a:lnSpc>
                <a:spcPct val="135000"/>
              </a:lnSpc>
            </a:pPr>
            <a:r>
              <a:rPr lang="en-US" altLang="zh-CN" sz="2400" dirty="0" smtClean="0">
                <a:solidFill>
                  <a:srgbClr val="C00000"/>
                </a:solidFill>
                <a:latin typeface="Times New Roman" pitchFamily="18" charset="0"/>
                <a:ea typeface="微软雅黑" pitchFamily="34" charset="-122"/>
                <a:cs typeface="Times New Roman" pitchFamily="18" charset="0"/>
              </a:rPr>
              <a:t>B</a:t>
            </a:r>
            <a:r>
              <a:rPr lang="zh-CN" altLang="en-US" sz="2400" dirty="0" smtClean="0">
                <a:solidFill>
                  <a:srgbClr val="C00000"/>
                </a:solidFill>
                <a:latin typeface="Times New Roman" pitchFamily="18" charset="0"/>
                <a:ea typeface="微软雅黑" pitchFamily="34" charset="-122"/>
                <a:cs typeface="Times New Roman" pitchFamily="18" charset="0"/>
              </a:rPr>
              <a:t>．</a:t>
            </a:r>
            <a:r>
              <a:rPr lang="zh-CN" altLang="zh-CN" sz="2400" dirty="0" smtClean="0">
                <a:solidFill>
                  <a:srgbClr val="C00000"/>
                </a:solidFill>
                <a:latin typeface="Times New Roman" pitchFamily="18" charset="0"/>
                <a:ea typeface="微软雅黑" pitchFamily="34" charset="-122"/>
                <a:cs typeface="Times New Roman" pitchFamily="18" charset="0"/>
              </a:rPr>
              <a:t>电视台播放他人已经发表的作品</a:t>
            </a:r>
          </a:p>
          <a:p>
            <a:pPr>
              <a:lnSpc>
                <a:spcPct val="135000"/>
              </a:lnSpc>
            </a:pPr>
            <a:r>
              <a:rPr lang="en-US" altLang="zh-CN" sz="2400" dirty="0" smtClean="0">
                <a:solidFill>
                  <a:srgbClr val="002060"/>
                </a:solidFill>
                <a:latin typeface="Times New Roman" pitchFamily="18" charset="0"/>
                <a:ea typeface="微软雅黑" pitchFamily="34" charset="-122"/>
                <a:cs typeface="Times New Roman" pitchFamily="18" charset="0"/>
              </a:rPr>
              <a:t>C</a:t>
            </a:r>
            <a:r>
              <a:rPr lang="zh-CN" altLang="en-US" sz="2400" dirty="0" smtClean="0">
                <a:solidFill>
                  <a:srgbClr val="002060"/>
                </a:solidFill>
                <a:latin typeface="Times New Roman" pitchFamily="18" charset="0"/>
                <a:ea typeface="微软雅黑" pitchFamily="34" charset="-122"/>
                <a:cs typeface="Times New Roman" pitchFamily="18" charset="0"/>
              </a:rPr>
              <a:t>．</a:t>
            </a:r>
            <a:r>
              <a:rPr lang="zh-CN" altLang="zh-CN" sz="2400" dirty="0" smtClean="0">
                <a:solidFill>
                  <a:srgbClr val="002060"/>
                </a:solidFill>
                <a:latin typeface="Times New Roman" pitchFamily="18" charset="0"/>
                <a:ea typeface="微软雅黑" pitchFamily="34" charset="-122"/>
                <a:cs typeface="Times New Roman" pitchFamily="18" charset="0"/>
              </a:rPr>
              <a:t>广播电台播放他人未发表的作品</a:t>
            </a:r>
          </a:p>
          <a:p>
            <a:pPr>
              <a:lnSpc>
                <a:spcPct val="135000"/>
              </a:lnSpc>
            </a:pPr>
            <a:r>
              <a:rPr lang="en-US" altLang="zh-CN" sz="2400" dirty="0" smtClean="0">
                <a:solidFill>
                  <a:srgbClr val="002060"/>
                </a:solidFill>
                <a:latin typeface="Times New Roman" pitchFamily="18" charset="0"/>
                <a:ea typeface="微软雅黑" pitchFamily="34" charset="-122"/>
                <a:cs typeface="Times New Roman" pitchFamily="18" charset="0"/>
              </a:rPr>
              <a:t>D</a:t>
            </a:r>
            <a:r>
              <a:rPr lang="zh-CN" altLang="en-US" sz="2400" dirty="0" smtClean="0">
                <a:solidFill>
                  <a:srgbClr val="002060"/>
                </a:solidFill>
                <a:latin typeface="Times New Roman" pitchFamily="18" charset="0"/>
                <a:ea typeface="微软雅黑" pitchFamily="34" charset="-122"/>
                <a:cs typeface="Times New Roman" pitchFamily="18" charset="0"/>
              </a:rPr>
              <a:t>．</a:t>
            </a:r>
            <a:r>
              <a:rPr lang="zh-CN" altLang="zh-CN" sz="2400" dirty="0" smtClean="0">
                <a:solidFill>
                  <a:srgbClr val="002060"/>
                </a:solidFill>
                <a:latin typeface="Times New Roman" pitchFamily="18" charset="0"/>
                <a:ea typeface="微软雅黑" pitchFamily="34" charset="-122"/>
                <a:cs typeface="Times New Roman" pitchFamily="18" charset="0"/>
              </a:rPr>
              <a:t>将已经发表的作品改成盲文出版</a:t>
            </a:r>
          </a:p>
        </p:txBody>
      </p:sp>
    </p:spTree>
  </p:cSld>
  <p:clrMapOvr>
    <a:masterClrMapping/>
  </p:clrMapOvr>
  <p:transition>
    <p:dissolve/>
    <p:sndAc>
      <p:stSnd>
        <p:snd r:embed="rId2" name="chimes.wav"/>
      </p:stSnd>
    </p:sndAc>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内容占位符 2"/>
          <p:cNvSpPr>
            <a:spLocks noGrp="1"/>
          </p:cNvSpPr>
          <p:nvPr>
            <p:ph idx="1"/>
          </p:nvPr>
        </p:nvSpPr>
        <p:spPr>
          <a:xfrm>
            <a:off x="457200" y="914400"/>
            <a:ext cx="8231188" cy="5211763"/>
          </a:xfrm>
        </p:spPr>
        <p:txBody>
          <a:bodyPr/>
          <a:lstStyle/>
          <a:p>
            <a:pPr>
              <a:lnSpc>
                <a:spcPct val="150000"/>
              </a:lnSpc>
            </a:pPr>
            <a:r>
              <a:rPr lang="en-US" altLang="zh-CN" sz="2000" b="1" dirty="0" smtClean="0">
                <a:solidFill>
                  <a:srgbClr val="002060"/>
                </a:solidFill>
                <a:latin typeface="Times New Roman" pitchFamily="18" charset="0"/>
                <a:ea typeface="微软雅黑" pitchFamily="34" charset="-122"/>
                <a:cs typeface="Times New Roman" pitchFamily="18" charset="0"/>
              </a:rPr>
              <a:t>【2013</a:t>
            </a:r>
            <a:r>
              <a:rPr lang="zh-CN" altLang="en-US" sz="2000" b="1" dirty="0" smtClean="0">
                <a:solidFill>
                  <a:srgbClr val="002060"/>
                </a:solidFill>
                <a:latin typeface="Times New Roman" pitchFamily="18" charset="0"/>
                <a:ea typeface="微软雅黑" pitchFamily="34" charset="-122"/>
                <a:cs typeface="Times New Roman" pitchFamily="18" charset="0"/>
              </a:rPr>
              <a:t>年第</a:t>
            </a:r>
            <a:r>
              <a:rPr lang="en-US" altLang="zh-CN" sz="2000" b="1" dirty="0" smtClean="0">
                <a:solidFill>
                  <a:srgbClr val="002060"/>
                </a:solidFill>
                <a:latin typeface="Times New Roman" pitchFamily="18" charset="0"/>
                <a:ea typeface="微软雅黑" pitchFamily="34" charset="-122"/>
                <a:cs typeface="Times New Roman" pitchFamily="18" charset="0"/>
              </a:rPr>
              <a:t>67</a:t>
            </a:r>
            <a:r>
              <a:rPr lang="zh-CN" altLang="en-US" sz="2000" b="1" dirty="0" smtClean="0">
                <a:solidFill>
                  <a:srgbClr val="002060"/>
                </a:solidFill>
                <a:latin typeface="Times New Roman" pitchFamily="18" charset="0"/>
                <a:ea typeface="微软雅黑" pitchFamily="34" charset="-122"/>
                <a:cs typeface="Times New Roman" pitchFamily="18" charset="0"/>
              </a:rPr>
              <a:t>题</a:t>
            </a:r>
            <a:r>
              <a:rPr lang="en-US" altLang="zh-CN" sz="2000" b="1" dirty="0" smtClean="0">
                <a:solidFill>
                  <a:srgbClr val="002060"/>
                </a:solidFill>
                <a:latin typeface="Times New Roman" pitchFamily="18" charset="0"/>
                <a:ea typeface="微软雅黑" pitchFamily="34" charset="-122"/>
                <a:cs typeface="Times New Roman" pitchFamily="18" charset="0"/>
              </a:rPr>
              <a:t>】</a:t>
            </a:r>
            <a:r>
              <a:rPr lang="zh-CN" altLang="en-US" sz="2000" dirty="0" smtClean="0">
                <a:solidFill>
                  <a:srgbClr val="002060"/>
                </a:solidFill>
                <a:latin typeface="Times New Roman" pitchFamily="18" charset="0"/>
                <a:ea typeface="微软雅黑" pitchFamily="34" charset="-122"/>
                <a:cs typeface="Times New Roman" pitchFamily="18" charset="0"/>
              </a:rPr>
              <a:t>根据著作权法及相关规定，关于广播电台电视台播放他人作品，下列哪些说法是正确的？</a:t>
            </a:r>
          </a:p>
          <a:p>
            <a:pPr>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A</a:t>
            </a:r>
            <a:r>
              <a:rPr lang="zh-CN" altLang="en-US" sz="2000" dirty="0" smtClean="0">
                <a:solidFill>
                  <a:srgbClr val="C00000"/>
                </a:solidFill>
                <a:latin typeface="Times New Roman" pitchFamily="18" charset="0"/>
                <a:ea typeface="微软雅黑" pitchFamily="34" charset="-122"/>
                <a:cs typeface="Times New Roman" pitchFamily="18" charset="0"/>
              </a:rPr>
              <a:t>．广播电台播放他人未发表的作品，应当取得著作权人许可，并支付报酬</a:t>
            </a:r>
          </a:p>
          <a:p>
            <a:pPr>
              <a:lnSpc>
                <a:spcPct val="150000"/>
              </a:lnSpc>
            </a:pPr>
            <a:r>
              <a:rPr lang="en-US" altLang="zh-CN" sz="2000" dirty="0" smtClean="0">
                <a:solidFill>
                  <a:srgbClr val="002060"/>
                </a:solidFill>
                <a:latin typeface="Times New Roman" pitchFamily="18" charset="0"/>
                <a:ea typeface="微软雅黑" pitchFamily="34" charset="-122"/>
                <a:cs typeface="Times New Roman" pitchFamily="18" charset="0"/>
              </a:rPr>
              <a:t>B</a:t>
            </a:r>
            <a:r>
              <a:rPr lang="zh-CN" altLang="en-US" sz="2000" dirty="0" smtClean="0">
                <a:solidFill>
                  <a:srgbClr val="002060"/>
                </a:solidFill>
                <a:latin typeface="Times New Roman" pitchFamily="18" charset="0"/>
                <a:ea typeface="微软雅黑" pitchFamily="34" charset="-122"/>
                <a:cs typeface="Times New Roman" pitchFamily="18" charset="0"/>
              </a:rPr>
              <a:t>．广播电台播放他人未发表的作品，应当取得著作权人许可，但无需支付报酬</a:t>
            </a:r>
          </a:p>
          <a:p>
            <a:pPr>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C</a:t>
            </a:r>
            <a:r>
              <a:rPr lang="zh-CN" altLang="en-US" sz="2000" dirty="0" smtClean="0">
                <a:solidFill>
                  <a:srgbClr val="C00000"/>
                </a:solidFill>
                <a:latin typeface="Times New Roman" pitchFamily="18" charset="0"/>
                <a:ea typeface="微软雅黑" pitchFamily="34" charset="-122"/>
                <a:cs typeface="Times New Roman" pitchFamily="18" charset="0"/>
              </a:rPr>
              <a:t>．电视台播放他人已发表的作品，可以不经著作权人许可，但应当支付报酬</a:t>
            </a:r>
          </a:p>
          <a:p>
            <a:pPr>
              <a:lnSpc>
                <a:spcPct val="150000"/>
              </a:lnSpc>
            </a:pPr>
            <a:r>
              <a:rPr lang="en-US" altLang="zh-CN" sz="2000" dirty="0" smtClean="0">
                <a:solidFill>
                  <a:srgbClr val="002060"/>
                </a:solidFill>
                <a:latin typeface="Times New Roman" pitchFamily="18" charset="0"/>
                <a:ea typeface="微软雅黑" pitchFamily="34" charset="-122"/>
                <a:cs typeface="Times New Roman" pitchFamily="18" charset="0"/>
              </a:rPr>
              <a:t>D</a:t>
            </a:r>
            <a:r>
              <a:rPr lang="zh-CN" altLang="en-US" sz="2000" dirty="0" smtClean="0">
                <a:solidFill>
                  <a:srgbClr val="002060"/>
                </a:solidFill>
                <a:latin typeface="Times New Roman" pitchFamily="18" charset="0"/>
                <a:ea typeface="微软雅黑" pitchFamily="34" charset="-122"/>
                <a:cs typeface="Times New Roman" pitchFamily="18" charset="0"/>
              </a:rPr>
              <a:t>．电视台播放他人已发表的作品，可以不经著作权人许可，也无需支付报酬</a:t>
            </a:r>
          </a:p>
        </p:txBody>
      </p:sp>
    </p:spTree>
  </p:cSld>
  <p:clrMapOvr>
    <a:masterClrMapping/>
  </p:clrMapOvr>
  <p:transition>
    <p:dissolve/>
    <p:sndAc>
      <p:stSnd>
        <p:snd r:embed="rId2" name="chimes.wav"/>
      </p:stSnd>
    </p:sndAc>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914400" y="685800"/>
            <a:ext cx="7623175" cy="563563"/>
          </a:xfrm>
        </p:spPr>
        <p:txBody>
          <a:bodyPr rtlCol="0">
            <a:normAutofit fontScale="90000"/>
          </a:bodyPr>
          <a:lstStyle/>
          <a:p>
            <a:pPr algn="l" fontAlgn="auto">
              <a:spcAft>
                <a:spcPts val="0"/>
              </a:spcAft>
              <a:defRPr/>
            </a:pPr>
            <a:r>
              <a:rPr lang="zh-CN" altLang="en-US" b="1" dirty="0" smtClean="0">
                <a:solidFill>
                  <a:srgbClr val="002060"/>
                </a:solidFill>
                <a:latin typeface="Times New Roman" pitchFamily="18" charset="0"/>
                <a:cs typeface="Times New Roman" pitchFamily="18" charset="0"/>
              </a:rPr>
              <a:t>四、著作权及其相关权利的保护</a:t>
            </a:r>
            <a:endParaRPr lang="zh-CN" altLang="en-US" b="1" dirty="0">
              <a:solidFill>
                <a:srgbClr val="002060"/>
              </a:solidFill>
              <a:latin typeface="Times New Roman" pitchFamily="18" charset="0"/>
              <a:cs typeface="Times New Roman" pitchFamily="18" charset="0"/>
            </a:endParaRPr>
          </a:p>
        </p:txBody>
      </p:sp>
      <p:sp>
        <p:nvSpPr>
          <p:cNvPr id="5" name="内容占位符 4"/>
          <p:cNvSpPr>
            <a:spLocks noGrp="1"/>
          </p:cNvSpPr>
          <p:nvPr>
            <p:ph idx="1"/>
          </p:nvPr>
        </p:nvSpPr>
        <p:spPr/>
        <p:txBody>
          <a:bodyPr>
            <a:normAutofit/>
          </a:bodyPr>
          <a:lstStyle/>
          <a:p>
            <a:pPr>
              <a:lnSpc>
                <a:spcPct val="130000"/>
              </a:lnSpc>
            </a:pPr>
            <a:r>
              <a:rPr lang="zh-CN" altLang="en-US" sz="2600" b="1" dirty="0" smtClean="0">
                <a:solidFill>
                  <a:srgbClr val="002060"/>
                </a:solidFill>
                <a:latin typeface="Times New Roman" pitchFamily="18" charset="0"/>
                <a:ea typeface="微软雅黑" pitchFamily="34" charset="-122"/>
                <a:cs typeface="Times New Roman" pitchFamily="18" charset="0"/>
              </a:rPr>
              <a:t>（一）侵犯著作权及其相关权利的行为</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a:lnSpc>
                <a:spcPct val="130000"/>
              </a:lnSpc>
            </a:pPr>
            <a:r>
              <a:rPr lang="en-US" altLang="zh-CN" sz="2200" b="1" dirty="0" smtClean="0">
                <a:solidFill>
                  <a:srgbClr val="002060"/>
                </a:solidFill>
                <a:latin typeface="Times New Roman" pitchFamily="18" charset="0"/>
                <a:ea typeface="长城仿宋体" pitchFamily="49" charset="-122"/>
                <a:cs typeface="Times New Roman" pitchFamily="18" charset="0"/>
              </a:rPr>
              <a:t>1</a:t>
            </a:r>
            <a:r>
              <a:rPr lang="zh-CN" altLang="en-US" sz="2200" b="1" dirty="0" smtClean="0">
                <a:solidFill>
                  <a:srgbClr val="002060"/>
                </a:solidFill>
                <a:latin typeface="Times New Roman" pitchFamily="18" charset="0"/>
                <a:ea typeface="长城仿宋体" pitchFamily="49" charset="-122"/>
                <a:cs typeface="Times New Roman" pitchFamily="18" charset="0"/>
              </a:rPr>
              <a:t>．损害著作权人利益的侵权行为</a:t>
            </a:r>
            <a:endParaRPr lang="en-US" altLang="zh-CN" sz="2200" b="1" dirty="0" smtClean="0">
              <a:solidFill>
                <a:srgbClr val="002060"/>
              </a:solidFill>
              <a:latin typeface="Times New Roman" pitchFamily="18" charset="0"/>
              <a:ea typeface="长城仿宋体" pitchFamily="49" charset="-122"/>
              <a:cs typeface="Times New Roman" pitchFamily="18" charset="0"/>
            </a:endParaRPr>
          </a:p>
          <a:p>
            <a:pPr>
              <a:lnSpc>
                <a:spcPct val="130000"/>
              </a:lnSpc>
            </a:pPr>
            <a:r>
              <a:rPr lang="en-US" altLang="zh-CN" sz="2000" b="1" dirty="0" smtClean="0">
                <a:solidFill>
                  <a:srgbClr val="002060"/>
                </a:solidFill>
                <a:latin typeface="Times New Roman" pitchFamily="18" charset="0"/>
                <a:ea typeface="长城仿宋体" pitchFamily="49" charset="-122"/>
                <a:cs typeface="Times New Roman" pitchFamily="18" charset="0"/>
              </a:rPr>
              <a:t>《</a:t>
            </a:r>
            <a:r>
              <a:rPr lang="zh-CN" altLang="en-US" sz="2000" b="1" dirty="0" smtClean="0">
                <a:solidFill>
                  <a:srgbClr val="002060"/>
                </a:solidFill>
                <a:latin typeface="Times New Roman" pitchFamily="18" charset="0"/>
                <a:ea typeface="长城仿宋体" pitchFamily="49" charset="-122"/>
                <a:cs typeface="Times New Roman" pitchFamily="18" charset="0"/>
              </a:rPr>
              <a:t>著作权法</a:t>
            </a:r>
            <a:r>
              <a:rPr lang="en-US" altLang="zh-CN" sz="2000" b="1" dirty="0" smtClean="0">
                <a:solidFill>
                  <a:srgbClr val="002060"/>
                </a:solidFill>
                <a:latin typeface="Times New Roman" pitchFamily="18" charset="0"/>
                <a:ea typeface="长城仿宋体" pitchFamily="49" charset="-122"/>
                <a:cs typeface="Times New Roman" pitchFamily="18" charset="0"/>
              </a:rPr>
              <a:t>》</a:t>
            </a:r>
            <a:r>
              <a:rPr lang="zh-CN" altLang="en-US" sz="2000" b="1" dirty="0" smtClean="0">
                <a:solidFill>
                  <a:srgbClr val="002060"/>
                </a:solidFill>
                <a:latin typeface="Times New Roman" pitchFamily="18" charset="0"/>
                <a:ea typeface="长城仿宋体" pitchFamily="49" charset="-122"/>
                <a:cs typeface="Times New Roman" pitchFamily="18" charset="0"/>
              </a:rPr>
              <a:t>第</a:t>
            </a:r>
            <a:r>
              <a:rPr lang="en-US" altLang="zh-CN" sz="2000" b="1" dirty="0" smtClean="0">
                <a:solidFill>
                  <a:srgbClr val="002060"/>
                </a:solidFill>
                <a:latin typeface="Times New Roman" pitchFamily="18" charset="0"/>
                <a:ea typeface="长城仿宋体" pitchFamily="49" charset="-122"/>
                <a:cs typeface="Times New Roman" pitchFamily="18" charset="0"/>
              </a:rPr>
              <a:t>47</a:t>
            </a:r>
            <a:r>
              <a:rPr lang="zh-CN" altLang="en-US" sz="2000" b="1" dirty="0" smtClean="0">
                <a:solidFill>
                  <a:srgbClr val="002060"/>
                </a:solidFill>
                <a:latin typeface="Times New Roman" pitchFamily="18" charset="0"/>
                <a:ea typeface="长城仿宋体" pitchFamily="49" charset="-122"/>
                <a:cs typeface="Times New Roman" pitchFamily="18" charset="0"/>
              </a:rPr>
              <a:t>条：</a:t>
            </a:r>
            <a:r>
              <a:rPr lang="zh-CN" altLang="en-US" sz="2000" dirty="0" smtClean="0">
                <a:solidFill>
                  <a:srgbClr val="002060"/>
                </a:solidFill>
                <a:latin typeface="Times New Roman" pitchFamily="18" charset="0"/>
                <a:ea typeface="长城仿宋体" pitchFamily="49" charset="-122"/>
                <a:cs typeface="Times New Roman" pitchFamily="18" charset="0"/>
              </a:rPr>
              <a:t>有下列侵权行为的，应当根据情况，承担停止侵害、消除影响、赔礼道歉、赔偿损失等民事责任：</a:t>
            </a:r>
            <a:br>
              <a:rPr lang="zh-CN" altLang="en-US" sz="2000" dirty="0" smtClean="0">
                <a:solidFill>
                  <a:srgbClr val="002060"/>
                </a:solidFill>
                <a:latin typeface="Times New Roman" pitchFamily="18" charset="0"/>
                <a:ea typeface="长城仿宋体" pitchFamily="49" charset="-122"/>
                <a:cs typeface="Times New Roman" pitchFamily="18" charset="0"/>
              </a:rPr>
            </a:br>
            <a:r>
              <a:rPr lang="zh-CN" altLang="en-US" sz="2000" dirty="0" smtClean="0">
                <a:solidFill>
                  <a:srgbClr val="002060"/>
                </a:solidFill>
                <a:latin typeface="Times New Roman" pitchFamily="18" charset="0"/>
                <a:ea typeface="长城仿宋体" pitchFamily="49" charset="-122"/>
                <a:cs typeface="Times New Roman" pitchFamily="18" charset="0"/>
              </a:rPr>
              <a:t>（一）未经著作权人许可，发表其作品的；</a:t>
            </a:r>
            <a:br>
              <a:rPr lang="zh-CN" altLang="en-US" sz="2000" dirty="0" smtClean="0">
                <a:solidFill>
                  <a:srgbClr val="002060"/>
                </a:solidFill>
                <a:latin typeface="Times New Roman" pitchFamily="18" charset="0"/>
                <a:ea typeface="长城仿宋体" pitchFamily="49" charset="-122"/>
                <a:cs typeface="Times New Roman" pitchFamily="18" charset="0"/>
              </a:rPr>
            </a:br>
            <a:r>
              <a:rPr lang="zh-CN" altLang="en-US" sz="2000" dirty="0" smtClean="0">
                <a:solidFill>
                  <a:srgbClr val="002060"/>
                </a:solidFill>
                <a:latin typeface="Times New Roman" pitchFamily="18" charset="0"/>
                <a:ea typeface="长城仿宋体" pitchFamily="49" charset="-122"/>
                <a:cs typeface="Times New Roman" pitchFamily="18" charset="0"/>
              </a:rPr>
              <a:t>（二）未经合作作者许可，将与他人合作创作的作品当作自己单独创作的作品发表的；</a:t>
            </a:r>
            <a:endParaRPr lang="en-US" altLang="zh-CN" sz="2000" dirty="0" smtClean="0">
              <a:solidFill>
                <a:srgbClr val="002060"/>
              </a:solidFill>
              <a:latin typeface="Times New Roman" pitchFamily="18" charset="0"/>
              <a:ea typeface="长城仿宋体" pitchFamily="49" charset="-122"/>
              <a:cs typeface="Times New Roman" pitchFamily="18" charset="0"/>
            </a:endParaRPr>
          </a:p>
          <a:p>
            <a:pPr>
              <a:lnSpc>
                <a:spcPct val="130000"/>
              </a:lnSpc>
            </a:pPr>
            <a:r>
              <a:rPr lang="zh-CN" altLang="en-US" sz="2000" dirty="0" smtClean="0">
                <a:solidFill>
                  <a:srgbClr val="002060"/>
                </a:solidFill>
                <a:latin typeface="Times New Roman" pitchFamily="18" charset="0"/>
                <a:ea typeface="长城仿宋体" pitchFamily="49" charset="-122"/>
                <a:cs typeface="Times New Roman" pitchFamily="18" charset="0"/>
              </a:rPr>
              <a:t>（三）没有参加创作，为谋取个人名利，在他人作品上署名的；</a:t>
            </a:r>
            <a:endParaRPr lang="en-US" altLang="zh-CN" sz="2000" dirty="0" smtClean="0">
              <a:solidFill>
                <a:srgbClr val="002060"/>
              </a:solidFill>
              <a:latin typeface="Times New Roman" pitchFamily="18" charset="0"/>
              <a:ea typeface="长城仿宋体" pitchFamily="49" charset="-122"/>
              <a:cs typeface="Times New Roman" pitchFamily="18" charset="0"/>
            </a:endParaRPr>
          </a:p>
          <a:p>
            <a:pPr>
              <a:lnSpc>
                <a:spcPct val="130000"/>
              </a:lnSpc>
            </a:pPr>
            <a:r>
              <a:rPr lang="zh-CN" altLang="en-US" sz="2000" dirty="0" smtClean="0">
                <a:solidFill>
                  <a:srgbClr val="002060"/>
                </a:solidFill>
                <a:latin typeface="Times New Roman" pitchFamily="18" charset="0"/>
                <a:ea typeface="长城仿宋体" pitchFamily="49" charset="-122"/>
                <a:cs typeface="Times New Roman" pitchFamily="18" charset="0"/>
              </a:rPr>
              <a:t>（四）歪曲、篡改他人作品的；</a:t>
            </a:r>
            <a:br>
              <a:rPr lang="zh-CN" altLang="en-US" sz="2000" dirty="0" smtClean="0">
                <a:solidFill>
                  <a:srgbClr val="002060"/>
                </a:solidFill>
                <a:latin typeface="Times New Roman" pitchFamily="18" charset="0"/>
                <a:ea typeface="长城仿宋体" pitchFamily="49" charset="-122"/>
                <a:cs typeface="Times New Roman" pitchFamily="18" charset="0"/>
              </a:rPr>
            </a:br>
            <a:r>
              <a:rPr lang="zh-CN" altLang="en-US" sz="2000" dirty="0" smtClean="0">
                <a:solidFill>
                  <a:srgbClr val="002060"/>
                </a:solidFill>
                <a:latin typeface="Times New Roman" pitchFamily="18" charset="0"/>
                <a:ea typeface="长城仿宋体" pitchFamily="49" charset="-122"/>
                <a:cs typeface="Times New Roman" pitchFamily="18" charset="0"/>
              </a:rPr>
              <a:t>（五）剽窃他人作品的； </a:t>
            </a:r>
            <a:endParaRPr lang="en-US" altLang="zh-CN" sz="2000" dirty="0" smtClean="0">
              <a:solidFill>
                <a:srgbClr val="002060"/>
              </a:solidFill>
              <a:latin typeface="Times New Roman" pitchFamily="18" charset="0"/>
              <a:ea typeface="长城仿宋体" pitchFamily="49" charset="-122"/>
              <a:cs typeface="Times New Roman" pitchFamily="18" charset="0"/>
            </a:endParaRP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内容占位符 4"/>
          <p:cNvSpPr>
            <a:spLocks noGrp="1"/>
          </p:cNvSpPr>
          <p:nvPr>
            <p:ph idx="1"/>
          </p:nvPr>
        </p:nvSpPr>
        <p:spPr>
          <a:xfrm>
            <a:off x="457200" y="838200"/>
            <a:ext cx="8231188" cy="5287963"/>
          </a:xfrm>
        </p:spPr>
        <p:txBody>
          <a:bodyPr>
            <a:normAutofit/>
          </a:bodyPr>
          <a:lstStyle/>
          <a:p>
            <a:pPr>
              <a:lnSpc>
                <a:spcPct val="150000"/>
              </a:lnSpc>
            </a:pPr>
            <a:r>
              <a:rPr lang="zh-CN" altLang="en-US" sz="2000" smtClean="0">
                <a:solidFill>
                  <a:srgbClr val="002060"/>
                </a:solidFill>
                <a:latin typeface="Times New Roman" pitchFamily="18" charset="0"/>
                <a:ea typeface="长城仿宋体" pitchFamily="49" charset="-122"/>
                <a:cs typeface="Times New Roman" pitchFamily="18" charset="0"/>
              </a:rPr>
              <a:t>（六）未经著作权人许可，以展览、摄制电影和以类似摄制电影的方法使用作品，或者以改编、翻译、注释等方式使用作品的，本法另有规定的除外；</a:t>
            </a:r>
            <a:br>
              <a:rPr lang="zh-CN" altLang="en-US" sz="2000" smtClean="0">
                <a:solidFill>
                  <a:srgbClr val="002060"/>
                </a:solidFill>
                <a:latin typeface="Times New Roman" pitchFamily="18" charset="0"/>
                <a:ea typeface="长城仿宋体" pitchFamily="49" charset="-122"/>
                <a:cs typeface="Times New Roman" pitchFamily="18" charset="0"/>
              </a:rPr>
            </a:br>
            <a:r>
              <a:rPr lang="zh-CN" altLang="en-US" sz="2000" smtClean="0">
                <a:solidFill>
                  <a:srgbClr val="002060"/>
                </a:solidFill>
                <a:latin typeface="Times New Roman" pitchFamily="18" charset="0"/>
                <a:ea typeface="长城仿宋体" pitchFamily="49" charset="-122"/>
                <a:cs typeface="Times New Roman" pitchFamily="18" charset="0"/>
              </a:rPr>
              <a:t>（七）使用他人作品，应当支付报酬而未支付的；</a:t>
            </a:r>
            <a:endParaRPr lang="en-US" altLang="zh-CN" sz="200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zh-CN" altLang="en-US" sz="2000" smtClean="0">
                <a:solidFill>
                  <a:srgbClr val="002060"/>
                </a:solidFill>
                <a:latin typeface="Times New Roman" pitchFamily="18" charset="0"/>
                <a:ea typeface="长城仿宋体" pitchFamily="49" charset="-122"/>
                <a:cs typeface="Times New Roman" pitchFamily="18" charset="0"/>
              </a:rPr>
              <a:t>（八）未经电影作品和以类似摄制电影的方法创作的作品、计算机软件、录音录像制品的著作权人或者与著作权有关的权利人许可，出租其作品或者录音录像制品的，本法另有规定的除外；</a:t>
            </a:r>
            <a:endParaRPr lang="en-US" altLang="zh-CN" sz="200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zh-CN" altLang="en-US" sz="2000" smtClean="0">
                <a:solidFill>
                  <a:srgbClr val="002060"/>
                </a:solidFill>
                <a:latin typeface="Times New Roman" pitchFamily="18" charset="0"/>
                <a:ea typeface="长城仿宋体" pitchFamily="49" charset="-122"/>
                <a:cs typeface="Times New Roman" pitchFamily="18" charset="0"/>
              </a:rPr>
              <a:t>（九）未经出版者许可，使用其出版的图书、期刊的版式设计的；</a:t>
            </a:r>
            <a:br>
              <a:rPr lang="zh-CN" altLang="en-US" sz="2000" smtClean="0">
                <a:solidFill>
                  <a:srgbClr val="002060"/>
                </a:solidFill>
                <a:latin typeface="Times New Roman" pitchFamily="18" charset="0"/>
                <a:ea typeface="长城仿宋体" pitchFamily="49" charset="-122"/>
                <a:cs typeface="Times New Roman" pitchFamily="18" charset="0"/>
              </a:rPr>
            </a:br>
            <a:r>
              <a:rPr lang="zh-CN" altLang="en-US" sz="2000" smtClean="0">
                <a:solidFill>
                  <a:srgbClr val="002060"/>
                </a:solidFill>
                <a:latin typeface="Times New Roman" pitchFamily="18" charset="0"/>
                <a:ea typeface="长城仿宋体" pitchFamily="49" charset="-122"/>
                <a:cs typeface="Times New Roman" pitchFamily="18" charset="0"/>
              </a:rPr>
              <a:t>（十）未经表演者许可，从现场直播或者公开传送其现场表演，或者录制其表演的；</a:t>
            </a:r>
            <a:br>
              <a:rPr lang="zh-CN" altLang="en-US" sz="2000" smtClean="0">
                <a:solidFill>
                  <a:srgbClr val="002060"/>
                </a:solidFill>
                <a:latin typeface="Times New Roman" pitchFamily="18" charset="0"/>
                <a:ea typeface="长城仿宋体" pitchFamily="49" charset="-122"/>
                <a:cs typeface="Times New Roman" pitchFamily="18" charset="0"/>
              </a:rPr>
            </a:br>
            <a:r>
              <a:rPr lang="zh-CN" altLang="en-US" sz="2000" smtClean="0">
                <a:solidFill>
                  <a:srgbClr val="002060"/>
                </a:solidFill>
                <a:latin typeface="Times New Roman" pitchFamily="18" charset="0"/>
                <a:ea typeface="长城仿宋体" pitchFamily="49" charset="-122"/>
                <a:cs typeface="Times New Roman" pitchFamily="18" charset="0"/>
              </a:rPr>
              <a:t>（十一）其他侵犯著作权以及与著作权有关的权益的行为。</a:t>
            </a:r>
            <a:endParaRPr lang="en-US" altLang="zh-CN" sz="2000" smtClean="0">
              <a:solidFill>
                <a:srgbClr val="002060"/>
              </a:solidFill>
              <a:latin typeface="Times New Roman" pitchFamily="18" charset="0"/>
              <a:ea typeface="长城仿宋体" pitchFamily="49" charset="-122"/>
              <a:cs typeface="Times New Roman" pitchFamily="18" charset="0"/>
            </a:endParaRP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内容占位符 2"/>
          <p:cNvSpPr>
            <a:spLocks noGrp="1"/>
          </p:cNvSpPr>
          <p:nvPr>
            <p:ph idx="1"/>
          </p:nvPr>
        </p:nvSpPr>
        <p:spPr>
          <a:xfrm>
            <a:off x="457200" y="762000"/>
            <a:ext cx="8231188" cy="5364163"/>
          </a:xfrm>
        </p:spPr>
        <p:txBody>
          <a:bodyPr/>
          <a:lstStyle/>
          <a:p>
            <a:pPr>
              <a:lnSpc>
                <a:spcPct val="180000"/>
              </a:lnSpc>
            </a:pPr>
            <a:r>
              <a:rPr lang="en-US" altLang="zh-CN" sz="2000" b="1" dirty="0" smtClean="0">
                <a:solidFill>
                  <a:srgbClr val="002060"/>
                </a:solidFill>
                <a:latin typeface="Times New Roman" pitchFamily="18" charset="0"/>
                <a:ea typeface="微软雅黑" pitchFamily="34" charset="-122"/>
                <a:cs typeface="Times New Roman" pitchFamily="18" charset="0"/>
              </a:rPr>
              <a:t>【2013</a:t>
            </a:r>
            <a:r>
              <a:rPr lang="zh-CN" altLang="en-US" sz="2000" b="1" dirty="0" smtClean="0">
                <a:solidFill>
                  <a:srgbClr val="002060"/>
                </a:solidFill>
                <a:latin typeface="Times New Roman" pitchFamily="18" charset="0"/>
                <a:ea typeface="微软雅黑" pitchFamily="34" charset="-122"/>
                <a:cs typeface="Times New Roman" pitchFamily="18" charset="0"/>
              </a:rPr>
              <a:t>年第</a:t>
            </a:r>
            <a:r>
              <a:rPr lang="en-US" altLang="zh-CN" sz="2000" b="1" dirty="0" smtClean="0">
                <a:solidFill>
                  <a:srgbClr val="002060"/>
                </a:solidFill>
                <a:latin typeface="Times New Roman" pitchFamily="18" charset="0"/>
                <a:ea typeface="微软雅黑" pitchFamily="34" charset="-122"/>
                <a:cs typeface="Times New Roman" pitchFamily="18" charset="0"/>
              </a:rPr>
              <a:t>75</a:t>
            </a:r>
            <a:r>
              <a:rPr lang="zh-CN" altLang="en-US" sz="2000" b="1" dirty="0" smtClean="0">
                <a:solidFill>
                  <a:srgbClr val="002060"/>
                </a:solidFill>
                <a:latin typeface="Times New Roman" pitchFamily="18" charset="0"/>
                <a:ea typeface="微软雅黑" pitchFamily="34" charset="-122"/>
                <a:cs typeface="Times New Roman" pitchFamily="18" charset="0"/>
              </a:rPr>
              <a:t>题</a:t>
            </a:r>
            <a:r>
              <a:rPr lang="en-US" altLang="zh-CN" sz="2000" b="1" dirty="0" smtClean="0">
                <a:solidFill>
                  <a:srgbClr val="002060"/>
                </a:solidFill>
                <a:latin typeface="Times New Roman" pitchFamily="18" charset="0"/>
                <a:ea typeface="微软雅黑" pitchFamily="34" charset="-122"/>
                <a:cs typeface="Times New Roman" pitchFamily="18" charset="0"/>
              </a:rPr>
              <a:t>】</a:t>
            </a:r>
            <a:r>
              <a:rPr lang="zh-CN" altLang="en-US" sz="2000" dirty="0" smtClean="0">
                <a:solidFill>
                  <a:srgbClr val="002060"/>
                </a:solidFill>
                <a:latin typeface="Times New Roman" pitchFamily="18" charset="0"/>
                <a:ea typeface="微软雅黑" pitchFamily="34" charset="-122"/>
                <a:cs typeface="Times New Roman" pitchFamily="18" charset="0"/>
              </a:rPr>
              <a:t>根据著作权法及相关规定，下列哪些行为侵犯了著作权或与著作权有关的权利？</a:t>
            </a:r>
          </a:p>
          <a:p>
            <a:pPr>
              <a:lnSpc>
                <a:spcPct val="180000"/>
              </a:lnSpc>
            </a:pPr>
            <a:r>
              <a:rPr lang="en-US" altLang="zh-CN" sz="2000" dirty="0" smtClean="0">
                <a:solidFill>
                  <a:srgbClr val="C00000"/>
                </a:solidFill>
                <a:latin typeface="Times New Roman" pitchFamily="18" charset="0"/>
                <a:ea typeface="微软雅黑" pitchFamily="34" charset="-122"/>
                <a:cs typeface="Times New Roman" pitchFamily="18" charset="0"/>
              </a:rPr>
              <a:t>A</a:t>
            </a:r>
            <a:r>
              <a:rPr lang="zh-CN" altLang="en-US" sz="2000" dirty="0" smtClean="0">
                <a:solidFill>
                  <a:srgbClr val="C00000"/>
                </a:solidFill>
                <a:latin typeface="Times New Roman" pitchFamily="18" charset="0"/>
                <a:ea typeface="微软雅黑" pitchFamily="34" charset="-122"/>
                <a:cs typeface="Times New Roman" pitchFamily="18" charset="0"/>
              </a:rPr>
              <a:t>．张某未经王某许可，发表了王某创作完成的小说</a:t>
            </a:r>
          </a:p>
          <a:p>
            <a:pPr>
              <a:lnSpc>
                <a:spcPct val="180000"/>
              </a:lnSpc>
            </a:pPr>
            <a:r>
              <a:rPr lang="en-US" altLang="zh-CN" sz="2000" dirty="0" smtClean="0">
                <a:solidFill>
                  <a:srgbClr val="C00000"/>
                </a:solidFill>
                <a:latin typeface="Times New Roman" pitchFamily="18" charset="0"/>
                <a:ea typeface="微软雅黑" pitchFamily="34" charset="-122"/>
                <a:cs typeface="Times New Roman" pitchFamily="18" charset="0"/>
              </a:rPr>
              <a:t>B</a:t>
            </a:r>
            <a:r>
              <a:rPr lang="zh-CN" altLang="en-US" sz="2000" dirty="0" smtClean="0">
                <a:solidFill>
                  <a:srgbClr val="C00000"/>
                </a:solidFill>
                <a:latin typeface="Times New Roman" pitchFamily="18" charset="0"/>
                <a:ea typeface="微软雅黑" pitchFamily="34" charset="-122"/>
                <a:cs typeface="Times New Roman" pitchFamily="18" charset="0"/>
              </a:rPr>
              <a:t>．郑某为谋取个人名利，在许某创作完成的作品上署名</a:t>
            </a:r>
          </a:p>
          <a:p>
            <a:pPr>
              <a:lnSpc>
                <a:spcPct val="180000"/>
              </a:lnSpc>
            </a:pPr>
            <a:r>
              <a:rPr lang="en-US" altLang="zh-CN" sz="2000" dirty="0" smtClean="0">
                <a:solidFill>
                  <a:srgbClr val="C00000"/>
                </a:solidFill>
                <a:latin typeface="Times New Roman" pitchFamily="18" charset="0"/>
                <a:ea typeface="微软雅黑" pitchFamily="34" charset="-122"/>
                <a:cs typeface="Times New Roman" pitchFamily="18" charset="0"/>
              </a:rPr>
              <a:t>C</a:t>
            </a:r>
            <a:r>
              <a:rPr lang="zh-CN" altLang="en-US" sz="2000" dirty="0" smtClean="0">
                <a:solidFill>
                  <a:srgbClr val="C00000"/>
                </a:solidFill>
                <a:latin typeface="Times New Roman" pitchFamily="18" charset="0"/>
                <a:ea typeface="微软雅黑" pitchFamily="34" charset="-122"/>
                <a:cs typeface="Times New Roman" pitchFamily="18" charset="0"/>
              </a:rPr>
              <a:t>．甲出版社未经乙出版社的许可，使用了其出版的图书的版式设计</a:t>
            </a:r>
          </a:p>
          <a:p>
            <a:pPr>
              <a:lnSpc>
                <a:spcPct val="180000"/>
              </a:lnSpc>
            </a:pPr>
            <a:r>
              <a:rPr lang="en-US" altLang="zh-CN" sz="2000" dirty="0" smtClean="0">
                <a:solidFill>
                  <a:srgbClr val="C00000"/>
                </a:solidFill>
                <a:latin typeface="Times New Roman" pitchFamily="18" charset="0"/>
                <a:ea typeface="微软雅黑" pitchFamily="34" charset="-122"/>
                <a:cs typeface="Times New Roman" pitchFamily="18" charset="0"/>
              </a:rPr>
              <a:t>D</a:t>
            </a:r>
            <a:r>
              <a:rPr lang="zh-CN" altLang="en-US" sz="2000" dirty="0" smtClean="0">
                <a:solidFill>
                  <a:srgbClr val="C00000"/>
                </a:solidFill>
                <a:latin typeface="Times New Roman" pitchFamily="18" charset="0"/>
                <a:ea typeface="微软雅黑" pitchFamily="34" charset="-122"/>
                <a:cs typeface="Times New Roman" pitchFamily="18" charset="0"/>
              </a:rPr>
              <a:t>．丙电视台未经歌星张某许可，录制了其表演</a:t>
            </a:r>
          </a:p>
        </p:txBody>
      </p:sp>
    </p:spTree>
  </p:cSld>
  <p:clrMapOvr>
    <a:masterClrMapping/>
  </p:clrMapOvr>
  <p:transition>
    <p:dissolve/>
    <p:sndAc>
      <p:stSnd>
        <p:snd r:embed="rId2" name="chimes.wav"/>
      </p:stSnd>
    </p:sndAc>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内容占位符 4"/>
          <p:cNvSpPr>
            <a:spLocks noGrp="1"/>
          </p:cNvSpPr>
          <p:nvPr>
            <p:ph idx="1"/>
          </p:nvPr>
        </p:nvSpPr>
        <p:spPr>
          <a:xfrm>
            <a:off x="457200" y="914400"/>
            <a:ext cx="8231188" cy="5211763"/>
          </a:xfrm>
        </p:spPr>
        <p:txBody>
          <a:bodyPr>
            <a:normAutofit/>
          </a:bodyPr>
          <a:lstStyle/>
          <a:p>
            <a:pPr>
              <a:lnSpc>
                <a:spcPct val="150000"/>
              </a:lnSpc>
            </a:pPr>
            <a:r>
              <a:rPr lang="en-US" altLang="zh-CN" sz="2400" b="1" dirty="0" smtClean="0">
                <a:solidFill>
                  <a:srgbClr val="002060"/>
                </a:solidFill>
                <a:latin typeface="Times New Roman" pitchFamily="18" charset="0"/>
                <a:ea typeface="长城仿宋体" pitchFamily="49" charset="-122"/>
                <a:cs typeface="Times New Roman" pitchFamily="18" charset="0"/>
              </a:rPr>
              <a:t>2</a:t>
            </a:r>
            <a:r>
              <a:rPr lang="zh-CN" altLang="en-US" sz="2400" b="1" dirty="0" smtClean="0">
                <a:solidFill>
                  <a:srgbClr val="002060"/>
                </a:solidFill>
                <a:latin typeface="Times New Roman" pitchFamily="18" charset="0"/>
                <a:ea typeface="长城仿宋体" pitchFamily="49" charset="-122"/>
                <a:cs typeface="Times New Roman" pitchFamily="18" charset="0"/>
              </a:rPr>
              <a:t>．损害著作权人利益和社会公共利益的侵权行为</a:t>
            </a:r>
            <a:endParaRPr lang="en-US" altLang="zh-CN" sz="2400" b="1"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en-US" altLang="zh-CN" sz="2000" b="1" dirty="0" smtClean="0">
                <a:solidFill>
                  <a:srgbClr val="002060"/>
                </a:solidFill>
                <a:latin typeface="Times New Roman" pitchFamily="18" charset="0"/>
                <a:ea typeface="长城仿宋体" pitchFamily="49" charset="-122"/>
                <a:cs typeface="Times New Roman" pitchFamily="18" charset="0"/>
              </a:rPr>
              <a:t>《</a:t>
            </a:r>
            <a:r>
              <a:rPr lang="zh-CN" altLang="en-US" sz="2000" b="1" dirty="0" smtClean="0">
                <a:solidFill>
                  <a:srgbClr val="002060"/>
                </a:solidFill>
                <a:latin typeface="Times New Roman" pitchFamily="18" charset="0"/>
                <a:ea typeface="长城仿宋体" pitchFamily="49" charset="-122"/>
                <a:cs typeface="Times New Roman" pitchFamily="18" charset="0"/>
              </a:rPr>
              <a:t>著作权法</a:t>
            </a:r>
            <a:r>
              <a:rPr lang="en-US" altLang="zh-CN" sz="2000" b="1" dirty="0" smtClean="0">
                <a:solidFill>
                  <a:srgbClr val="002060"/>
                </a:solidFill>
                <a:latin typeface="Times New Roman" pitchFamily="18" charset="0"/>
                <a:ea typeface="长城仿宋体" pitchFamily="49" charset="-122"/>
                <a:cs typeface="Times New Roman" pitchFamily="18" charset="0"/>
              </a:rPr>
              <a:t>》</a:t>
            </a:r>
            <a:r>
              <a:rPr lang="zh-CN" altLang="en-US" sz="2000" b="1" dirty="0" smtClean="0">
                <a:solidFill>
                  <a:srgbClr val="002060"/>
                </a:solidFill>
                <a:latin typeface="Times New Roman" pitchFamily="18" charset="0"/>
                <a:ea typeface="长城仿宋体" pitchFamily="49" charset="-122"/>
                <a:cs typeface="Times New Roman" pitchFamily="18" charset="0"/>
              </a:rPr>
              <a:t>第</a:t>
            </a:r>
            <a:r>
              <a:rPr lang="en-US" altLang="zh-CN" sz="2000" b="1" dirty="0" smtClean="0">
                <a:solidFill>
                  <a:srgbClr val="002060"/>
                </a:solidFill>
                <a:latin typeface="Times New Roman" pitchFamily="18" charset="0"/>
                <a:ea typeface="长城仿宋体" pitchFamily="49" charset="-122"/>
                <a:cs typeface="Times New Roman" pitchFamily="18" charset="0"/>
              </a:rPr>
              <a:t>48</a:t>
            </a:r>
            <a:r>
              <a:rPr lang="zh-CN" altLang="en-US" sz="2000" b="1" dirty="0" smtClean="0">
                <a:solidFill>
                  <a:srgbClr val="002060"/>
                </a:solidFill>
                <a:latin typeface="Times New Roman" pitchFamily="18" charset="0"/>
                <a:ea typeface="长城仿宋体" pitchFamily="49" charset="-122"/>
                <a:cs typeface="Times New Roman" pitchFamily="18" charset="0"/>
              </a:rPr>
              <a:t>条：</a:t>
            </a:r>
            <a:r>
              <a:rPr lang="zh-CN" altLang="en-US" sz="2000" dirty="0" smtClean="0">
                <a:solidFill>
                  <a:srgbClr val="002060"/>
                </a:solidFill>
                <a:latin typeface="Times New Roman" pitchFamily="18" charset="0"/>
                <a:ea typeface="长城仿宋体" pitchFamily="49" charset="-122"/>
                <a:cs typeface="Times New Roman" pitchFamily="18" charset="0"/>
              </a:rPr>
              <a:t>有下列侵权行为的，应当根据情况，承担停止侵害、消除影响、赔礼道歉、赔偿损失等民事责任；同时损害公共利益的，可以由著作权行政管理部门责令停止侵权行为，没收违法所得，没收、销毁侵权复制品，并可处以罚款；情节严重的，著作权行政管理部门还可以没收主要用于制作侵权复制品的材料、工具、设备等；构成犯罪的，依法追究刑事责任：</a:t>
            </a:r>
            <a:endParaRPr lang="en-US" altLang="zh-CN" sz="2000"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zh-CN" altLang="en-US" sz="2000" dirty="0" smtClean="0">
                <a:solidFill>
                  <a:srgbClr val="002060"/>
                </a:solidFill>
                <a:latin typeface="Times New Roman" pitchFamily="18" charset="0"/>
                <a:ea typeface="长城仿宋体" pitchFamily="49" charset="-122"/>
                <a:cs typeface="Times New Roman" pitchFamily="18" charset="0"/>
              </a:rPr>
              <a:t>（一）未经著作权人许可，复制、发行、表演、放映、广播、汇编、通过信息网络向公众传播其作品的，本法另有规定的除外；</a:t>
            </a:r>
            <a:endParaRPr lang="en-US" altLang="zh-CN" sz="2000"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zh-CN" altLang="en-US" sz="2000" dirty="0" smtClean="0">
                <a:solidFill>
                  <a:srgbClr val="002060"/>
                </a:solidFill>
                <a:latin typeface="Times New Roman" pitchFamily="18" charset="0"/>
                <a:ea typeface="长城仿宋体" pitchFamily="49" charset="-122"/>
                <a:cs typeface="Times New Roman" pitchFamily="18" charset="0"/>
              </a:rPr>
              <a:t>（二）出版他人享有专有出版权的图书的；</a:t>
            </a:r>
            <a:endParaRPr lang="en-US" altLang="zh-CN" sz="2000" dirty="0" smtClean="0">
              <a:solidFill>
                <a:srgbClr val="002060"/>
              </a:solidFill>
              <a:latin typeface="Times New Roman" pitchFamily="18" charset="0"/>
              <a:ea typeface="长城仿宋体" pitchFamily="49" charset="-122"/>
              <a:cs typeface="Times New Roman" pitchFamily="18" charset="0"/>
            </a:endParaRP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内容占位符 4"/>
          <p:cNvSpPr>
            <a:spLocks noGrp="1"/>
          </p:cNvSpPr>
          <p:nvPr>
            <p:ph idx="1"/>
          </p:nvPr>
        </p:nvSpPr>
        <p:spPr>
          <a:xfrm>
            <a:off x="457200" y="838200"/>
            <a:ext cx="8231188" cy="5287963"/>
          </a:xfrm>
        </p:spPr>
        <p:txBody>
          <a:bodyPr>
            <a:normAutofit/>
          </a:bodyPr>
          <a:lstStyle/>
          <a:p>
            <a:pPr>
              <a:lnSpc>
                <a:spcPct val="140000"/>
              </a:lnSpc>
            </a:pPr>
            <a:r>
              <a:rPr lang="zh-CN" altLang="en-US" sz="1900" smtClean="0">
                <a:solidFill>
                  <a:srgbClr val="002060"/>
                </a:solidFill>
                <a:latin typeface="Times New Roman" pitchFamily="18" charset="0"/>
                <a:ea typeface="长城仿宋体" pitchFamily="49" charset="-122"/>
                <a:cs typeface="Times New Roman" pitchFamily="18" charset="0"/>
              </a:rPr>
              <a:t>（三）未经表演者许可，复制、发行录有其表演的录音录像制品，或者通过信息网络向公众传播其表演的，本法另有规定的除外</a:t>
            </a:r>
            <a:endParaRPr lang="en-US" altLang="zh-CN" sz="1900" smtClean="0">
              <a:solidFill>
                <a:srgbClr val="002060"/>
              </a:solidFill>
              <a:latin typeface="Times New Roman" pitchFamily="18" charset="0"/>
              <a:ea typeface="长城仿宋体" pitchFamily="49" charset="-122"/>
              <a:cs typeface="Times New Roman" pitchFamily="18" charset="0"/>
            </a:endParaRPr>
          </a:p>
          <a:p>
            <a:pPr>
              <a:lnSpc>
                <a:spcPct val="140000"/>
              </a:lnSpc>
            </a:pPr>
            <a:r>
              <a:rPr lang="zh-CN" altLang="en-US" sz="1900" smtClean="0">
                <a:solidFill>
                  <a:srgbClr val="002060"/>
                </a:solidFill>
                <a:latin typeface="Times New Roman" pitchFamily="18" charset="0"/>
                <a:ea typeface="长城仿宋体" pitchFamily="49" charset="-122"/>
                <a:cs typeface="Times New Roman" pitchFamily="18" charset="0"/>
              </a:rPr>
              <a:t>（四）未经录音录像制作者许可，复制、发行、通过信息网络向公众传播其制作的录音录像制品的，本法另有规定的除外；</a:t>
            </a:r>
            <a:endParaRPr lang="en-US" altLang="zh-CN" sz="1900" smtClean="0">
              <a:solidFill>
                <a:srgbClr val="002060"/>
              </a:solidFill>
              <a:latin typeface="Times New Roman" pitchFamily="18" charset="0"/>
              <a:ea typeface="长城仿宋体" pitchFamily="49" charset="-122"/>
              <a:cs typeface="Times New Roman" pitchFamily="18" charset="0"/>
            </a:endParaRPr>
          </a:p>
          <a:p>
            <a:pPr>
              <a:lnSpc>
                <a:spcPct val="140000"/>
              </a:lnSpc>
            </a:pPr>
            <a:r>
              <a:rPr lang="zh-CN" altLang="en-US" sz="1900" smtClean="0">
                <a:solidFill>
                  <a:srgbClr val="002060"/>
                </a:solidFill>
                <a:latin typeface="Times New Roman" pitchFamily="18" charset="0"/>
                <a:ea typeface="长城仿宋体" pitchFamily="49" charset="-122"/>
                <a:cs typeface="Times New Roman" pitchFamily="18" charset="0"/>
              </a:rPr>
              <a:t>（五）未经许可，播放或者复制广播、电视的，本法另有规定的除外；</a:t>
            </a:r>
            <a:br>
              <a:rPr lang="zh-CN" altLang="en-US" sz="1900" smtClean="0">
                <a:solidFill>
                  <a:srgbClr val="002060"/>
                </a:solidFill>
                <a:latin typeface="Times New Roman" pitchFamily="18" charset="0"/>
                <a:ea typeface="长城仿宋体" pitchFamily="49" charset="-122"/>
                <a:cs typeface="Times New Roman" pitchFamily="18" charset="0"/>
              </a:rPr>
            </a:br>
            <a:r>
              <a:rPr lang="zh-CN" altLang="en-US" sz="1900" smtClean="0">
                <a:solidFill>
                  <a:srgbClr val="002060"/>
                </a:solidFill>
                <a:latin typeface="Times New Roman" pitchFamily="18" charset="0"/>
                <a:ea typeface="长城仿宋体" pitchFamily="49" charset="-122"/>
                <a:cs typeface="Times New Roman" pitchFamily="18" charset="0"/>
              </a:rPr>
              <a:t>（六）未经著作权人或者与著作权有关的权利人许可，故意避开或者破坏权利人为其作品、录音录像制品等采取的保护著作权或者与著作权有关的权利的技术措施的，法律、行政法规另有规定的除外；</a:t>
            </a:r>
            <a:br>
              <a:rPr lang="zh-CN" altLang="en-US" sz="1900" smtClean="0">
                <a:solidFill>
                  <a:srgbClr val="002060"/>
                </a:solidFill>
                <a:latin typeface="Times New Roman" pitchFamily="18" charset="0"/>
                <a:ea typeface="长城仿宋体" pitchFamily="49" charset="-122"/>
                <a:cs typeface="Times New Roman" pitchFamily="18" charset="0"/>
              </a:rPr>
            </a:br>
            <a:r>
              <a:rPr lang="zh-CN" altLang="en-US" sz="1900" smtClean="0">
                <a:solidFill>
                  <a:srgbClr val="002060"/>
                </a:solidFill>
                <a:latin typeface="Times New Roman" pitchFamily="18" charset="0"/>
                <a:ea typeface="长城仿宋体" pitchFamily="49" charset="-122"/>
                <a:cs typeface="Times New Roman" pitchFamily="18" charset="0"/>
              </a:rPr>
              <a:t>（七）未经著作权人或者与著作权有关的权利人许可，故意删除或者改变作品、录音录像制品等的权利管理电子信息的，法律、行政法规另有规定的除外；</a:t>
            </a:r>
          </a:p>
          <a:p>
            <a:pPr>
              <a:lnSpc>
                <a:spcPct val="140000"/>
              </a:lnSpc>
            </a:pPr>
            <a:r>
              <a:rPr lang="zh-CN" altLang="en-US" sz="1900" smtClean="0">
                <a:solidFill>
                  <a:srgbClr val="002060"/>
                </a:solidFill>
                <a:latin typeface="Times New Roman" pitchFamily="18" charset="0"/>
                <a:ea typeface="长城仿宋体" pitchFamily="49" charset="-122"/>
                <a:cs typeface="Times New Roman" pitchFamily="18" charset="0"/>
              </a:rPr>
              <a:t>（八）制作、出售假冒他人署名的作品的。</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22" name="内容占位符 4"/>
          <p:cNvSpPr>
            <a:spLocks noGrp="1"/>
          </p:cNvSpPr>
          <p:nvPr>
            <p:ph idx="1"/>
          </p:nvPr>
        </p:nvSpPr>
        <p:spPr>
          <a:xfrm>
            <a:off x="271463" y="1066800"/>
            <a:ext cx="8602662" cy="5257800"/>
          </a:xfrm>
        </p:spPr>
        <p:txBody>
          <a:bodyPr/>
          <a:lstStyle/>
          <a:p>
            <a:pPr>
              <a:lnSpc>
                <a:spcPct val="150000"/>
              </a:lnSpc>
            </a:pPr>
            <a:r>
              <a:rPr lang="zh-CN" altLang="zh-CN" sz="2100" b="1" dirty="0" smtClean="0">
                <a:solidFill>
                  <a:srgbClr val="002060"/>
                </a:solidFill>
                <a:latin typeface="Times New Roman" pitchFamily="18" charset="0"/>
                <a:ea typeface="微软雅黑" pitchFamily="34" charset="-122"/>
                <a:cs typeface="Times New Roman" pitchFamily="18" charset="0"/>
              </a:rPr>
              <a:t>【</a:t>
            </a:r>
            <a:r>
              <a:rPr lang="en-US" altLang="zh-CN" sz="2100" b="1" dirty="0" smtClean="0">
                <a:solidFill>
                  <a:srgbClr val="002060"/>
                </a:solidFill>
                <a:latin typeface="Times New Roman" pitchFamily="18" charset="0"/>
                <a:ea typeface="微软雅黑" pitchFamily="34" charset="-122"/>
                <a:cs typeface="Times New Roman" pitchFamily="18" charset="0"/>
              </a:rPr>
              <a:t>2010</a:t>
            </a:r>
            <a:r>
              <a:rPr lang="zh-CN" altLang="zh-CN" sz="2100" b="1" dirty="0" smtClean="0">
                <a:solidFill>
                  <a:srgbClr val="002060"/>
                </a:solidFill>
                <a:latin typeface="Times New Roman" pitchFamily="18" charset="0"/>
                <a:ea typeface="微软雅黑" pitchFamily="34" charset="-122"/>
                <a:cs typeface="Times New Roman" pitchFamily="18" charset="0"/>
              </a:rPr>
              <a:t>年第</a:t>
            </a:r>
            <a:r>
              <a:rPr lang="en-US" altLang="zh-CN" sz="2100" b="1" dirty="0" smtClean="0">
                <a:solidFill>
                  <a:srgbClr val="002060"/>
                </a:solidFill>
                <a:latin typeface="Times New Roman" pitchFamily="18" charset="0"/>
                <a:ea typeface="微软雅黑" pitchFamily="34" charset="-122"/>
                <a:cs typeface="Times New Roman" pitchFamily="18" charset="0"/>
              </a:rPr>
              <a:t>75</a:t>
            </a:r>
            <a:r>
              <a:rPr lang="zh-CN" altLang="zh-CN" sz="2100" b="1" dirty="0" smtClean="0">
                <a:solidFill>
                  <a:srgbClr val="002060"/>
                </a:solidFill>
                <a:latin typeface="Times New Roman" pitchFamily="18" charset="0"/>
                <a:ea typeface="微软雅黑" pitchFamily="34" charset="-122"/>
                <a:cs typeface="Times New Roman" pitchFamily="18" charset="0"/>
              </a:rPr>
              <a:t>题】</a:t>
            </a:r>
            <a:r>
              <a:rPr lang="zh-CN" altLang="zh-CN" sz="2100" dirty="0" smtClean="0">
                <a:solidFill>
                  <a:srgbClr val="002060"/>
                </a:solidFill>
                <a:latin typeface="Times New Roman" pitchFamily="18" charset="0"/>
                <a:ea typeface="微软雅黑" pitchFamily="34" charset="-122"/>
                <a:cs typeface="Times New Roman" pitchFamily="18" charset="0"/>
              </a:rPr>
              <a:t>根据著作权法及相关规定，下列说法哪些是正确的？</a:t>
            </a:r>
          </a:p>
          <a:p>
            <a:pPr>
              <a:lnSpc>
                <a:spcPct val="150000"/>
              </a:lnSpc>
            </a:pPr>
            <a:r>
              <a:rPr lang="en-US" altLang="zh-CN" sz="2100" dirty="0" smtClean="0">
                <a:solidFill>
                  <a:srgbClr val="C00000"/>
                </a:solidFill>
                <a:latin typeface="Times New Roman" pitchFamily="18" charset="0"/>
                <a:ea typeface="微软雅黑" pitchFamily="34" charset="-122"/>
                <a:cs typeface="Times New Roman" pitchFamily="18" charset="0"/>
              </a:rPr>
              <a:t>A</a:t>
            </a:r>
            <a:r>
              <a:rPr lang="zh-CN" altLang="en-US" sz="2100" dirty="0" smtClean="0">
                <a:solidFill>
                  <a:srgbClr val="C00000"/>
                </a:solidFill>
                <a:latin typeface="Times New Roman" pitchFamily="18" charset="0"/>
                <a:ea typeface="微软雅黑" pitchFamily="34" charset="-122"/>
                <a:cs typeface="Times New Roman" pitchFamily="18" charset="0"/>
              </a:rPr>
              <a:t>．</a:t>
            </a:r>
            <a:r>
              <a:rPr lang="zh-CN" altLang="zh-CN" sz="2100" dirty="0" smtClean="0">
                <a:solidFill>
                  <a:srgbClr val="C00000"/>
                </a:solidFill>
                <a:latin typeface="Times New Roman" pitchFamily="18" charset="0"/>
                <a:ea typeface="微软雅黑" pitchFamily="34" charset="-122"/>
                <a:cs typeface="Times New Roman" pitchFamily="18" charset="0"/>
              </a:rPr>
              <a:t>剽窃他人作品的，应当承担民事责任</a:t>
            </a:r>
          </a:p>
          <a:p>
            <a:pPr>
              <a:lnSpc>
                <a:spcPct val="150000"/>
              </a:lnSpc>
            </a:pPr>
            <a:r>
              <a:rPr lang="en-US" altLang="zh-CN" sz="2100" dirty="0" smtClean="0">
                <a:solidFill>
                  <a:srgbClr val="C00000"/>
                </a:solidFill>
                <a:latin typeface="Times New Roman" pitchFamily="18" charset="0"/>
                <a:ea typeface="微软雅黑" pitchFamily="34" charset="-122"/>
                <a:cs typeface="Times New Roman" pitchFamily="18" charset="0"/>
              </a:rPr>
              <a:t>B</a:t>
            </a:r>
            <a:r>
              <a:rPr lang="zh-CN" altLang="en-US" sz="2100" dirty="0" smtClean="0">
                <a:solidFill>
                  <a:srgbClr val="C00000"/>
                </a:solidFill>
                <a:latin typeface="Times New Roman" pitchFamily="18" charset="0"/>
                <a:ea typeface="微软雅黑" pitchFamily="34" charset="-122"/>
                <a:cs typeface="Times New Roman" pitchFamily="18" charset="0"/>
              </a:rPr>
              <a:t>．</a:t>
            </a:r>
            <a:r>
              <a:rPr lang="zh-CN" altLang="zh-CN" sz="2100" dirty="0" smtClean="0">
                <a:solidFill>
                  <a:srgbClr val="C00000"/>
                </a:solidFill>
                <a:latin typeface="Times New Roman" pitchFamily="18" charset="0"/>
                <a:ea typeface="微软雅黑" pitchFamily="34" charset="-122"/>
                <a:cs typeface="Times New Roman" pitchFamily="18" charset="0"/>
              </a:rPr>
              <a:t>复制品的出版者不能证明其出版有合法授权的，应当承担法律责任</a:t>
            </a:r>
          </a:p>
          <a:p>
            <a:pPr>
              <a:lnSpc>
                <a:spcPct val="150000"/>
              </a:lnSpc>
            </a:pPr>
            <a:r>
              <a:rPr lang="en-US" altLang="zh-CN" sz="2100" dirty="0" smtClean="0">
                <a:solidFill>
                  <a:srgbClr val="002060"/>
                </a:solidFill>
                <a:latin typeface="Times New Roman" pitchFamily="18" charset="0"/>
                <a:ea typeface="微软雅黑" pitchFamily="34" charset="-122"/>
                <a:cs typeface="Times New Roman" pitchFamily="18" charset="0"/>
              </a:rPr>
              <a:t>C</a:t>
            </a:r>
            <a:r>
              <a:rPr lang="zh-CN" altLang="en-US" sz="2100" dirty="0" smtClean="0">
                <a:solidFill>
                  <a:srgbClr val="002060"/>
                </a:solidFill>
                <a:latin typeface="Times New Roman" pitchFamily="18" charset="0"/>
                <a:ea typeface="微软雅黑" pitchFamily="34" charset="-122"/>
                <a:cs typeface="Times New Roman" pitchFamily="18" charset="0"/>
              </a:rPr>
              <a:t>．</a:t>
            </a:r>
            <a:r>
              <a:rPr lang="zh-CN" altLang="zh-CN" sz="2100" dirty="0" smtClean="0">
                <a:solidFill>
                  <a:srgbClr val="002060"/>
                </a:solidFill>
                <a:latin typeface="Times New Roman" pitchFamily="18" charset="0"/>
                <a:ea typeface="微软雅黑" pitchFamily="34" charset="-122"/>
                <a:cs typeface="Times New Roman" pitchFamily="18" charset="0"/>
              </a:rPr>
              <a:t>所有侵犯著作权的行为，都可以由著作权行政管理部门进行处罚</a:t>
            </a:r>
          </a:p>
          <a:p>
            <a:pPr>
              <a:lnSpc>
                <a:spcPct val="150000"/>
              </a:lnSpc>
            </a:pPr>
            <a:r>
              <a:rPr lang="en-US" altLang="zh-CN" sz="2100" dirty="0" smtClean="0">
                <a:solidFill>
                  <a:srgbClr val="C00000"/>
                </a:solidFill>
                <a:latin typeface="Times New Roman" pitchFamily="18" charset="0"/>
                <a:ea typeface="微软雅黑" pitchFamily="34" charset="-122"/>
                <a:cs typeface="Times New Roman" pitchFamily="18" charset="0"/>
              </a:rPr>
              <a:t>D</a:t>
            </a:r>
            <a:r>
              <a:rPr lang="zh-CN" altLang="en-US" sz="2100" dirty="0" smtClean="0">
                <a:solidFill>
                  <a:srgbClr val="C00000"/>
                </a:solidFill>
                <a:latin typeface="Times New Roman" pitchFamily="18" charset="0"/>
                <a:ea typeface="微软雅黑" pitchFamily="34" charset="-122"/>
                <a:cs typeface="Times New Roman" pitchFamily="18" charset="0"/>
              </a:rPr>
              <a:t>．</a:t>
            </a:r>
            <a:r>
              <a:rPr lang="zh-CN" altLang="zh-CN" sz="2100" dirty="0" smtClean="0">
                <a:solidFill>
                  <a:srgbClr val="C00000"/>
                </a:solidFill>
                <a:latin typeface="Times New Roman" pitchFamily="18" charset="0"/>
                <a:ea typeface="微软雅黑" pitchFamily="34" charset="-122"/>
                <a:cs typeface="Times New Roman" pitchFamily="18" charset="0"/>
              </a:rPr>
              <a:t>使用他人作品，应当支付报酬而未支付的，应当承担民事责任</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内容占位符 2"/>
          <p:cNvSpPr>
            <a:spLocks noGrp="1"/>
          </p:cNvSpPr>
          <p:nvPr>
            <p:ph idx="1"/>
          </p:nvPr>
        </p:nvSpPr>
        <p:spPr>
          <a:xfrm>
            <a:off x="457200" y="990600"/>
            <a:ext cx="8231188" cy="5135563"/>
          </a:xfrm>
        </p:spPr>
        <p:txBody>
          <a:bodyPr/>
          <a:lstStyle/>
          <a:p>
            <a:pPr>
              <a:lnSpc>
                <a:spcPct val="170000"/>
              </a:lnSpc>
            </a:pPr>
            <a:r>
              <a:rPr lang="en-US" altLang="zh-CN" sz="2200" b="1" dirty="0" smtClean="0">
                <a:solidFill>
                  <a:srgbClr val="002060"/>
                </a:solidFill>
                <a:latin typeface="Times New Roman" pitchFamily="18" charset="0"/>
                <a:ea typeface="微软雅黑" pitchFamily="34" charset="-122"/>
                <a:cs typeface="Times New Roman" pitchFamily="18" charset="0"/>
              </a:rPr>
              <a:t>【2011</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54</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根据著作权法及相关规定，下列哪些侵权行为损害公共利益的，可由著作权行政管理部门给予行政处罚？</a:t>
            </a:r>
          </a:p>
          <a:p>
            <a:pPr>
              <a:lnSpc>
                <a:spcPct val="170000"/>
              </a:lnSpc>
            </a:pPr>
            <a:r>
              <a:rPr lang="en-US" altLang="zh-CN" sz="2200" dirty="0" smtClean="0">
                <a:solidFill>
                  <a:srgbClr val="002060"/>
                </a:solidFill>
                <a:latin typeface="Times New Roman" pitchFamily="18" charset="0"/>
                <a:ea typeface="微软雅黑" pitchFamily="34" charset="-122"/>
                <a:cs typeface="Times New Roman" pitchFamily="18" charset="0"/>
              </a:rPr>
              <a:t>A</a:t>
            </a:r>
            <a:r>
              <a:rPr lang="zh-CN" altLang="en-US" sz="2200" dirty="0" smtClean="0">
                <a:solidFill>
                  <a:srgbClr val="002060"/>
                </a:solidFill>
                <a:latin typeface="Times New Roman" pitchFamily="18" charset="0"/>
                <a:ea typeface="微软雅黑" pitchFamily="34" charset="-122"/>
                <a:cs typeface="Times New Roman" pitchFamily="18" charset="0"/>
              </a:rPr>
              <a:t>．未经作者许可，发表其论文的</a:t>
            </a:r>
          </a:p>
          <a:p>
            <a:pPr>
              <a:lnSpc>
                <a:spcPct val="170000"/>
              </a:lnSpc>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．未经演唱者许可，对其表演制作录音制品并出版的</a:t>
            </a:r>
          </a:p>
          <a:p>
            <a:pPr>
              <a:lnSpc>
                <a:spcPct val="170000"/>
              </a:lnSpc>
            </a:pPr>
            <a:r>
              <a:rPr lang="en-US" altLang="zh-CN" sz="2200" dirty="0" smtClean="0">
                <a:solidFill>
                  <a:srgbClr val="002060"/>
                </a:solidFill>
                <a:latin typeface="Times New Roman" pitchFamily="18" charset="0"/>
                <a:ea typeface="微软雅黑" pitchFamily="34" charset="-122"/>
                <a:cs typeface="Times New Roman" pitchFamily="18" charset="0"/>
              </a:rPr>
              <a:t>C</a:t>
            </a:r>
            <a:r>
              <a:rPr lang="zh-CN" altLang="en-US" sz="2200" dirty="0" smtClean="0">
                <a:solidFill>
                  <a:srgbClr val="002060"/>
                </a:solidFill>
                <a:latin typeface="Times New Roman" pitchFamily="18" charset="0"/>
                <a:ea typeface="微软雅黑" pitchFamily="34" charset="-122"/>
                <a:cs typeface="Times New Roman" pitchFamily="18" charset="0"/>
              </a:rPr>
              <a:t>．未经钢琴演奏者许可，从现场直播其独奏音乐会的</a:t>
            </a:r>
          </a:p>
          <a:p>
            <a:pPr>
              <a:lnSpc>
                <a:spcPct val="170000"/>
              </a:lnSpc>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．未经教学录像制作者许可，复制发行其制作的录像制品的</a:t>
            </a:r>
          </a:p>
          <a:p>
            <a:endParaRPr lang="zh-CN" altLang="en-US" sz="2200" dirty="0" smtClean="0">
              <a:solidFill>
                <a:srgbClr val="002060"/>
              </a:solidFill>
              <a:latin typeface="Times New Roman" pitchFamily="18" charset="0"/>
              <a:cs typeface="Times New Roman" pitchFamily="18" charset="0"/>
            </a:endParaRPr>
          </a:p>
        </p:txBody>
      </p:sp>
    </p:spTree>
  </p:cSld>
  <p:clrMapOvr>
    <a:masterClrMapping/>
  </p:clrMapOvr>
  <p:transition>
    <p:dissolve/>
    <p:sndAc>
      <p:stSnd>
        <p:snd r:embed="rId2" name="chimes.wav"/>
      </p:stSnd>
    </p:sndAc>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3970" name="内容占位符 4"/>
          <p:cNvSpPr>
            <a:spLocks noGrp="1"/>
          </p:cNvSpPr>
          <p:nvPr>
            <p:ph idx="1"/>
          </p:nvPr>
        </p:nvSpPr>
        <p:spPr>
          <a:xfrm>
            <a:off x="271463" y="914400"/>
            <a:ext cx="8602662" cy="5410200"/>
          </a:xfrm>
        </p:spPr>
        <p:txBody>
          <a:bodyPr/>
          <a:lstStyle/>
          <a:p>
            <a:pPr>
              <a:lnSpc>
                <a:spcPct val="150000"/>
              </a:lnSpc>
            </a:pPr>
            <a:r>
              <a:rPr lang="zh-CN" altLang="en-US" sz="2600" b="1" dirty="0" smtClean="0">
                <a:solidFill>
                  <a:srgbClr val="002060"/>
                </a:solidFill>
                <a:latin typeface="Times New Roman" pitchFamily="18" charset="0"/>
                <a:ea typeface="微软雅黑" pitchFamily="34" charset="-122"/>
                <a:cs typeface="Times New Roman" pitchFamily="18" charset="0"/>
              </a:rPr>
              <a:t>（二）侵犯纠纷的解决途径</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a:lnSpc>
                <a:spcPct val="150000"/>
              </a:lnSpc>
            </a:pPr>
            <a:r>
              <a:rPr lang="en-US" altLang="zh-CN" sz="2400" b="1" dirty="0" smtClean="0">
                <a:solidFill>
                  <a:srgbClr val="002060"/>
                </a:solidFill>
                <a:latin typeface="Times New Roman" pitchFamily="18" charset="0"/>
                <a:ea typeface="长城仿宋体" pitchFamily="49" charset="-122"/>
                <a:cs typeface="Times New Roman" pitchFamily="18" charset="0"/>
              </a:rPr>
              <a:t>1</a:t>
            </a:r>
            <a:r>
              <a:rPr lang="zh-CN" altLang="en-US" sz="2400" b="1" dirty="0" smtClean="0">
                <a:solidFill>
                  <a:srgbClr val="002060"/>
                </a:solidFill>
                <a:latin typeface="Times New Roman" pitchFamily="18" charset="0"/>
                <a:ea typeface="长城仿宋体" pitchFamily="49" charset="-122"/>
                <a:cs typeface="Times New Roman" pitchFamily="18" charset="0"/>
              </a:rPr>
              <a:t>．调解、仲裁、诉讼</a:t>
            </a:r>
            <a:endParaRPr lang="en-US" altLang="zh-CN" sz="2400" b="1"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zh-CN" altLang="zh-CN" sz="2200" b="1" dirty="0" smtClean="0">
                <a:solidFill>
                  <a:srgbClr val="002060"/>
                </a:solidFill>
                <a:latin typeface="Times New Roman" pitchFamily="18" charset="0"/>
                <a:ea typeface="微软雅黑" pitchFamily="34" charset="-122"/>
                <a:cs typeface="Times New Roman" pitchFamily="18" charset="0"/>
              </a:rPr>
              <a:t>【</a:t>
            </a:r>
            <a:r>
              <a:rPr lang="en-US" altLang="zh-CN" sz="2200" b="1" dirty="0" smtClean="0">
                <a:solidFill>
                  <a:srgbClr val="002060"/>
                </a:solidFill>
                <a:latin typeface="Times New Roman" pitchFamily="18" charset="0"/>
                <a:ea typeface="微软雅黑" pitchFamily="34" charset="-122"/>
                <a:cs typeface="Times New Roman" pitchFamily="18" charset="0"/>
              </a:rPr>
              <a:t>2010</a:t>
            </a:r>
            <a:r>
              <a:rPr lang="zh-CN" altLang="zh-CN"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94</a:t>
            </a:r>
            <a:r>
              <a:rPr lang="zh-CN" altLang="zh-CN" sz="2200" b="1" dirty="0" smtClean="0">
                <a:solidFill>
                  <a:srgbClr val="002060"/>
                </a:solidFill>
                <a:latin typeface="Times New Roman" pitchFamily="18" charset="0"/>
                <a:ea typeface="微软雅黑" pitchFamily="34" charset="-122"/>
                <a:cs typeface="Times New Roman" pitchFamily="18" charset="0"/>
              </a:rPr>
              <a:t>题】</a:t>
            </a:r>
            <a:r>
              <a:rPr lang="zh-CN" altLang="zh-CN" sz="2200" dirty="0" smtClean="0">
                <a:solidFill>
                  <a:srgbClr val="002060"/>
                </a:solidFill>
                <a:latin typeface="Times New Roman" pitchFamily="18" charset="0"/>
                <a:ea typeface="微软雅黑" pitchFamily="34" charset="-122"/>
                <a:cs typeface="Times New Roman" pitchFamily="18" charset="0"/>
              </a:rPr>
              <a:t>根据著作权法及相关规定，著作权合同纠纷双方当事人可以通过下列哪些途径解决其纠纷？</a:t>
            </a:r>
          </a:p>
          <a:p>
            <a:pPr>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调解</a:t>
            </a:r>
            <a:r>
              <a:rPr lang="en-US" altLang="zh-CN" sz="2200" dirty="0" smtClean="0">
                <a:solidFill>
                  <a:srgbClr val="C00000"/>
                </a:solidFill>
                <a:latin typeface="Times New Roman" pitchFamily="18" charset="0"/>
                <a:ea typeface="微软雅黑" pitchFamily="34" charset="-122"/>
                <a:cs typeface="Times New Roman" pitchFamily="18" charset="0"/>
              </a:rPr>
              <a:t>                                      B</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依据书面仲裁协议申请仲裁</a:t>
            </a:r>
          </a:p>
          <a:p>
            <a:pPr>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向人民法院起诉</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en-US" altLang="zh-CN" sz="2200" dirty="0" smtClean="0">
                <a:solidFill>
                  <a:srgbClr val="002060"/>
                </a:solidFill>
                <a:latin typeface="Times New Roman" pitchFamily="18" charset="0"/>
                <a:ea typeface="微软雅黑" pitchFamily="34" charset="-122"/>
                <a:cs typeface="Times New Roman" pitchFamily="18" charset="0"/>
              </a:rPr>
              <a:t>D</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zh-CN" altLang="zh-CN" sz="2200" dirty="0" smtClean="0">
                <a:solidFill>
                  <a:srgbClr val="002060"/>
                </a:solidFill>
                <a:latin typeface="Times New Roman" pitchFamily="18" charset="0"/>
                <a:ea typeface="微软雅黑" pitchFamily="34" charset="-122"/>
                <a:cs typeface="Times New Roman" pitchFamily="18" charset="0"/>
              </a:rPr>
              <a:t>请求著作权行政管理部门裁决</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4994" name="内容占位符 4"/>
          <p:cNvSpPr>
            <a:spLocks noGrp="1"/>
          </p:cNvSpPr>
          <p:nvPr>
            <p:ph idx="1"/>
          </p:nvPr>
        </p:nvSpPr>
        <p:spPr>
          <a:xfrm>
            <a:off x="271463" y="838200"/>
            <a:ext cx="8602662" cy="5486400"/>
          </a:xfrm>
        </p:spPr>
        <p:txBody>
          <a:bodyPr/>
          <a:lstStyle/>
          <a:p>
            <a:pPr>
              <a:lnSpc>
                <a:spcPct val="150000"/>
              </a:lnSpc>
            </a:pPr>
            <a:r>
              <a:rPr lang="en-US" altLang="zh-CN" sz="2400" b="1" dirty="0" smtClean="0">
                <a:solidFill>
                  <a:srgbClr val="002060"/>
                </a:solidFill>
                <a:latin typeface="Times New Roman" pitchFamily="18" charset="0"/>
                <a:ea typeface="长城仿宋体" pitchFamily="49" charset="-122"/>
                <a:cs typeface="Times New Roman" pitchFamily="18" charset="0"/>
              </a:rPr>
              <a:t>2</a:t>
            </a:r>
            <a:r>
              <a:rPr lang="zh-CN" altLang="en-US" sz="2400" b="1" dirty="0" smtClean="0">
                <a:solidFill>
                  <a:srgbClr val="002060"/>
                </a:solidFill>
                <a:latin typeface="Times New Roman" pitchFamily="18" charset="0"/>
                <a:ea typeface="长城仿宋体" pitchFamily="49" charset="-122"/>
                <a:cs typeface="Times New Roman" pitchFamily="18" charset="0"/>
              </a:rPr>
              <a:t>．诉前责令停止侵权行为、财产保全</a:t>
            </a:r>
            <a:endParaRPr lang="en-US" altLang="zh-CN" sz="2400" b="1"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en-US" altLang="zh-CN" sz="2200" b="1" dirty="0" smtClean="0">
                <a:solidFill>
                  <a:srgbClr val="002060"/>
                </a:solidFill>
                <a:latin typeface="Times New Roman" pitchFamily="18" charset="0"/>
                <a:ea typeface="长城仿宋体" pitchFamily="49" charset="-122"/>
                <a:cs typeface="Times New Roman" pitchFamily="18" charset="0"/>
              </a:rPr>
              <a:t>《</a:t>
            </a:r>
            <a:r>
              <a:rPr lang="zh-CN" altLang="en-US" sz="2200" b="1" dirty="0" smtClean="0">
                <a:solidFill>
                  <a:srgbClr val="002060"/>
                </a:solidFill>
                <a:latin typeface="Times New Roman" pitchFamily="18" charset="0"/>
                <a:ea typeface="长城仿宋体" pitchFamily="49" charset="-122"/>
                <a:cs typeface="Times New Roman" pitchFamily="18" charset="0"/>
              </a:rPr>
              <a:t>著作权法</a:t>
            </a:r>
            <a:r>
              <a:rPr lang="en-US" altLang="zh-CN" sz="2200" b="1" dirty="0" smtClean="0">
                <a:solidFill>
                  <a:srgbClr val="002060"/>
                </a:solidFill>
                <a:latin typeface="Times New Roman" pitchFamily="18" charset="0"/>
                <a:ea typeface="长城仿宋体" pitchFamily="49" charset="-122"/>
                <a:cs typeface="Times New Roman" pitchFamily="18" charset="0"/>
              </a:rPr>
              <a:t>》</a:t>
            </a:r>
            <a:r>
              <a:rPr lang="zh-CN" altLang="en-US" sz="2200" b="1" dirty="0" smtClean="0">
                <a:solidFill>
                  <a:srgbClr val="002060"/>
                </a:solidFill>
                <a:latin typeface="Times New Roman" pitchFamily="18" charset="0"/>
                <a:ea typeface="长城仿宋体" pitchFamily="49" charset="-122"/>
                <a:cs typeface="Times New Roman" pitchFamily="18" charset="0"/>
              </a:rPr>
              <a:t>第</a:t>
            </a:r>
            <a:r>
              <a:rPr lang="en-US" altLang="zh-CN" sz="2200" b="1" dirty="0" smtClean="0">
                <a:solidFill>
                  <a:srgbClr val="002060"/>
                </a:solidFill>
                <a:latin typeface="Times New Roman" pitchFamily="18" charset="0"/>
                <a:ea typeface="长城仿宋体" pitchFamily="49" charset="-122"/>
                <a:cs typeface="Times New Roman" pitchFamily="18" charset="0"/>
              </a:rPr>
              <a:t>50</a:t>
            </a:r>
            <a:r>
              <a:rPr lang="zh-CN" altLang="en-US" sz="2200" b="1" dirty="0" smtClean="0">
                <a:solidFill>
                  <a:srgbClr val="002060"/>
                </a:solidFill>
                <a:latin typeface="Times New Roman" pitchFamily="18" charset="0"/>
                <a:ea typeface="长城仿宋体" pitchFamily="49" charset="-122"/>
                <a:cs typeface="Times New Roman" pitchFamily="18" charset="0"/>
              </a:rPr>
              <a:t>条：</a:t>
            </a:r>
            <a:r>
              <a:rPr lang="zh-CN" altLang="en-US" sz="2200" dirty="0" smtClean="0">
                <a:solidFill>
                  <a:srgbClr val="002060"/>
                </a:solidFill>
                <a:latin typeface="Times New Roman" pitchFamily="18" charset="0"/>
                <a:ea typeface="长城仿宋体" pitchFamily="49" charset="-122"/>
                <a:cs typeface="Times New Roman" pitchFamily="18" charset="0"/>
              </a:rPr>
              <a:t>著作权人或者与著作权有关的权利人有证据证明他人正在实施或者即将实施侵犯其权利的行为，如不及时制止将会使其合法权益受到难以弥补的损害的，可以在起诉前向人民法院申请采取责令停止有关行为和财产保全的措施。</a:t>
            </a:r>
            <a:endParaRPr lang="en-US" altLang="zh-CN" sz="2400" dirty="0" smtClean="0">
              <a:solidFill>
                <a:srgbClr val="002060"/>
              </a:solidFill>
              <a:latin typeface="Times New Roman" pitchFamily="18" charset="0"/>
              <a:cs typeface="Times New Roman" pitchFamily="18" charset="0"/>
            </a:endParaRPr>
          </a:p>
          <a:p>
            <a:pPr>
              <a:lnSpc>
                <a:spcPct val="150000"/>
              </a:lnSpc>
            </a:pPr>
            <a:r>
              <a:rPr lang="zh-CN" altLang="en-US" sz="2200" dirty="0" smtClean="0">
                <a:solidFill>
                  <a:srgbClr val="002060"/>
                </a:solidFill>
                <a:latin typeface="Times New Roman" pitchFamily="18" charset="0"/>
                <a:ea typeface="长城仿宋体" pitchFamily="49" charset="-122"/>
                <a:cs typeface="Times New Roman" pitchFamily="18" charset="0"/>
              </a:rPr>
              <a:t>人民法院处理前款申请，适用</a:t>
            </a:r>
            <a:r>
              <a:rPr lang="en-US" altLang="zh-CN" sz="2200" dirty="0" smtClean="0">
                <a:solidFill>
                  <a:srgbClr val="002060"/>
                </a:solidFill>
                <a:latin typeface="Times New Roman" pitchFamily="18" charset="0"/>
                <a:ea typeface="长城仿宋体" pitchFamily="49" charset="-122"/>
                <a:cs typeface="Times New Roman" pitchFamily="18" charset="0"/>
              </a:rPr>
              <a:t>《</a:t>
            </a:r>
            <a:r>
              <a:rPr lang="zh-CN" altLang="en-US" sz="2200" dirty="0" smtClean="0">
                <a:solidFill>
                  <a:srgbClr val="002060"/>
                </a:solidFill>
                <a:latin typeface="Times New Roman" pitchFamily="18" charset="0"/>
                <a:ea typeface="长城仿宋体" pitchFamily="49" charset="-122"/>
                <a:cs typeface="Times New Roman" pitchFamily="18" charset="0"/>
              </a:rPr>
              <a:t>中华人民共和国民事诉讼法</a:t>
            </a:r>
            <a:r>
              <a:rPr lang="en-US" altLang="zh-CN" sz="2200" dirty="0" smtClean="0">
                <a:solidFill>
                  <a:srgbClr val="002060"/>
                </a:solidFill>
                <a:latin typeface="Times New Roman" pitchFamily="18" charset="0"/>
                <a:ea typeface="长城仿宋体" pitchFamily="49" charset="-122"/>
                <a:cs typeface="Times New Roman" pitchFamily="18" charset="0"/>
              </a:rPr>
              <a:t>》</a:t>
            </a:r>
            <a:r>
              <a:rPr lang="zh-CN" altLang="en-US" sz="2200" dirty="0" smtClean="0">
                <a:solidFill>
                  <a:srgbClr val="002060"/>
                </a:solidFill>
                <a:latin typeface="Times New Roman" pitchFamily="18" charset="0"/>
                <a:ea typeface="长城仿宋体" pitchFamily="49" charset="-122"/>
                <a:cs typeface="Times New Roman" pitchFamily="18" charset="0"/>
              </a:rPr>
              <a:t>第九十三条至第九十六条和第九十九条的规定。</a:t>
            </a:r>
            <a:endParaRPr lang="en-US" altLang="zh-CN" sz="2200" dirty="0" smtClean="0">
              <a:solidFill>
                <a:srgbClr val="002060"/>
              </a:solidFill>
              <a:latin typeface="Times New Roman" pitchFamily="18" charset="0"/>
              <a:ea typeface="长城仿宋体" pitchFamily="49" charset="-122"/>
              <a:cs typeface="Times New Roman" pitchFamily="18" charset="0"/>
            </a:endParaRP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内容占位符 2"/>
          <p:cNvSpPr>
            <a:spLocks noGrp="1"/>
          </p:cNvSpPr>
          <p:nvPr>
            <p:ph idx="1"/>
          </p:nvPr>
        </p:nvSpPr>
        <p:spPr>
          <a:xfrm>
            <a:off x="457200" y="685800"/>
            <a:ext cx="8231188" cy="5440363"/>
          </a:xfrm>
        </p:spPr>
        <p:txBody>
          <a:bodyPr/>
          <a:lstStyle/>
          <a:p>
            <a:pPr>
              <a:lnSpc>
                <a:spcPct val="150000"/>
              </a:lnSpc>
            </a:pPr>
            <a:r>
              <a:rPr lang="zh-CN" altLang="zh-CN" sz="2200" b="1" dirty="0" smtClean="0">
                <a:solidFill>
                  <a:srgbClr val="002060"/>
                </a:solidFill>
                <a:latin typeface="Times New Roman" pitchFamily="18" charset="0"/>
                <a:ea typeface="微软雅黑" pitchFamily="34" charset="-122"/>
                <a:cs typeface="Times New Roman" pitchFamily="18" charset="0"/>
              </a:rPr>
              <a:t>【</a:t>
            </a:r>
            <a:r>
              <a:rPr lang="en-US" altLang="zh-CN" sz="2200" b="1" dirty="0" smtClean="0">
                <a:solidFill>
                  <a:srgbClr val="002060"/>
                </a:solidFill>
                <a:latin typeface="Times New Roman" pitchFamily="18" charset="0"/>
                <a:ea typeface="微软雅黑" pitchFamily="34" charset="-122"/>
                <a:cs typeface="Times New Roman" pitchFamily="18" charset="0"/>
              </a:rPr>
              <a:t>2010</a:t>
            </a:r>
            <a:r>
              <a:rPr lang="zh-CN" altLang="zh-CN"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89</a:t>
            </a:r>
            <a:r>
              <a:rPr lang="zh-CN" altLang="zh-CN" sz="2200" b="1" dirty="0" smtClean="0">
                <a:solidFill>
                  <a:srgbClr val="002060"/>
                </a:solidFill>
                <a:latin typeface="Times New Roman" pitchFamily="18" charset="0"/>
                <a:ea typeface="微软雅黑" pitchFamily="34" charset="-122"/>
                <a:cs typeface="Times New Roman" pitchFamily="18" charset="0"/>
              </a:rPr>
              <a:t>题】</a:t>
            </a:r>
            <a:r>
              <a:rPr lang="zh-CN" altLang="zh-CN" sz="2200" dirty="0" smtClean="0">
                <a:solidFill>
                  <a:srgbClr val="002060"/>
                </a:solidFill>
                <a:latin typeface="Times New Roman" pitchFamily="18" charset="0"/>
                <a:ea typeface="微软雅黑" pitchFamily="34" charset="-122"/>
                <a:cs typeface="Times New Roman" pitchFamily="18" charset="0"/>
              </a:rPr>
              <a:t>甲公司有证据证明乙网络公司正在非法传播其享有著作权的某部影视作品，如不及时制止将会使其合法权益受到难以弥补的损害。根据著作权法及相关规定，甲公司可以在起诉前向人民法院申请采取下列哪些措施？</a:t>
            </a:r>
          </a:p>
          <a:p>
            <a:pPr>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责令乙网络公司停止传播行为</a:t>
            </a:r>
            <a:r>
              <a:rPr lang="en-US" altLang="zh-CN" sz="2200" dirty="0" smtClean="0">
                <a:solidFill>
                  <a:srgbClr val="C00000"/>
                </a:solidFill>
                <a:latin typeface="Times New Roman" pitchFamily="18" charset="0"/>
                <a:ea typeface="微软雅黑" pitchFamily="34" charset="-122"/>
                <a:cs typeface="Times New Roman" pitchFamily="18" charset="0"/>
              </a:rPr>
              <a:t>          </a:t>
            </a:r>
          </a:p>
          <a:p>
            <a:pPr>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对乙网络公司采取财产保全措施</a:t>
            </a:r>
          </a:p>
          <a:p>
            <a:pPr>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C</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zh-CN" altLang="zh-CN" sz="2200" dirty="0" smtClean="0">
                <a:solidFill>
                  <a:srgbClr val="002060"/>
                </a:solidFill>
                <a:latin typeface="Times New Roman" pitchFamily="18" charset="0"/>
                <a:ea typeface="微软雅黑" pitchFamily="34" charset="-122"/>
                <a:cs typeface="Times New Roman" pitchFamily="18" charset="0"/>
              </a:rPr>
              <a:t>责令乙网络公司先行赔付</a:t>
            </a:r>
            <a:r>
              <a:rPr lang="en-US" altLang="zh-CN" sz="2200" dirty="0" smtClean="0">
                <a:solidFill>
                  <a:srgbClr val="002060"/>
                </a:solidFill>
                <a:latin typeface="Times New Roman" pitchFamily="18" charset="0"/>
                <a:ea typeface="微软雅黑" pitchFamily="34" charset="-122"/>
                <a:cs typeface="Times New Roman" pitchFamily="18" charset="0"/>
              </a:rPr>
              <a:t>               </a:t>
            </a:r>
          </a:p>
          <a:p>
            <a:pPr>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D</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zh-CN" altLang="zh-CN" sz="2200" dirty="0" smtClean="0">
                <a:solidFill>
                  <a:srgbClr val="002060"/>
                </a:solidFill>
                <a:latin typeface="Times New Roman" pitchFamily="18" charset="0"/>
                <a:ea typeface="微软雅黑" pitchFamily="34" charset="-122"/>
                <a:cs typeface="Times New Roman" pitchFamily="18" charset="0"/>
              </a:rPr>
              <a:t>没收乙网络公司的服务器</a:t>
            </a:r>
          </a:p>
        </p:txBody>
      </p:sp>
    </p:spTree>
  </p:cSld>
  <p:clrMapOvr>
    <a:masterClrMapping/>
  </p:clrMapOvr>
  <p:transition>
    <p:dissolve/>
    <p:sndAc>
      <p:stSnd>
        <p:snd r:embed="rId2" name="chimes.wav"/>
      </p:stSnd>
    </p:sndAc>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内容占位符 4"/>
          <p:cNvSpPr>
            <a:spLocks noGrp="1"/>
          </p:cNvSpPr>
          <p:nvPr>
            <p:ph idx="1"/>
          </p:nvPr>
        </p:nvSpPr>
        <p:spPr>
          <a:xfrm>
            <a:off x="534988" y="762000"/>
            <a:ext cx="8305800" cy="5562600"/>
          </a:xfrm>
        </p:spPr>
        <p:txBody>
          <a:bodyPr>
            <a:normAutofit/>
          </a:bodyPr>
          <a:lstStyle/>
          <a:p>
            <a:pPr>
              <a:lnSpc>
                <a:spcPct val="140000"/>
              </a:lnSpc>
            </a:pPr>
            <a:r>
              <a:rPr lang="en-US" altLang="zh-CN" sz="2400" b="1" dirty="0" smtClean="0">
                <a:solidFill>
                  <a:srgbClr val="002060"/>
                </a:solidFill>
                <a:latin typeface="Times New Roman" pitchFamily="18" charset="0"/>
                <a:ea typeface="长城仿宋体" pitchFamily="49" charset="-122"/>
                <a:cs typeface="Times New Roman" pitchFamily="18" charset="0"/>
              </a:rPr>
              <a:t>3</a:t>
            </a:r>
            <a:r>
              <a:rPr lang="zh-CN" altLang="en-US" sz="2400" b="1" dirty="0" smtClean="0">
                <a:solidFill>
                  <a:srgbClr val="002060"/>
                </a:solidFill>
                <a:latin typeface="Times New Roman" pitchFamily="18" charset="0"/>
                <a:ea typeface="长城仿宋体" pitchFamily="49" charset="-122"/>
                <a:cs typeface="Times New Roman" pitchFamily="18" charset="0"/>
              </a:rPr>
              <a:t>．证据保全</a:t>
            </a:r>
            <a:endParaRPr lang="en-US" altLang="zh-CN" sz="2400" b="1" dirty="0" smtClean="0">
              <a:solidFill>
                <a:srgbClr val="002060"/>
              </a:solidFill>
              <a:latin typeface="Times New Roman" pitchFamily="18" charset="0"/>
              <a:ea typeface="长城仿宋体" pitchFamily="49" charset="-122"/>
              <a:cs typeface="Times New Roman" pitchFamily="18" charset="0"/>
            </a:endParaRPr>
          </a:p>
          <a:p>
            <a:pPr>
              <a:lnSpc>
                <a:spcPct val="140000"/>
              </a:lnSpc>
            </a:pPr>
            <a:r>
              <a:rPr lang="en-US" altLang="zh-CN" sz="2100" b="1" dirty="0" smtClean="0">
                <a:solidFill>
                  <a:srgbClr val="002060"/>
                </a:solidFill>
                <a:latin typeface="Times New Roman" pitchFamily="18" charset="0"/>
                <a:ea typeface="长城仿宋体" pitchFamily="49" charset="-122"/>
                <a:cs typeface="Times New Roman" pitchFamily="18" charset="0"/>
              </a:rPr>
              <a:t>《</a:t>
            </a:r>
            <a:r>
              <a:rPr lang="zh-CN" altLang="en-US" sz="2100" b="1" dirty="0" smtClean="0">
                <a:solidFill>
                  <a:srgbClr val="002060"/>
                </a:solidFill>
                <a:latin typeface="Times New Roman" pitchFamily="18" charset="0"/>
                <a:ea typeface="长城仿宋体" pitchFamily="49" charset="-122"/>
                <a:cs typeface="Times New Roman" pitchFamily="18" charset="0"/>
              </a:rPr>
              <a:t>著作权法</a:t>
            </a:r>
            <a:r>
              <a:rPr lang="en-US" altLang="zh-CN" sz="2100" b="1" dirty="0" smtClean="0">
                <a:solidFill>
                  <a:srgbClr val="002060"/>
                </a:solidFill>
                <a:latin typeface="Times New Roman" pitchFamily="18" charset="0"/>
                <a:ea typeface="长城仿宋体" pitchFamily="49" charset="-122"/>
                <a:cs typeface="Times New Roman" pitchFamily="18" charset="0"/>
              </a:rPr>
              <a:t>》</a:t>
            </a:r>
            <a:r>
              <a:rPr lang="zh-CN" altLang="en-US" sz="2100" b="1" dirty="0" smtClean="0">
                <a:solidFill>
                  <a:srgbClr val="002060"/>
                </a:solidFill>
                <a:latin typeface="Times New Roman" pitchFamily="18" charset="0"/>
                <a:ea typeface="长城仿宋体" pitchFamily="49" charset="-122"/>
                <a:cs typeface="Times New Roman" pitchFamily="18" charset="0"/>
              </a:rPr>
              <a:t>第</a:t>
            </a:r>
            <a:r>
              <a:rPr lang="en-US" altLang="zh-CN" sz="2100" b="1" dirty="0" smtClean="0">
                <a:solidFill>
                  <a:srgbClr val="002060"/>
                </a:solidFill>
                <a:latin typeface="Times New Roman" pitchFamily="18" charset="0"/>
                <a:ea typeface="长城仿宋体" pitchFamily="49" charset="-122"/>
                <a:cs typeface="Times New Roman" pitchFamily="18" charset="0"/>
              </a:rPr>
              <a:t>51</a:t>
            </a:r>
            <a:r>
              <a:rPr lang="zh-CN" altLang="en-US" sz="2100" b="1" dirty="0" smtClean="0">
                <a:solidFill>
                  <a:srgbClr val="002060"/>
                </a:solidFill>
                <a:latin typeface="Times New Roman" pitchFamily="18" charset="0"/>
                <a:ea typeface="长城仿宋体" pitchFamily="49" charset="-122"/>
                <a:cs typeface="Times New Roman" pitchFamily="18" charset="0"/>
              </a:rPr>
              <a:t>条：</a:t>
            </a:r>
            <a:r>
              <a:rPr lang="zh-CN" altLang="en-US" sz="2100" dirty="0" smtClean="0">
                <a:solidFill>
                  <a:srgbClr val="002060"/>
                </a:solidFill>
                <a:latin typeface="Times New Roman" pitchFamily="18" charset="0"/>
                <a:ea typeface="长城仿宋体" pitchFamily="49" charset="-122"/>
                <a:cs typeface="Times New Roman" pitchFamily="18" charset="0"/>
              </a:rPr>
              <a:t>为制止侵权行为，在证据可能灭失或者以后难以取得的情况下，著作权人或者与著作权有关的权利人可以在起诉前向人民法院申请保全证据。</a:t>
            </a:r>
            <a:endParaRPr lang="en-US" altLang="zh-CN" sz="2100" dirty="0" smtClean="0">
              <a:solidFill>
                <a:srgbClr val="002060"/>
              </a:solidFill>
              <a:latin typeface="Times New Roman" pitchFamily="18" charset="0"/>
              <a:ea typeface="长城仿宋体" pitchFamily="49" charset="-122"/>
              <a:cs typeface="Times New Roman" pitchFamily="18" charset="0"/>
            </a:endParaRPr>
          </a:p>
          <a:p>
            <a:pPr>
              <a:lnSpc>
                <a:spcPct val="140000"/>
              </a:lnSpc>
            </a:pPr>
            <a:r>
              <a:rPr lang="zh-CN" altLang="en-US" sz="2100" dirty="0" smtClean="0">
                <a:solidFill>
                  <a:srgbClr val="002060"/>
                </a:solidFill>
                <a:latin typeface="Times New Roman" pitchFamily="18" charset="0"/>
                <a:ea typeface="长城仿宋体" pitchFamily="49" charset="-122"/>
                <a:cs typeface="Times New Roman" pitchFamily="18" charset="0"/>
              </a:rPr>
              <a:t>人民法院接受申请后，必须在四十八小时内作出裁定；裁定采取保全措施的，应当立即开始执行。</a:t>
            </a:r>
            <a:endParaRPr lang="en-US" altLang="zh-CN" sz="2100" dirty="0" smtClean="0">
              <a:solidFill>
                <a:srgbClr val="002060"/>
              </a:solidFill>
              <a:latin typeface="Times New Roman" pitchFamily="18" charset="0"/>
              <a:ea typeface="长城仿宋体" pitchFamily="49" charset="-122"/>
              <a:cs typeface="Times New Roman" pitchFamily="18" charset="0"/>
            </a:endParaRPr>
          </a:p>
          <a:p>
            <a:pPr>
              <a:lnSpc>
                <a:spcPct val="140000"/>
              </a:lnSpc>
            </a:pPr>
            <a:r>
              <a:rPr lang="zh-CN" altLang="en-US" sz="2100" dirty="0" smtClean="0">
                <a:solidFill>
                  <a:srgbClr val="002060"/>
                </a:solidFill>
                <a:latin typeface="Times New Roman" pitchFamily="18" charset="0"/>
                <a:ea typeface="长城仿宋体" pitchFamily="49" charset="-122"/>
                <a:cs typeface="Times New Roman" pitchFamily="18" charset="0"/>
              </a:rPr>
              <a:t>人民法院可以责令申请人提供担保，申请人不提供担保的，驳回申请。</a:t>
            </a:r>
            <a:endParaRPr lang="en-US" altLang="zh-CN" sz="2100" dirty="0" smtClean="0">
              <a:solidFill>
                <a:srgbClr val="002060"/>
              </a:solidFill>
              <a:latin typeface="Times New Roman" pitchFamily="18" charset="0"/>
              <a:ea typeface="长城仿宋体" pitchFamily="49" charset="-122"/>
              <a:cs typeface="Times New Roman" pitchFamily="18" charset="0"/>
            </a:endParaRPr>
          </a:p>
          <a:p>
            <a:pPr>
              <a:lnSpc>
                <a:spcPct val="140000"/>
              </a:lnSpc>
            </a:pPr>
            <a:r>
              <a:rPr lang="zh-CN" altLang="en-US" sz="2100" dirty="0" smtClean="0">
                <a:solidFill>
                  <a:srgbClr val="002060"/>
                </a:solidFill>
                <a:latin typeface="Times New Roman" pitchFamily="18" charset="0"/>
                <a:ea typeface="长城仿宋体" pitchFamily="49" charset="-122"/>
                <a:cs typeface="Times New Roman" pitchFamily="18" charset="0"/>
              </a:rPr>
              <a:t>申请人在人民法院采取保全措施后十五日内不起诉的，人民法院应当解除保全措施。</a:t>
            </a:r>
            <a:r>
              <a:rPr lang="zh-CN" altLang="en-US" sz="2400" dirty="0" smtClean="0">
                <a:solidFill>
                  <a:srgbClr val="002060"/>
                </a:solidFill>
                <a:latin typeface="Times New Roman" pitchFamily="18" charset="0"/>
                <a:cs typeface="Times New Roman" pitchFamily="18" charset="0"/>
              </a:rPr>
              <a:t/>
            </a:r>
            <a:br>
              <a:rPr lang="zh-CN" altLang="en-US" sz="2400" dirty="0" smtClean="0">
                <a:solidFill>
                  <a:srgbClr val="002060"/>
                </a:solidFill>
                <a:latin typeface="Times New Roman" pitchFamily="18" charset="0"/>
                <a:cs typeface="Times New Roman" pitchFamily="18" charset="0"/>
              </a:rPr>
            </a:br>
            <a:endParaRPr lang="en-US" altLang="zh-CN" sz="2400" b="1" dirty="0" smtClean="0">
              <a:solidFill>
                <a:srgbClr val="002060"/>
              </a:solidFill>
              <a:latin typeface="Times New Roman" pitchFamily="18" charset="0"/>
              <a:ea typeface="长城仿宋体" pitchFamily="49" charset="-122"/>
              <a:cs typeface="Times New Roman" pitchFamily="18" charset="0"/>
            </a:endParaRP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8066" name="内容占位符 4"/>
          <p:cNvSpPr>
            <a:spLocks noGrp="1"/>
          </p:cNvSpPr>
          <p:nvPr>
            <p:ph idx="1"/>
          </p:nvPr>
        </p:nvSpPr>
        <p:spPr>
          <a:xfrm>
            <a:off x="271463" y="914400"/>
            <a:ext cx="8602662" cy="5410200"/>
          </a:xfrm>
        </p:spPr>
        <p:txBody>
          <a:bodyPr/>
          <a:lstStyle/>
          <a:p>
            <a:pPr>
              <a:lnSpc>
                <a:spcPct val="150000"/>
              </a:lnSpc>
            </a:pPr>
            <a:r>
              <a:rPr lang="zh-CN" altLang="en-US" sz="2600" b="1" dirty="0" smtClean="0">
                <a:solidFill>
                  <a:srgbClr val="002060"/>
                </a:solidFill>
                <a:latin typeface="Times New Roman" pitchFamily="18" charset="0"/>
                <a:ea typeface="微软雅黑" pitchFamily="34" charset="-122"/>
                <a:cs typeface="Times New Roman" pitchFamily="18" charset="0"/>
              </a:rPr>
              <a:t>（三）</a:t>
            </a:r>
            <a:r>
              <a:rPr lang="zh-CN" altLang="en-US" sz="2600" b="1" dirty="0" smtClean="0">
                <a:solidFill>
                  <a:srgbClr val="002060"/>
                </a:solidFill>
                <a:ea typeface="微软雅黑" pitchFamily="34" charset="-122"/>
                <a:cs typeface="Times New Roman" pitchFamily="18" charset="0"/>
              </a:rPr>
              <a:t>侵权责任</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a:lnSpc>
                <a:spcPct val="150000"/>
              </a:lnSpc>
            </a:pPr>
            <a:r>
              <a:rPr lang="en-US" altLang="zh-CN" sz="2400" b="1" dirty="0" smtClean="0">
                <a:solidFill>
                  <a:srgbClr val="002060"/>
                </a:solidFill>
                <a:latin typeface="Times New Roman" pitchFamily="18" charset="0"/>
                <a:ea typeface="长城仿宋体" pitchFamily="49" charset="-122"/>
                <a:cs typeface="Times New Roman" pitchFamily="18" charset="0"/>
              </a:rPr>
              <a:t>1</a:t>
            </a:r>
            <a:r>
              <a:rPr lang="zh-CN" altLang="en-US" sz="2400" b="1" dirty="0" smtClean="0">
                <a:solidFill>
                  <a:srgbClr val="002060"/>
                </a:solidFill>
                <a:latin typeface="Times New Roman" pitchFamily="18" charset="0"/>
                <a:ea typeface="长城仿宋体" pitchFamily="49" charset="-122"/>
                <a:cs typeface="Times New Roman" pitchFamily="18" charset="0"/>
              </a:rPr>
              <a:t>．民事责任  </a:t>
            </a:r>
            <a:endParaRPr lang="en-US" altLang="zh-CN" sz="2400" b="1"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zh-CN" altLang="en-US" sz="2200" dirty="0" smtClean="0">
                <a:solidFill>
                  <a:srgbClr val="002060"/>
                </a:solidFill>
                <a:latin typeface="Times New Roman" pitchFamily="18" charset="0"/>
                <a:ea typeface="长城仿宋体" pitchFamily="49" charset="-122"/>
                <a:cs typeface="Times New Roman" pitchFamily="18" charset="0"/>
              </a:rPr>
              <a:t>停止侵害、消除影响、赔礼道歉、赔偿损失</a:t>
            </a:r>
            <a:endParaRPr lang="en-US" altLang="zh-CN" sz="2200"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zh-CN" altLang="en-US" sz="2400" b="1" dirty="0" smtClean="0">
                <a:solidFill>
                  <a:srgbClr val="002060"/>
                </a:solidFill>
                <a:latin typeface="Times New Roman" pitchFamily="18" charset="0"/>
                <a:ea typeface="长城仿宋体" pitchFamily="49" charset="-122"/>
                <a:cs typeface="Times New Roman" pitchFamily="18" charset="0"/>
              </a:rPr>
              <a:t>赔偿数额的计算：</a:t>
            </a:r>
            <a:endParaRPr lang="en-US" altLang="zh-CN" sz="2400" b="1"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zh-CN" altLang="en-US" sz="2200" dirty="0" smtClean="0">
                <a:solidFill>
                  <a:srgbClr val="002060"/>
                </a:solidFill>
                <a:latin typeface="Times New Roman" pitchFamily="18" charset="0"/>
                <a:ea typeface="长城仿宋体" pitchFamily="49" charset="-122"/>
                <a:cs typeface="Times New Roman" pitchFamily="18" charset="0"/>
              </a:rPr>
              <a:t>实际损失、违法所得、法定赔偿（</a:t>
            </a:r>
            <a:r>
              <a:rPr lang="en-US" altLang="zh-CN" sz="2200" dirty="0" smtClean="0">
                <a:solidFill>
                  <a:srgbClr val="002060"/>
                </a:solidFill>
                <a:latin typeface="Times New Roman" pitchFamily="18" charset="0"/>
                <a:ea typeface="长城仿宋体" pitchFamily="49" charset="-122"/>
                <a:cs typeface="Times New Roman" pitchFamily="18" charset="0"/>
              </a:rPr>
              <a:t>50</a:t>
            </a:r>
            <a:r>
              <a:rPr lang="zh-CN" altLang="en-US" sz="2200" dirty="0" smtClean="0">
                <a:solidFill>
                  <a:srgbClr val="002060"/>
                </a:solidFill>
                <a:latin typeface="Times New Roman" pitchFamily="18" charset="0"/>
                <a:ea typeface="长城仿宋体" pitchFamily="49" charset="-122"/>
                <a:cs typeface="Times New Roman" pitchFamily="18" charset="0"/>
              </a:rPr>
              <a:t>万元以下）</a:t>
            </a:r>
            <a:endParaRPr lang="en-US" altLang="zh-CN" sz="2200" dirty="0" smtClean="0">
              <a:solidFill>
                <a:srgbClr val="002060"/>
              </a:solidFill>
              <a:latin typeface="Times New Roman" pitchFamily="18" charset="0"/>
              <a:ea typeface="长城仿宋体" pitchFamily="49" charset="-122"/>
              <a:cs typeface="Times New Roman" pitchFamily="18" charset="0"/>
            </a:endParaRP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9090" name="内容占位符 4"/>
          <p:cNvSpPr>
            <a:spLocks noGrp="1"/>
          </p:cNvSpPr>
          <p:nvPr>
            <p:ph idx="1"/>
          </p:nvPr>
        </p:nvSpPr>
        <p:spPr>
          <a:xfrm>
            <a:off x="271463" y="914400"/>
            <a:ext cx="8602662" cy="5410200"/>
          </a:xfrm>
        </p:spPr>
        <p:txBody>
          <a:bodyPr/>
          <a:lstStyle/>
          <a:p>
            <a:pPr>
              <a:lnSpc>
                <a:spcPct val="150000"/>
              </a:lnSpc>
            </a:pPr>
            <a:r>
              <a:rPr lang="zh-CN" altLang="zh-CN" sz="2200" b="1" dirty="0" smtClean="0">
                <a:solidFill>
                  <a:srgbClr val="002060"/>
                </a:solidFill>
                <a:latin typeface="Times New Roman" pitchFamily="18" charset="0"/>
                <a:ea typeface="微软雅黑" pitchFamily="34" charset="-122"/>
                <a:cs typeface="Times New Roman" pitchFamily="18" charset="0"/>
              </a:rPr>
              <a:t>【</a:t>
            </a:r>
            <a:r>
              <a:rPr lang="en-US" altLang="zh-CN" sz="2200" b="1" dirty="0" smtClean="0">
                <a:solidFill>
                  <a:srgbClr val="002060"/>
                </a:solidFill>
                <a:latin typeface="Times New Roman" pitchFamily="18" charset="0"/>
                <a:ea typeface="微软雅黑" pitchFamily="34" charset="-122"/>
                <a:cs typeface="Times New Roman" pitchFamily="18" charset="0"/>
              </a:rPr>
              <a:t>2010</a:t>
            </a:r>
            <a:r>
              <a:rPr lang="zh-CN" altLang="zh-CN"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82</a:t>
            </a:r>
            <a:r>
              <a:rPr lang="zh-CN" altLang="zh-CN" sz="2200" b="1" dirty="0" smtClean="0">
                <a:solidFill>
                  <a:srgbClr val="002060"/>
                </a:solidFill>
                <a:latin typeface="Times New Roman" pitchFamily="18" charset="0"/>
                <a:ea typeface="微软雅黑" pitchFamily="34" charset="-122"/>
                <a:cs typeface="Times New Roman" pitchFamily="18" charset="0"/>
              </a:rPr>
              <a:t>题】</a:t>
            </a:r>
            <a:r>
              <a:rPr lang="zh-CN" altLang="zh-CN" sz="2200" dirty="0" smtClean="0">
                <a:solidFill>
                  <a:srgbClr val="002060"/>
                </a:solidFill>
                <a:latin typeface="Times New Roman" pitchFamily="18" charset="0"/>
                <a:ea typeface="微软雅黑" pitchFamily="34" charset="-122"/>
                <a:cs typeface="Times New Roman" pitchFamily="18" charset="0"/>
              </a:rPr>
              <a:t>在某案审理中，人民法院确认了以下事实：甲公司侵犯乙公司的著作权，乙公司因此遭受到的实际损失为</a:t>
            </a:r>
            <a:r>
              <a:rPr lang="en-US" altLang="zh-CN" sz="2200" dirty="0" smtClean="0">
                <a:solidFill>
                  <a:srgbClr val="002060"/>
                </a:solidFill>
                <a:latin typeface="Times New Roman" pitchFamily="18" charset="0"/>
                <a:ea typeface="微软雅黑" pitchFamily="34" charset="-122"/>
                <a:cs typeface="Times New Roman" pitchFamily="18" charset="0"/>
              </a:rPr>
              <a:t>100</a:t>
            </a:r>
            <a:r>
              <a:rPr lang="zh-CN" altLang="zh-CN" sz="2200" dirty="0" smtClean="0">
                <a:solidFill>
                  <a:srgbClr val="002060"/>
                </a:solidFill>
                <a:latin typeface="Times New Roman" pitchFamily="18" charset="0"/>
                <a:ea typeface="微软雅黑" pitchFamily="34" charset="-122"/>
                <a:cs typeface="Times New Roman" pitchFamily="18" charset="0"/>
              </a:rPr>
              <a:t>万元，甲公司因侵权行为取得违法所得为</a:t>
            </a:r>
            <a:r>
              <a:rPr lang="en-US" altLang="zh-CN" sz="2200" dirty="0" smtClean="0">
                <a:solidFill>
                  <a:srgbClr val="002060"/>
                </a:solidFill>
                <a:latin typeface="Times New Roman" pitchFamily="18" charset="0"/>
                <a:ea typeface="微软雅黑" pitchFamily="34" charset="-122"/>
                <a:cs typeface="Times New Roman" pitchFamily="18" charset="0"/>
              </a:rPr>
              <a:t>50</a:t>
            </a:r>
            <a:r>
              <a:rPr lang="zh-CN" altLang="zh-CN" sz="2200" dirty="0" smtClean="0">
                <a:solidFill>
                  <a:srgbClr val="002060"/>
                </a:solidFill>
                <a:latin typeface="Times New Roman" pitchFamily="18" charset="0"/>
                <a:ea typeface="微软雅黑" pitchFamily="34" charset="-122"/>
                <a:cs typeface="Times New Roman" pitchFamily="18" charset="0"/>
              </a:rPr>
              <a:t>万元，乙公司为制止侵权行为所支付的合理开支为</a:t>
            </a:r>
            <a:r>
              <a:rPr lang="en-US" altLang="zh-CN" sz="2200" dirty="0" smtClean="0">
                <a:solidFill>
                  <a:srgbClr val="002060"/>
                </a:solidFill>
                <a:latin typeface="Times New Roman" pitchFamily="18" charset="0"/>
                <a:ea typeface="微软雅黑" pitchFamily="34" charset="-122"/>
                <a:cs typeface="Times New Roman" pitchFamily="18" charset="0"/>
              </a:rPr>
              <a:t>10</a:t>
            </a:r>
            <a:r>
              <a:rPr lang="zh-CN" altLang="zh-CN" sz="2200" dirty="0" smtClean="0">
                <a:solidFill>
                  <a:srgbClr val="002060"/>
                </a:solidFill>
                <a:latin typeface="Times New Roman" pitchFamily="18" charset="0"/>
                <a:ea typeface="微软雅黑" pitchFamily="34" charset="-122"/>
                <a:cs typeface="Times New Roman" pitchFamily="18" charset="0"/>
              </a:rPr>
              <a:t>万元。根据著作权法及相关规定，甲公司应当给予乙公司的赔偿数额是多少？</a:t>
            </a:r>
          </a:p>
          <a:p>
            <a:pPr>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A</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60万元           </a:t>
            </a:r>
          </a:p>
          <a:p>
            <a:pPr>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B</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100万元        </a:t>
            </a:r>
          </a:p>
          <a:p>
            <a:pPr>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110万元        </a:t>
            </a:r>
          </a:p>
          <a:p>
            <a:pPr>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D</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160</a:t>
            </a:r>
            <a:r>
              <a:rPr lang="zh-CN" altLang="zh-CN" sz="2200" dirty="0" smtClean="0">
                <a:solidFill>
                  <a:srgbClr val="002060"/>
                </a:solidFill>
                <a:latin typeface="Times New Roman" pitchFamily="18" charset="0"/>
                <a:ea typeface="微软雅黑" pitchFamily="34" charset="-122"/>
                <a:cs typeface="Times New Roman" pitchFamily="18" charset="0"/>
              </a:rPr>
              <a:t>万元</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内容占位符 2"/>
          <p:cNvSpPr>
            <a:spLocks noGrp="1"/>
          </p:cNvSpPr>
          <p:nvPr>
            <p:ph idx="1"/>
          </p:nvPr>
        </p:nvSpPr>
        <p:spPr>
          <a:xfrm>
            <a:off x="457200" y="838200"/>
            <a:ext cx="8231188" cy="5287963"/>
          </a:xfrm>
        </p:spPr>
        <p:txBody>
          <a:bodyPr/>
          <a:lstStyle/>
          <a:p>
            <a:pPr>
              <a:lnSpc>
                <a:spcPct val="150000"/>
              </a:lnSpc>
            </a:pPr>
            <a:r>
              <a:rPr lang="zh-CN" altLang="zh-CN" sz="2000" b="1" dirty="0" smtClean="0">
                <a:solidFill>
                  <a:srgbClr val="002060"/>
                </a:solidFill>
                <a:latin typeface="Times New Roman" pitchFamily="18" charset="0"/>
                <a:ea typeface="微软雅黑" pitchFamily="34" charset="-122"/>
                <a:cs typeface="Times New Roman" pitchFamily="18" charset="0"/>
              </a:rPr>
              <a:t>【</a:t>
            </a:r>
            <a:r>
              <a:rPr lang="en-US" altLang="zh-CN" sz="2000" b="1" dirty="0" smtClean="0">
                <a:solidFill>
                  <a:srgbClr val="002060"/>
                </a:solidFill>
                <a:latin typeface="Times New Roman" pitchFamily="18" charset="0"/>
                <a:ea typeface="微软雅黑" pitchFamily="34" charset="-122"/>
                <a:cs typeface="Times New Roman" pitchFamily="18" charset="0"/>
              </a:rPr>
              <a:t>2011</a:t>
            </a:r>
            <a:r>
              <a:rPr lang="zh-CN" altLang="zh-CN" sz="2000" b="1" dirty="0" smtClean="0">
                <a:solidFill>
                  <a:srgbClr val="002060"/>
                </a:solidFill>
                <a:latin typeface="Times New Roman" pitchFamily="18" charset="0"/>
                <a:ea typeface="微软雅黑" pitchFamily="34" charset="-122"/>
                <a:cs typeface="Times New Roman" pitchFamily="18" charset="0"/>
              </a:rPr>
              <a:t>年第</a:t>
            </a:r>
            <a:r>
              <a:rPr lang="en-US" altLang="zh-CN" sz="2000" b="1" dirty="0" smtClean="0">
                <a:solidFill>
                  <a:srgbClr val="002060"/>
                </a:solidFill>
                <a:latin typeface="Times New Roman" pitchFamily="18" charset="0"/>
                <a:ea typeface="微软雅黑" pitchFamily="34" charset="-122"/>
                <a:cs typeface="Times New Roman" pitchFamily="18" charset="0"/>
              </a:rPr>
              <a:t>16</a:t>
            </a:r>
            <a:r>
              <a:rPr lang="zh-CN" altLang="zh-CN" sz="2000" b="1" dirty="0" smtClean="0">
                <a:solidFill>
                  <a:srgbClr val="002060"/>
                </a:solidFill>
                <a:latin typeface="Times New Roman" pitchFamily="18" charset="0"/>
                <a:ea typeface="微软雅黑" pitchFamily="34" charset="-122"/>
                <a:cs typeface="Times New Roman" pitchFamily="18" charset="0"/>
              </a:rPr>
              <a:t>题】</a:t>
            </a:r>
            <a:r>
              <a:rPr lang="zh-CN" altLang="zh-CN" sz="2000" dirty="0" smtClean="0">
                <a:solidFill>
                  <a:srgbClr val="002060"/>
                </a:solidFill>
                <a:latin typeface="Times New Roman" pitchFamily="18" charset="0"/>
                <a:ea typeface="微软雅黑" pitchFamily="34" charset="-122"/>
                <a:cs typeface="Times New Roman" pitchFamily="18" charset="0"/>
              </a:rPr>
              <a:t>甲公司开发了一套财务管理软件，乙公司未经甲公司同意复制了大量该软件进行销售。甲公司向人民法院提起诉讼要求乙公司赔偿。下列关于赔偿数额的说法哪些是正确的？</a:t>
            </a:r>
          </a:p>
          <a:p>
            <a:pPr>
              <a:lnSpc>
                <a:spcPct val="150000"/>
              </a:lnSpc>
            </a:pPr>
            <a:r>
              <a:rPr lang="en-US" altLang="zh-CN" sz="2000" dirty="0" smtClean="0">
                <a:solidFill>
                  <a:srgbClr val="002060"/>
                </a:solidFill>
                <a:latin typeface="Times New Roman" pitchFamily="18" charset="0"/>
                <a:ea typeface="微软雅黑" pitchFamily="34" charset="-122"/>
                <a:cs typeface="Times New Roman" pitchFamily="18" charset="0"/>
              </a:rPr>
              <a:t>A</a:t>
            </a:r>
            <a:r>
              <a:rPr lang="zh-CN" altLang="en-US" sz="2000" dirty="0" smtClean="0">
                <a:solidFill>
                  <a:srgbClr val="002060"/>
                </a:solidFill>
                <a:latin typeface="Times New Roman" pitchFamily="18" charset="0"/>
                <a:ea typeface="微软雅黑" pitchFamily="34" charset="-122"/>
                <a:cs typeface="Times New Roman" pitchFamily="18" charset="0"/>
              </a:rPr>
              <a:t>．</a:t>
            </a:r>
            <a:r>
              <a:rPr lang="zh-CN" altLang="zh-CN" sz="2000" dirty="0" smtClean="0">
                <a:solidFill>
                  <a:srgbClr val="002060"/>
                </a:solidFill>
                <a:latin typeface="Times New Roman" pitchFamily="18" charset="0"/>
                <a:ea typeface="微软雅黑" pitchFamily="34" charset="-122"/>
                <a:cs typeface="Times New Roman" pitchFamily="18" charset="0"/>
              </a:rPr>
              <a:t>甲公司的实际损失和乙公司的违法所得均能确定的，赔偿数额应当按照乙公司的违法所得计算</a:t>
            </a:r>
          </a:p>
          <a:p>
            <a:pPr>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B</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zh-CN" altLang="zh-CN" sz="2000" dirty="0" smtClean="0">
                <a:solidFill>
                  <a:srgbClr val="C00000"/>
                </a:solidFill>
                <a:latin typeface="Times New Roman" pitchFamily="18" charset="0"/>
                <a:ea typeface="微软雅黑" pitchFamily="34" charset="-122"/>
                <a:cs typeface="Times New Roman" pitchFamily="18" charset="0"/>
              </a:rPr>
              <a:t>甲公司的实际损失和乙公司的违法所得均能确定的，赔偿数额应当按照甲公司的实际损失计算</a:t>
            </a:r>
          </a:p>
          <a:p>
            <a:pPr>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C</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zh-CN" altLang="zh-CN" sz="2000" dirty="0" smtClean="0">
                <a:solidFill>
                  <a:srgbClr val="C00000"/>
                </a:solidFill>
                <a:latin typeface="Times New Roman" pitchFamily="18" charset="0"/>
                <a:ea typeface="微软雅黑" pitchFamily="34" charset="-122"/>
                <a:cs typeface="Times New Roman" pitchFamily="18" charset="0"/>
              </a:rPr>
              <a:t>甲公司的实际损失和乙公司的违法所得不能确定的，由人民法院根据侵权行为的情节，判决给予五十万元以下的赔偿</a:t>
            </a:r>
          </a:p>
          <a:p>
            <a:pPr>
              <a:lnSpc>
                <a:spcPct val="150000"/>
              </a:lnSpc>
            </a:pPr>
            <a:r>
              <a:rPr lang="en-US" altLang="zh-CN" sz="2000" dirty="0" smtClean="0">
                <a:solidFill>
                  <a:srgbClr val="002060"/>
                </a:solidFill>
                <a:latin typeface="Times New Roman" pitchFamily="18" charset="0"/>
                <a:ea typeface="微软雅黑" pitchFamily="34" charset="-122"/>
                <a:cs typeface="Times New Roman" pitchFamily="18" charset="0"/>
              </a:rPr>
              <a:t>D</a:t>
            </a:r>
            <a:r>
              <a:rPr lang="zh-CN" altLang="en-US" sz="2000" dirty="0" smtClean="0">
                <a:solidFill>
                  <a:srgbClr val="002060"/>
                </a:solidFill>
                <a:latin typeface="Times New Roman" pitchFamily="18" charset="0"/>
                <a:ea typeface="微软雅黑" pitchFamily="34" charset="-122"/>
                <a:cs typeface="Times New Roman" pitchFamily="18" charset="0"/>
              </a:rPr>
              <a:t>．</a:t>
            </a:r>
            <a:r>
              <a:rPr lang="zh-CN" altLang="zh-CN" sz="2000" dirty="0" smtClean="0">
                <a:solidFill>
                  <a:srgbClr val="002060"/>
                </a:solidFill>
                <a:latin typeface="Times New Roman" pitchFamily="18" charset="0"/>
                <a:ea typeface="微软雅黑" pitchFamily="34" charset="-122"/>
                <a:cs typeface="Times New Roman" pitchFamily="18" charset="0"/>
              </a:rPr>
              <a:t>甲公司的实际损失和乙公司的违法所得不能确定的，由人民法院根据侵权行为的情节，判决给予一百万元以下的赔偿</a:t>
            </a:r>
            <a:endParaRPr lang="zh-CN" altLang="zh-CN" sz="2000" b="1" dirty="0" smtClean="0">
              <a:solidFill>
                <a:srgbClr val="002060"/>
              </a:solidFill>
              <a:latin typeface="Times New Roman" pitchFamily="18" charset="0"/>
              <a:ea typeface="微软雅黑" pitchFamily="34" charset="-122"/>
              <a:cs typeface="Times New Roman" pitchFamily="18" charset="0"/>
            </a:endParaRPr>
          </a:p>
        </p:txBody>
      </p:sp>
    </p:spTree>
  </p:cSld>
  <p:clrMapOvr>
    <a:masterClrMapping/>
  </p:clrMapOvr>
  <p:transition>
    <p:dissolve/>
    <p:sndAc>
      <p:stSnd>
        <p:snd r:embed="rId2" name="chimes.wav"/>
      </p:stSnd>
    </p:sndAc>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1138" name="内容占位符 4"/>
          <p:cNvSpPr>
            <a:spLocks noGrp="1"/>
          </p:cNvSpPr>
          <p:nvPr>
            <p:ph idx="1"/>
          </p:nvPr>
        </p:nvSpPr>
        <p:spPr>
          <a:xfrm>
            <a:off x="271463" y="685800"/>
            <a:ext cx="8602662" cy="5638800"/>
          </a:xfrm>
        </p:spPr>
        <p:txBody>
          <a:bodyPr/>
          <a:lstStyle/>
          <a:p>
            <a:pPr>
              <a:lnSpc>
                <a:spcPct val="150000"/>
              </a:lnSpc>
            </a:pPr>
            <a:r>
              <a:rPr lang="en-US" altLang="zh-CN" sz="2600" b="1" dirty="0" smtClean="0">
                <a:solidFill>
                  <a:srgbClr val="002060"/>
                </a:solidFill>
                <a:latin typeface="Times New Roman" pitchFamily="18" charset="0"/>
                <a:ea typeface="长城仿宋体" pitchFamily="49" charset="-122"/>
                <a:cs typeface="Times New Roman" pitchFamily="18" charset="0"/>
              </a:rPr>
              <a:t>2</a:t>
            </a:r>
            <a:r>
              <a:rPr lang="zh-CN" altLang="en-US" sz="2600" b="1" dirty="0" smtClean="0">
                <a:solidFill>
                  <a:srgbClr val="002060"/>
                </a:solidFill>
                <a:latin typeface="Times New Roman" pitchFamily="18" charset="0"/>
                <a:ea typeface="长城仿宋体" pitchFamily="49" charset="-122"/>
                <a:cs typeface="Times New Roman" pitchFamily="18" charset="0"/>
              </a:rPr>
              <a:t>．行政责任 </a:t>
            </a:r>
            <a:endParaRPr lang="en-US" altLang="zh-CN" sz="2600" b="1"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zh-CN" altLang="en-US" sz="2200" dirty="0" smtClean="0">
                <a:solidFill>
                  <a:srgbClr val="002060"/>
                </a:solidFill>
                <a:latin typeface="Times New Roman" pitchFamily="18" charset="0"/>
                <a:ea typeface="长城仿宋体" pitchFamily="49" charset="-122"/>
                <a:cs typeface="Times New Roman" pitchFamily="18" charset="0"/>
              </a:rPr>
              <a:t>（</a:t>
            </a:r>
            <a:r>
              <a:rPr lang="en-US" altLang="zh-CN" sz="2200" dirty="0" smtClean="0">
                <a:solidFill>
                  <a:srgbClr val="002060"/>
                </a:solidFill>
                <a:latin typeface="Times New Roman" pitchFamily="18" charset="0"/>
                <a:ea typeface="长城仿宋体" pitchFamily="49" charset="-122"/>
                <a:cs typeface="Times New Roman" pitchFamily="18" charset="0"/>
              </a:rPr>
              <a:t>1</a:t>
            </a:r>
            <a:r>
              <a:rPr lang="zh-CN" altLang="en-US" sz="2200" dirty="0" smtClean="0">
                <a:solidFill>
                  <a:srgbClr val="002060"/>
                </a:solidFill>
                <a:latin typeface="Times New Roman" pitchFamily="18" charset="0"/>
                <a:ea typeface="长城仿宋体" pitchFamily="49" charset="-122"/>
                <a:cs typeface="Times New Roman" pitchFamily="18" charset="0"/>
              </a:rPr>
              <a:t>）</a:t>
            </a:r>
            <a:r>
              <a:rPr lang="zh-CN" altLang="zh-CN" sz="2200" dirty="0" smtClean="0">
                <a:solidFill>
                  <a:srgbClr val="002060"/>
                </a:solidFill>
                <a:latin typeface="Times New Roman" pitchFamily="18" charset="0"/>
                <a:ea typeface="长城仿宋体" pitchFamily="49" charset="-122"/>
                <a:cs typeface="Times New Roman" pitchFamily="18" charset="0"/>
              </a:rPr>
              <a:t>停止侵权行为，这类似于民事责任中的责令停止侵权；</a:t>
            </a:r>
            <a:endParaRPr lang="en-US" altLang="zh-CN" sz="2200"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zh-CN" altLang="en-US" sz="2200" dirty="0" smtClean="0">
                <a:solidFill>
                  <a:srgbClr val="002060"/>
                </a:solidFill>
                <a:latin typeface="Times New Roman" pitchFamily="18" charset="0"/>
                <a:ea typeface="长城仿宋体" pitchFamily="49" charset="-122"/>
                <a:cs typeface="Times New Roman" pitchFamily="18" charset="0"/>
              </a:rPr>
              <a:t>（</a:t>
            </a:r>
            <a:r>
              <a:rPr lang="en-US" altLang="zh-CN" sz="2200" dirty="0" smtClean="0">
                <a:solidFill>
                  <a:srgbClr val="002060"/>
                </a:solidFill>
                <a:latin typeface="Times New Roman" pitchFamily="18" charset="0"/>
                <a:ea typeface="长城仿宋体" pitchFamily="49" charset="-122"/>
                <a:cs typeface="Times New Roman" pitchFamily="18" charset="0"/>
              </a:rPr>
              <a:t>2</a:t>
            </a:r>
            <a:r>
              <a:rPr lang="zh-CN" altLang="en-US" sz="2200" dirty="0" smtClean="0">
                <a:solidFill>
                  <a:srgbClr val="002060"/>
                </a:solidFill>
                <a:latin typeface="Times New Roman" pitchFamily="18" charset="0"/>
                <a:ea typeface="长城仿宋体" pitchFamily="49" charset="-122"/>
                <a:cs typeface="Times New Roman" pitchFamily="18" charset="0"/>
              </a:rPr>
              <a:t>）</a:t>
            </a:r>
            <a:r>
              <a:rPr lang="zh-CN" altLang="zh-CN" sz="2200" dirty="0" smtClean="0">
                <a:solidFill>
                  <a:srgbClr val="002060"/>
                </a:solidFill>
                <a:latin typeface="Times New Roman" pitchFamily="18" charset="0"/>
                <a:ea typeface="长城仿宋体" pitchFamily="49" charset="-122"/>
                <a:cs typeface="Times New Roman" pitchFamily="18" charset="0"/>
              </a:rPr>
              <a:t>没收违法所得，</a:t>
            </a:r>
            <a:endParaRPr lang="en-US" altLang="zh-CN" sz="2200"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zh-CN" altLang="en-US" sz="2200" dirty="0" smtClean="0">
                <a:solidFill>
                  <a:srgbClr val="002060"/>
                </a:solidFill>
                <a:latin typeface="Times New Roman" pitchFamily="18" charset="0"/>
                <a:ea typeface="长城仿宋体" pitchFamily="49" charset="-122"/>
                <a:cs typeface="Times New Roman" pitchFamily="18" charset="0"/>
              </a:rPr>
              <a:t>（</a:t>
            </a:r>
            <a:r>
              <a:rPr lang="en-US" altLang="zh-CN" sz="2200" dirty="0" smtClean="0">
                <a:solidFill>
                  <a:srgbClr val="002060"/>
                </a:solidFill>
                <a:latin typeface="Times New Roman" pitchFamily="18" charset="0"/>
                <a:ea typeface="长城仿宋体" pitchFamily="49" charset="-122"/>
                <a:cs typeface="Times New Roman" pitchFamily="18" charset="0"/>
              </a:rPr>
              <a:t>3</a:t>
            </a:r>
            <a:r>
              <a:rPr lang="zh-CN" altLang="en-US" sz="2200" dirty="0" smtClean="0">
                <a:solidFill>
                  <a:srgbClr val="002060"/>
                </a:solidFill>
                <a:latin typeface="Times New Roman" pitchFamily="18" charset="0"/>
                <a:ea typeface="长城仿宋体" pitchFamily="49" charset="-122"/>
                <a:cs typeface="Times New Roman" pitchFamily="18" charset="0"/>
              </a:rPr>
              <a:t>）</a:t>
            </a:r>
            <a:r>
              <a:rPr lang="zh-CN" altLang="zh-CN" sz="2200" dirty="0" smtClean="0">
                <a:solidFill>
                  <a:srgbClr val="002060"/>
                </a:solidFill>
                <a:latin typeface="Times New Roman" pitchFamily="18" charset="0"/>
                <a:ea typeface="长城仿宋体" pitchFamily="49" charset="-122"/>
                <a:cs typeface="Times New Roman" pitchFamily="18" charset="0"/>
              </a:rPr>
              <a:t>没收、销毁侵权复制品；</a:t>
            </a:r>
            <a:endParaRPr lang="en-US" altLang="zh-CN" sz="2200"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zh-CN" altLang="en-US" sz="2200" dirty="0" smtClean="0">
                <a:solidFill>
                  <a:srgbClr val="002060"/>
                </a:solidFill>
                <a:latin typeface="Times New Roman" pitchFamily="18" charset="0"/>
                <a:ea typeface="长城仿宋体" pitchFamily="49" charset="-122"/>
                <a:cs typeface="Times New Roman" pitchFamily="18" charset="0"/>
              </a:rPr>
              <a:t>（</a:t>
            </a:r>
            <a:r>
              <a:rPr lang="en-US" altLang="zh-CN" sz="2200" dirty="0" smtClean="0">
                <a:solidFill>
                  <a:srgbClr val="002060"/>
                </a:solidFill>
                <a:latin typeface="Times New Roman" pitchFamily="18" charset="0"/>
                <a:ea typeface="长城仿宋体" pitchFamily="49" charset="-122"/>
                <a:cs typeface="Times New Roman" pitchFamily="18" charset="0"/>
              </a:rPr>
              <a:t>4</a:t>
            </a:r>
            <a:r>
              <a:rPr lang="zh-CN" altLang="en-US" sz="2200" dirty="0" smtClean="0">
                <a:solidFill>
                  <a:srgbClr val="002060"/>
                </a:solidFill>
                <a:latin typeface="Times New Roman" pitchFamily="18" charset="0"/>
                <a:ea typeface="长城仿宋体" pitchFamily="49" charset="-122"/>
                <a:cs typeface="Times New Roman" pitchFamily="18" charset="0"/>
              </a:rPr>
              <a:t>）</a:t>
            </a:r>
            <a:r>
              <a:rPr lang="zh-CN" altLang="zh-CN" sz="2200" dirty="0" smtClean="0">
                <a:solidFill>
                  <a:srgbClr val="002060"/>
                </a:solidFill>
                <a:latin typeface="Times New Roman" pitchFamily="18" charset="0"/>
                <a:ea typeface="长城仿宋体" pitchFamily="49" charset="-122"/>
                <a:cs typeface="Times New Roman" pitchFamily="18" charset="0"/>
              </a:rPr>
              <a:t>罚款；</a:t>
            </a:r>
            <a:endParaRPr lang="en-US" altLang="zh-CN" sz="2200"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zh-CN" altLang="en-US" sz="2200" dirty="0" smtClean="0">
                <a:solidFill>
                  <a:srgbClr val="002060"/>
                </a:solidFill>
                <a:latin typeface="Times New Roman" pitchFamily="18" charset="0"/>
                <a:ea typeface="长城仿宋体" pitchFamily="49" charset="-122"/>
                <a:cs typeface="Times New Roman" pitchFamily="18" charset="0"/>
              </a:rPr>
              <a:t>（</a:t>
            </a:r>
            <a:r>
              <a:rPr lang="en-US" altLang="zh-CN" sz="2200" dirty="0" smtClean="0">
                <a:solidFill>
                  <a:srgbClr val="002060"/>
                </a:solidFill>
                <a:latin typeface="Times New Roman" pitchFamily="18" charset="0"/>
                <a:ea typeface="长城仿宋体" pitchFamily="49" charset="-122"/>
                <a:cs typeface="Times New Roman" pitchFamily="18" charset="0"/>
              </a:rPr>
              <a:t>5</a:t>
            </a:r>
            <a:r>
              <a:rPr lang="zh-CN" altLang="en-US" sz="2200" dirty="0" smtClean="0">
                <a:solidFill>
                  <a:srgbClr val="002060"/>
                </a:solidFill>
                <a:latin typeface="Times New Roman" pitchFamily="18" charset="0"/>
                <a:ea typeface="长城仿宋体" pitchFamily="49" charset="-122"/>
                <a:cs typeface="Times New Roman" pitchFamily="18" charset="0"/>
              </a:rPr>
              <a:t>）</a:t>
            </a:r>
            <a:r>
              <a:rPr lang="zh-CN" altLang="zh-CN" sz="2200" dirty="0" smtClean="0">
                <a:solidFill>
                  <a:srgbClr val="002060"/>
                </a:solidFill>
                <a:latin typeface="Times New Roman" pitchFamily="18" charset="0"/>
                <a:ea typeface="长城仿宋体" pitchFamily="49" charset="-122"/>
                <a:cs typeface="Times New Roman" pitchFamily="18" charset="0"/>
              </a:rPr>
              <a:t>没收主要用于制作侵权复制品的材料、工具、设备等。</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162" name="内容占位符 4"/>
          <p:cNvSpPr>
            <a:spLocks noGrp="1"/>
          </p:cNvSpPr>
          <p:nvPr>
            <p:ph idx="1"/>
          </p:nvPr>
        </p:nvSpPr>
        <p:spPr>
          <a:xfrm>
            <a:off x="271463" y="838200"/>
            <a:ext cx="8602662" cy="5486400"/>
          </a:xfrm>
        </p:spPr>
        <p:txBody>
          <a:bodyPr/>
          <a:lstStyle/>
          <a:p>
            <a:pPr>
              <a:lnSpc>
                <a:spcPct val="150000"/>
              </a:lnSpc>
            </a:pPr>
            <a:r>
              <a:rPr lang="en-US" altLang="zh-CN" sz="2800" b="1" dirty="0" smtClean="0">
                <a:solidFill>
                  <a:srgbClr val="002060"/>
                </a:solidFill>
                <a:latin typeface="Times New Roman" pitchFamily="18" charset="0"/>
                <a:ea typeface="长城仿宋体" pitchFamily="49" charset="-122"/>
                <a:cs typeface="Times New Roman" pitchFamily="18" charset="0"/>
              </a:rPr>
              <a:t>3</a:t>
            </a:r>
            <a:r>
              <a:rPr lang="zh-CN" altLang="en-US" sz="2800" b="1" dirty="0" smtClean="0">
                <a:solidFill>
                  <a:srgbClr val="002060"/>
                </a:solidFill>
                <a:latin typeface="Times New Roman" pitchFamily="18" charset="0"/>
                <a:ea typeface="长城仿宋体" pitchFamily="49" charset="-122"/>
                <a:cs typeface="Times New Roman" pitchFamily="18" charset="0"/>
              </a:rPr>
              <a:t>．刑事责任</a:t>
            </a:r>
            <a:endParaRPr lang="en-US" altLang="zh-CN" sz="2800" b="1"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zh-CN" altLang="en-US" sz="2400" b="1" dirty="0" smtClean="0">
                <a:solidFill>
                  <a:srgbClr val="002060"/>
                </a:solidFill>
                <a:latin typeface="Times New Roman" pitchFamily="18" charset="0"/>
                <a:ea typeface="长城仿宋体" pitchFamily="49" charset="-122"/>
                <a:cs typeface="Times New Roman" pitchFamily="18" charset="0"/>
              </a:rPr>
              <a:t>参见刑事部分。 </a:t>
            </a:r>
            <a:endParaRPr lang="en-US" altLang="zh-CN" sz="2400" b="1" dirty="0" smtClean="0">
              <a:solidFill>
                <a:srgbClr val="002060"/>
              </a:solidFill>
              <a:latin typeface="Times New Roman" pitchFamily="18" charset="0"/>
              <a:ea typeface="长城仿宋体" pitchFamily="49" charset="-122"/>
              <a:cs typeface="Times New Roman" pitchFamily="18" charset="0"/>
            </a:endParaRP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xfrm>
            <a:off x="763588" y="762000"/>
            <a:ext cx="7623175" cy="563563"/>
          </a:xfrm>
        </p:spPr>
        <p:txBody>
          <a:bodyPr/>
          <a:lstStyle/>
          <a:p>
            <a:pPr algn="l"/>
            <a:r>
              <a:rPr lang="zh-CN" altLang="en-US" sz="3800" b="1" smtClean="0">
                <a:solidFill>
                  <a:srgbClr val="002060"/>
                </a:solidFill>
                <a:latin typeface="Times New Roman" pitchFamily="18" charset="0"/>
                <a:cs typeface="Times New Roman" pitchFamily="18" charset="0"/>
              </a:rPr>
              <a:t>五、计算机软件著作权的特殊规定</a:t>
            </a:r>
          </a:p>
        </p:txBody>
      </p:sp>
      <p:sp>
        <p:nvSpPr>
          <p:cNvPr id="93187" name="内容占位符 4"/>
          <p:cNvSpPr>
            <a:spLocks noGrp="1"/>
          </p:cNvSpPr>
          <p:nvPr>
            <p:ph idx="1"/>
          </p:nvPr>
        </p:nvSpPr>
        <p:spPr>
          <a:xfrm>
            <a:off x="271463" y="1600200"/>
            <a:ext cx="8602662" cy="4724400"/>
          </a:xfrm>
        </p:spPr>
        <p:txBody>
          <a:bodyPr/>
          <a:lstStyle/>
          <a:p>
            <a:pPr>
              <a:lnSpc>
                <a:spcPct val="150000"/>
              </a:lnSpc>
            </a:pPr>
            <a:r>
              <a:rPr lang="zh-CN" altLang="en-US" sz="2600" b="1" dirty="0" smtClean="0">
                <a:solidFill>
                  <a:srgbClr val="002060"/>
                </a:solidFill>
                <a:latin typeface="Times New Roman" pitchFamily="18" charset="0"/>
                <a:ea typeface="微软雅黑" pitchFamily="34" charset="-122"/>
                <a:cs typeface="Times New Roman" pitchFamily="18" charset="0"/>
              </a:rPr>
              <a:t>（一）软件著作权的客体</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a:lnSpc>
                <a:spcPct val="150000"/>
              </a:lnSpc>
            </a:pPr>
            <a:r>
              <a:rPr lang="zh-CN" altLang="en-US" sz="2200" b="1" dirty="0" smtClean="0">
                <a:solidFill>
                  <a:srgbClr val="002060"/>
                </a:solidFill>
                <a:latin typeface="Times New Roman" pitchFamily="18" charset="0"/>
                <a:ea typeface="长城仿宋体" pitchFamily="49" charset="-122"/>
                <a:cs typeface="Times New Roman" pitchFamily="18" charset="0"/>
              </a:rPr>
              <a:t>计算机程序及其有关文档。 </a:t>
            </a:r>
            <a:endParaRPr lang="en-US" altLang="zh-CN" sz="2200" b="1" dirty="0" smtClean="0">
              <a:solidFill>
                <a:srgbClr val="002060"/>
              </a:solidFill>
              <a:latin typeface="Times New Roman" pitchFamily="18" charset="0"/>
              <a:ea typeface="长城仿宋体" pitchFamily="49" charset="-122"/>
              <a:cs typeface="Times New Roman" pitchFamily="18" charset="0"/>
            </a:endParaRPr>
          </a:p>
          <a:p>
            <a:pPr>
              <a:lnSpc>
                <a:spcPct val="150000"/>
              </a:lnSpc>
              <a:spcBef>
                <a:spcPts val="1800"/>
              </a:spcBef>
            </a:pPr>
            <a:r>
              <a:rPr lang="zh-CN" altLang="zh-CN" sz="2200" b="1" dirty="0" smtClean="0">
                <a:solidFill>
                  <a:srgbClr val="002060"/>
                </a:solidFill>
                <a:latin typeface="Times New Roman" pitchFamily="18" charset="0"/>
                <a:ea typeface="微软雅黑" pitchFamily="34" charset="-122"/>
                <a:cs typeface="Times New Roman" pitchFamily="18" charset="0"/>
              </a:rPr>
              <a:t>【</a:t>
            </a:r>
            <a:r>
              <a:rPr lang="en-US" altLang="zh-CN" sz="2200" b="1" dirty="0" smtClean="0">
                <a:solidFill>
                  <a:srgbClr val="002060"/>
                </a:solidFill>
                <a:latin typeface="Times New Roman" pitchFamily="18" charset="0"/>
                <a:ea typeface="微软雅黑" pitchFamily="34" charset="-122"/>
                <a:cs typeface="Times New Roman" pitchFamily="18" charset="0"/>
              </a:rPr>
              <a:t>2009</a:t>
            </a:r>
            <a:r>
              <a:rPr lang="zh-CN" altLang="zh-CN"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100</a:t>
            </a:r>
            <a:r>
              <a:rPr lang="zh-CN" altLang="zh-CN" sz="2200" b="1" dirty="0" smtClean="0">
                <a:solidFill>
                  <a:srgbClr val="002060"/>
                </a:solidFill>
                <a:latin typeface="Times New Roman" pitchFamily="18" charset="0"/>
                <a:ea typeface="微软雅黑" pitchFamily="34" charset="-122"/>
                <a:cs typeface="Times New Roman" pitchFamily="18" charset="0"/>
              </a:rPr>
              <a:t>题】</a:t>
            </a:r>
            <a:r>
              <a:rPr lang="zh-CN" altLang="zh-CN" sz="2200" dirty="0" smtClean="0">
                <a:solidFill>
                  <a:srgbClr val="002060"/>
                </a:solidFill>
                <a:latin typeface="Times New Roman" pitchFamily="18" charset="0"/>
                <a:ea typeface="微软雅黑" pitchFamily="34" charset="-122"/>
                <a:cs typeface="Times New Roman" pitchFamily="18" charset="0"/>
              </a:rPr>
              <a:t>根据计算机软件保护条例的规定，受该条例保护的计算机软件应当符合下列哪些条件？</a:t>
            </a:r>
          </a:p>
          <a:p>
            <a:pPr>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zh-CN" sz="2000" dirty="0" smtClean="0">
                <a:solidFill>
                  <a:srgbClr val="C00000"/>
                </a:solidFill>
                <a:cs typeface="Times New Roman" pitchFamily="18" charset="0"/>
              </a:rPr>
              <a:t> </a:t>
            </a:r>
            <a:r>
              <a:rPr lang="zh-CN" altLang="en-US" sz="2000" dirty="0" smtClean="0">
                <a:solidFill>
                  <a:srgbClr val="C00000"/>
                </a:solidFill>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zh-CN" sz="2200" dirty="0" smtClean="0">
                <a:solidFill>
                  <a:srgbClr val="C00000"/>
                </a:solidFill>
                <a:latin typeface="Times New Roman" pitchFamily="18" charset="0"/>
                <a:ea typeface="微软雅黑" pitchFamily="34" charset="-122"/>
                <a:cs typeface="Times New Roman" pitchFamily="18" charset="0"/>
              </a:rPr>
              <a:t>由开发者独立开发</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en-US" altLang="zh-CN" sz="2200" dirty="0" smtClean="0">
                <a:solidFill>
                  <a:srgbClr val="002060"/>
                </a:solidFill>
                <a:latin typeface="Times New Roman" pitchFamily="18" charset="0"/>
                <a:ea typeface="微软雅黑" pitchFamily="34" charset="-122"/>
                <a:cs typeface="Times New Roman" pitchFamily="18" charset="0"/>
              </a:rPr>
              <a:t>B</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zh-CN" altLang="zh-CN" sz="2200" dirty="0" smtClean="0">
                <a:solidFill>
                  <a:srgbClr val="002060"/>
                </a:solidFill>
                <a:latin typeface="Times New Roman" pitchFamily="18" charset="0"/>
                <a:ea typeface="微软雅黑" pitchFamily="34" charset="-122"/>
                <a:cs typeface="Times New Roman" pitchFamily="18" charset="0"/>
              </a:rPr>
              <a:t>已办理计算机软件登记</a:t>
            </a:r>
          </a:p>
          <a:p>
            <a:pPr>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zh-CN" sz="2400" dirty="0" smtClean="0">
                <a:solidFill>
                  <a:srgbClr val="C00000"/>
                </a:solidFill>
                <a:latin typeface="Times New Roman" pitchFamily="18" charset="0"/>
                <a:cs typeface="Times New Roman" pitchFamily="18" charset="0"/>
              </a:rPr>
              <a:t> </a:t>
            </a:r>
            <a:r>
              <a:rPr lang="zh-CN" altLang="en-US" sz="2400" dirty="0" smtClean="0">
                <a:solidFill>
                  <a:srgbClr val="C00000"/>
                </a:solidFill>
                <a:latin typeface="Times New Roman" pitchFamily="18" charset="0"/>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已被固定在某种有形物体上</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en-US" altLang="zh-CN" sz="2200" dirty="0" smtClean="0">
                <a:solidFill>
                  <a:srgbClr val="002060"/>
                </a:solidFill>
                <a:latin typeface="Times New Roman" pitchFamily="18" charset="0"/>
                <a:ea typeface="微软雅黑" pitchFamily="34" charset="-122"/>
                <a:cs typeface="Times New Roman" pitchFamily="18" charset="0"/>
              </a:rPr>
              <a:t>D</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zh-CN" altLang="zh-CN" sz="2200" dirty="0" smtClean="0">
                <a:solidFill>
                  <a:srgbClr val="002060"/>
                </a:solidFill>
                <a:latin typeface="Times New Roman" pitchFamily="18" charset="0"/>
                <a:ea typeface="微软雅黑" pitchFamily="34" charset="-122"/>
                <a:cs typeface="Times New Roman" pitchFamily="18" charset="0"/>
              </a:rPr>
              <a:t>已加注版权标记</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4210" name="内容占位符 4"/>
          <p:cNvSpPr>
            <a:spLocks noGrp="1"/>
          </p:cNvSpPr>
          <p:nvPr>
            <p:ph idx="1"/>
          </p:nvPr>
        </p:nvSpPr>
        <p:spPr>
          <a:xfrm>
            <a:off x="271463" y="990600"/>
            <a:ext cx="8602662" cy="5334000"/>
          </a:xfrm>
        </p:spPr>
        <p:txBody>
          <a:bodyPr/>
          <a:lstStyle/>
          <a:p>
            <a:pPr>
              <a:lnSpc>
                <a:spcPct val="150000"/>
              </a:lnSpc>
            </a:pPr>
            <a:r>
              <a:rPr lang="zh-CN" altLang="en-US" sz="2600" b="1" dirty="0" smtClean="0">
                <a:solidFill>
                  <a:srgbClr val="002060"/>
                </a:solidFill>
                <a:latin typeface="Times New Roman" pitchFamily="18" charset="0"/>
                <a:ea typeface="微软雅黑" pitchFamily="34" charset="-122"/>
                <a:cs typeface="Times New Roman" pitchFamily="18" charset="0"/>
              </a:rPr>
              <a:t>（二）软件著作权人的确定</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a:lnSpc>
                <a:spcPct val="150000"/>
              </a:lnSpc>
            </a:pPr>
            <a:r>
              <a:rPr lang="en-US" altLang="zh-CN" sz="2400" b="1" dirty="0" smtClean="0">
                <a:solidFill>
                  <a:srgbClr val="002060"/>
                </a:solidFill>
                <a:latin typeface="Times New Roman" pitchFamily="18" charset="0"/>
                <a:ea typeface="长城仿宋体" pitchFamily="49" charset="-122"/>
                <a:cs typeface="Times New Roman" pitchFamily="18" charset="0"/>
              </a:rPr>
              <a:t>1</a:t>
            </a:r>
            <a:r>
              <a:rPr lang="zh-CN" altLang="en-US" sz="2400" b="1" dirty="0" smtClean="0">
                <a:solidFill>
                  <a:srgbClr val="002060"/>
                </a:solidFill>
                <a:latin typeface="Times New Roman" pitchFamily="18" charset="0"/>
                <a:ea typeface="长城仿宋体" pitchFamily="49" charset="-122"/>
                <a:cs typeface="Times New Roman" pitchFamily="18" charset="0"/>
              </a:rPr>
              <a:t>．软件开发者</a:t>
            </a:r>
            <a:endParaRPr lang="en-US" altLang="zh-CN" sz="2400" b="1"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en-US" altLang="zh-CN" sz="2400" b="1" dirty="0" smtClean="0">
                <a:solidFill>
                  <a:srgbClr val="002060"/>
                </a:solidFill>
                <a:latin typeface="Times New Roman" pitchFamily="18" charset="0"/>
                <a:ea typeface="长城仿宋体" pitchFamily="49" charset="-122"/>
                <a:cs typeface="Times New Roman" pitchFamily="18" charset="0"/>
              </a:rPr>
              <a:t>2</a:t>
            </a:r>
            <a:r>
              <a:rPr lang="zh-CN" altLang="en-US" sz="2400" b="1" dirty="0" smtClean="0">
                <a:solidFill>
                  <a:srgbClr val="002060"/>
                </a:solidFill>
                <a:latin typeface="Times New Roman" pitchFamily="18" charset="0"/>
                <a:ea typeface="长城仿宋体" pitchFamily="49" charset="-122"/>
                <a:cs typeface="Times New Roman" pitchFamily="18" charset="0"/>
              </a:rPr>
              <a:t>．合作开发软件</a:t>
            </a:r>
            <a:endParaRPr lang="en-US" altLang="zh-CN" sz="2400" b="1"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en-US" altLang="zh-CN" sz="2400" b="1" dirty="0" smtClean="0">
                <a:solidFill>
                  <a:srgbClr val="002060"/>
                </a:solidFill>
                <a:latin typeface="Times New Roman" pitchFamily="18" charset="0"/>
                <a:ea typeface="长城仿宋体" pitchFamily="49" charset="-122"/>
                <a:cs typeface="Times New Roman" pitchFamily="18" charset="0"/>
              </a:rPr>
              <a:t>3</a:t>
            </a:r>
            <a:r>
              <a:rPr lang="zh-CN" altLang="en-US" sz="2400" b="1" dirty="0" smtClean="0">
                <a:solidFill>
                  <a:srgbClr val="002060"/>
                </a:solidFill>
                <a:latin typeface="Times New Roman" pitchFamily="18" charset="0"/>
                <a:ea typeface="长城仿宋体" pitchFamily="49" charset="-122"/>
                <a:cs typeface="Times New Roman" pitchFamily="18" charset="0"/>
              </a:rPr>
              <a:t>．委托开发软件</a:t>
            </a:r>
            <a:endParaRPr lang="en-US" altLang="zh-CN" sz="2400" b="1"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en-US" altLang="zh-CN" sz="2400" b="1" dirty="0" smtClean="0">
                <a:solidFill>
                  <a:srgbClr val="002060"/>
                </a:solidFill>
                <a:latin typeface="Times New Roman" pitchFamily="18" charset="0"/>
                <a:ea typeface="长城仿宋体" pitchFamily="49" charset="-122"/>
                <a:cs typeface="Times New Roman" pitchFamily="18" charset="0"/>
              </a:rPr>
              <a:t>4</a:t>
            </a:r>
            <a:r>
              <a:rPr lang="zh-CN" altLang="en-US" sz="2400" b="1" dirty="0" smtClean="0">
                <a:solidFill>
                  <a:srgbClr val="002060"/>
                </a:solidFill>
                <a:latin typeface="Times New Roman" pitchFamily="18" charset="0"/>
                <a:ea typeface="长城仿宋体" pitchFamily="49" charset="-122"/>
                <a:cs typeface="Times New Roman" pitchFamily="18" charset="0"/>
              </a:rPr>
              <a:t>．国家项目开发软件</a:t>
            </a:r>
            <a:endParaRPr lang="en-US" altLang="zh-CN" sz="2400" b="1"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en-US" altLang="zh-CN" sz="2400" b="1" dirty="0" smtClean="0">
                <a:solidFill>
                  <a:srgbClr val="002060"/>
                </a:solidFill>
                <a:latin typeface="Times New Roman" pitchFamily="18" charset="0"/>
                <a:ea typeface="长城仿宋体" pitchFamily="49" charset="-122"/>
                <a:cs typeface="Times New Roman" pitchFamily="18" charset="0"/>
              </a:rPr>
              <a:t>5</a:t>
            </a:r>
            <a:r>
              <a:rPr lang="zh-CN" altLang="en-US" sz="2400" b="1" dirty="0" smtClean="0">
                <a:solidFill>
                  <a:srgbClr val="002060"/>
                </a:solidFill>
                <a:latin typeface="Times New Roman" pitchFamily="18" charset="0"/>
                <a:ea typeface="长城仿宋体" pitchFamily="49" charset="-122"/>
                <a:cs typeface="Times New Roman" pitchFamily="18" charset="0"/>
              </a:rPr>
              <a:t>．职务开发软件</a:t>
            </a:r>
            <a:endParaRPr lang="en-US" altLang="zh-CN" sz="2400" b="1" dirty="0" smtClean="0">
              <a:solidFill>
                <a:srgbClr val="002060"/>
              </a:solidFill>
              <a:latin typeface="Times New Roman" pitchFamily="18" charset="0"/>
              <a:ea typeface="长城仿宋体" pitchFamily="49" charset="-122"/>
              <a:cs typeface="Times New Roman" pitchFamily="18" charset="0"/>
            </a:endParaRP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5234" name="内容占位符 4"/>
          <p:cNvSpPr>
            <a:spLocks noGrp="1"/>
          </p:cNvSpPr>
          <p:nvPr>
            <p:ph idx="1"/>
          </p:nvPr>
        </p:nvSpPr>
        <p:spPr>
          <a:xfrm>
            <a:off x="271463" y="914400"/>
            <a:ext cx="8602662" cy="5410200"/>
          </a:xfrm>
        </p:spPr>
        <p:txBody>
          <a:bodyPr/>
          <a:lstStyle/>
          <a:p>
            <a:pPr>
              <a:lnSpc>
                <a:spcPct val="150000"/>
              </a:lnSpc>
            </a:pPr>
            <a:r>
              <a:rPr lang="zh-CN" altLang="en-US" sz="2600" b="1" dirty="0" smtClean="0">
                <a:solidFill>
                  <a:srgbClr val="002060"/>
                </a:solidFill>
                <a:latin typeface="Times New Roman" pitchFamily="18" charset="0"/>
                <a:ea typeface="微软雅黑" pitchFamily="34" charset="-122"/>
                <a:cs typeface="Times New Roman" pitchFamily="18" charset="0"/>
              </a:rPr>
              <a:t>（三）软件著作权的内容</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a:lnSpc>
                <a:spcPct val="150000"/>
              </a:lnSpc>
            </a:pPr>
            <a:r>
              <a:rPr lang="en-US" altLang="zh-CN" sz="2400" b="1" dirty="0" smtClean="0">
                <a:solidFill>
                  <a:srgbClr val="002060"/>
                </a:solidFill>
                <a:latin typeface="Times New Roman" pitchFamily="18" charset="0"/>
                <a:ea typeface="长城仿宋体" pitchFamily="49" charset="-122"/>
                <a:cs typeface="Times New Roman" pitchFamily="18" charset="0"/>
              </a:rPr>
              <a:t>1</a:t>
            </a:r>
            <a:r>
              <a:rPr lang="zh-CN" altLang="en-US" sz="2400" b="1" dirty="0" smtClean="0">
                <a:solidFill>
                  <a:srgbClr val="002060"/>
                </a:solidFill>
                <a:latin typeface="Times New Roman" pitchFamily="18" charset="0"/>
                <a:ea typeface="长城仿宋体" pitchFamily="49" charset="-122"/>
                <a:cs typeface="Times New Roman" pitchFamily="18" charset="0"/>
              </a:rPr>
              <a:t>．软件著作权的人身权</a:t>
            </a:r>
            <a:endParaRPr lang="en-US" altLang="zh-CN" sz="2400" b="1"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zh-CN" altLang="zh-CN" sz="2200" dirty="0" smtClean="0">
                <a:solidFill>
                  <a:srgbClr val="002060"/>
                </a:solidFill>
                <a:latin typeface="Times New Roman" pitchFamily="18" charset="0"/>
                <a:ea typeface="长城仿宋体" pitchFamily="49" charset="-122"/>
                <a:cs typeface="Times New Roman" pitchFamily="18" charset="0"/>
              </a:rPr>
              <a:t>发表权、署名权和修改权</a:t>
            </a:r>
            <a:endParaRPr lang="en-US" altLang="zh-CN" sz="2200"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zh-CN" altLang="en-US" sz="2200" dirty="0" smtClean="0">
                <a:solidFill>
                  <a:srgbClr val="C00000"/>
                </a:solidFill>
                <a:latin typeface="Times New Roman" pitchFamily="18" charset="0"/>
                <a:ea typeface="长城仿宋体" pitchFamily="49" charset="-122"/>
                <a:cs typeface="Times New Roman" pitchFamily="18" charset="0"/>
              </a:rPr>
              <a:t>为什么没有保护作品完整权？</a:t>
            </a:r>
            <a:endParaRPr lang="en-US" altLang="zh-CN" sz="2200" dirty="0" smtClean="0">
              <a:solidFill>
                <a:srgbClr val="C00000"/>
              </a:solidFill>
              <a:latin typeface="Times New Roman" pitchFamily="18" charset="0"/>
              <a:ea typeface="长城仿宋体" pitchFamily="49" charset="-122"/>
              <a:cs typeface="Times New Roman" pitchFamily="18" charset="0"/>
            </a:endParaRPr>
          </a:p>
          <a:p>
            <a:pPr>
              <a:lnSpc>
                <a:spcPct val="150000"/>
              </a:lnSpc>
            </a:pPr>
            <a:r>
              <a:rPr lang="en-US" altLang="zh-CN" sz="2400" b="1" dirty="0" smtClean="0">
                <a:solidFill>
                  <a:srgbClr val="002060"/>
                </a:solidFill>
                <a:latin typeface="Times New Roman" pitchFamily="18" charset="0"/>
                <a:ea typeface="长城仿宋体" pitchFamily="49" charset="-122"/>
                <a:cs typeface="Times New Roman" pitchFamily="18" charset="0"/>
              </a:rPr>
              <a:t>2</a:t>
            </a:r>
            <a:r>
              <a:rPr lang="zh-CN" altLang="en-US" sz="2400" b="1" dirty="0" smtClean="0">
                <a:solidFill>
                  <a:srgbClr val="002060"/>
                </a:solidFill>
                <a:latin typeface="Times New Roman" pitchFamily="18" charset="0"/>
                <a:ea typeface="长城仿宋体" pitchFamily="49" charset="-122"/>
                <a:cs typeface="Times New Roman" pitchFamily="18" charset="0"/>
              </a:rPr>
              <a:t>．软件著作权的财产权</a:t>
            </a:r>
            <a:endParaRPr lang="en-US" altLang="zh-CN" sz="2400" b="1"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zh-CN" altLang="zh-CN" sz="2200" dirty="0" smtClean="0">
                <a:solidFill>
                  <a:srgbClr val="002060"/>
                </a:solidFill>
                <a:latin typeface="Times New Roman" pitchFamily="18" charset="0"/>
                <a:ea typeface="长城仿宋体" pitchFamily="49" charset="-122"/>
                <a:cs typeface="Times New Roman" pitchFamily="18" charset="0"/>
              </a:rPr>
              <a:t>复制权、发行权、出租权、信息网络传播权、翻译权和应当由软件著作权人享有的其他权利。</a:t>
            </a:r>
            <a:endParaRPr lang="en-US" altLang="zh-CN" sz="2200"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zh-CN" altLang="en-US" sz="2200" dirty="0" smtClean="0">
                <a:solidFill>
                  <a:srgbClr val="C00000"/>
                </a:solidFill>
                <a:latin typeface="Times New Roman" pitchFamily="18" charset="0"/>
                <a:ea typeface="长城仿宋体" pitchFamily="49" charset="-122"/>
                <a:cs typeface="Times New Roman" pitchFamily="18" charset="0"/>
              </a:rPr>
              <a:t>为何没有</a:t>
            </a:r>
            <a:r>
              <a:rPr lang="zh-CN" altLang="zh-CN" sz="2200" dirty="0" smtClean="0">
                <a:solidFill>
                  <a:srgbClr val="C00000"/>
                </a:solidFill>
                <a:latin typeface="Times New Roman" pitchFamily="18" charset="0"/>
                <a:ea typeface="长城仿宋体" pitchFamily="49" charset="-122"/>
                <a:cs typeface="Times New Roman" pitchFamily="18" charset="0"/>
              </a:rPr>
              <a:t>展览权、表演权、放映权、广播权、摄制权、改编权和汇编权</a:t>
            </a:r>
            <a:r>
              <a:rPr lang="zh-CN" altLang="en-US" sz="2200" dirty="0" smtClean="0">
                <a:solidFill>
                  <a:srgbClr val="C00000"/>
                </a:solidFill>
                <a:latin typeface="Times New Roman" pitchFamily="18" charset="0"/>
                <a:ea typeface="长城仿宋体" pitchFamily="49" charset="-122"/>
                <a:cs typeface="Times New Roman" pitchFamily="18" charset="0"/>
              </a:rPr>
              <a:t>？</a:t>
            </a:r>
            <a:endParaRPr lang="en-US" altLang="zh-CN" sz="2200" dirty="0" smtClean="0">
              <a:solidFill>
                <a:srgbClr val="C00000"/>
              </a:solidFill>
              <a:latin typeface="Times New Roman" pitchFamily="18" charset="0"/>
              <a:ea typeface="长城仿宋体" pitchFamily="49" charset="-122"/>
              <a:cs typeface="Times New Roman" pitchFamily="18" charset="0"/>
            </a:endParaRP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内容占位符 4"/>
          <p:cNvSpPr>
            <a:spLocks noGrp="1"/>
          </p:cNvSpPr>
          <p:nvPr>
            <p:ph idx="1"/>
          </p:nvPr>
        </p:nvSpPr>
        <p:spPr>
          <a:xfrm>
            <a:off x="271463" y="990600"/>
            <a:ext cx="8602662" cy="5334000"/>
          </a:xfrm>
        </p:spPr>
        <p:txBody>
          <a:bodyPr>
            <a:normAutofit/>
          </a:bodyPr>
          <a:lstStyle/>
          <a:p>
            <a:pPr>
              <a:lnSpc>
                <a:spcPct val="140000"/>
              </a:lnSpc>
            </a:pPr>
            <a:r>
              <a:rPr lang="en-US" altLang="zh-CN" sz="2400" b="1" dirty="0" smtClean="0">
                <a:solidFill>
                  <a:srgbClr val="002060"/>
                </a:solidFill>
                <a:latin typeface="Times New Roman" pitchFamily="18" charset="0"/>
                <a:ea typeface="长城仿宋体" pitchFamily="49" charset="-122"/>
                <a:cs typeface="Times New Roman" pitchFamily="18" charset="0"/>
              </a:rPr>
              <a:t>3</a:t>
            </a:r>
            <a:r>
              <a:rPr lang="zh-CN" altLang="en-US" sz="2400" b="1" dirty="0" smtClean="0">
                <a:solidFill>
                  <a:srgbClr val="002060"/>
                </a:solidFill>
                <a:latin typeface="Times New Roman" pitchFamily="18" charset="0"/>
                <a:ea typeface="长城仿宋体" pitchFamily="49" charset="-122"/>
                <a:cs typeface="Times New Roman" pitchFamily="18" charset="0"/>
              </a:rPr>
              <a:t>．软件著作权的保护期限</a:t>
            </a:r>
            <a:endParaRPr lang="en-US" altLang="zh-CN" sz="2400" b="1" dirty="0" smtClean="0">
              <a:solidFill>
                <a:srgbClr val="002060"/>
              </a:solidFill>
              <a:latin typeface="Times New Roman" pitchFamily="18" charset="0"/>
              <a:ea typeface="长城仿宋体" pitchFamily="49" charset="-122"/>
              <a:cs typeface="Times New Roman" pitchFamily="18" charset="0"/>
            </a:endParaRPr>
          </a:p>
          <a:p>
            <a:pPr>
              <a:lnSpc>
                <a:spcPct val="140000"/>
              </a:lnSpc>
            </a:pPr>
            <a:r>
              <a:rPr lang="zh-CN" altLang="en-US" sz="2200" dirty="0" smtClean="0">
                <a:solidFill>
                  <a:srgbClr val="002060"/>
                </a:solidFill>
                <a:latin typeface="Times New Roman" pitchFamily="18" charset="0"/>
                <a:ea typeface="长城仿宋体" pitchFamily="49" charset="-122"/>
                <a:cs typeface="Times New Roman" pitchFamily="18" charset="0"/>
              </a:rPr>
              <a:t>自然人  终身及其死亡后</a:t>
            </a:r>
            <a:r>
              <a:rPr lang="en-US" altLang="zh-CN" sz="2200" dirty="0" smtClean="0">
                <a:solidFill>
                  <a:srgbClr val="002060"/>
                </a:solidFill>
                <a:latin typeface="Times New Roman" pitchFamily="18" charset="0"/>
                <a:ea typeface="长城仿宋体" pitchFamily="49" charset="-122"/>
                <a:cs typeface="Times New Roman" pitchFamily="18" charset="0"/>
              </a:rPr>
              <a:t>50</a:t>
            </a:r>
            <a:r>
              <a:rPr lang="zh-CN" altLang="en-US" sz="2200" dirty="0" smtClean="0">
                <a:solidFill>
                  <a:srgbClr val="002060"/>
                </a:solidFill>
                <a:latin typeface="Times New Roman" pitchFamily="18" charset="0"/>
                <a:ea typeface="长城仿宋体" pitchFamily="49" charset="-122"/>
                <a:cs typeface="Times New Roman" pitchFamily="18" charset="0"/>
              </a:rPr>
              <a:t>年</a:t>
            </a:r>
            <a:endParaRPr lang="en-US" altLang="zh-CN" sz="2200" dirty="0" smtClean="0">
              <a:solidFill>
                <a:srgbClr val="002060"/>
              </a:solidFill>
              <a:latin typeface="Times New Roman" pitchFamily="18" charset="0"/>
              <a:ea typeface="长城仿宋体" pitchFamily="49" charset="-122"/>
              <a:cs typeface="Times New Roman" pitchFamily="18" charset="0"/>
            </a:endParaRPr>
          </a:p>
          <a:p>
            <a:pPr>
              <a:lnSpc>
                <a:spcPct val="140000"/>
              </a:lnSpc>
            </a:pPr>
            <a:r>
              <a:rPr lang="zh-CN" altLang="en-US" sz="2200" dirty="0" smtClean="0">
                <a:solidFill>
                  <a:srgbClr val="002060"/>
                </a:solidFill>
                <a:latin typeface="Times New Roman" pitchFamily="18" charset="0"/>
                <a:ea typeface="长城仿宋体" pitchFamily="49" charset="-122"/>
                <a:cs typeface="Times New Roman" pitchFamily="18" charset="0"/>
              </a:rPr>
              <a:t>法人或其他组织，首次发表之后的</a:t>
            </a:r>
            <a:r>
              <a:rPr lang="en-US" altLang="zh-CN" sz="2200" dirty="0" smtClean="0">
                <a:solidFill>
                  <a:srgbClr val="002060"/>
                </a:solidFill>
                <a:latin typeface="Times New Roman" pitchFamily="18" charset="0"/>
                <a:ea typeface="长城仿宋体" pitchFamily="49" charset="-122"/>
                <a:cs typeface="Times New Roman" pitchFamily="18" charset="0"/>
              </a:rPr>
              <a:t>50</a:t>
            </a:r>
            <a:r>
              <a:rPr lang="zh-CN" altLang="en-US" sz="2200" dirty="0" smtClean="0">
                <a:solidFill>
                  <a:srgbClr val="002060"/>
                </a:solidFill>
                <a:latin typeface="Times New Roman" pitchFamily="18" charset="0"/>
                <a:ea typeface="长城仿宋体" pitchFamily="49" charset="-122"/>
                <a:cs typeface="Times New Roman" pitchFamily="18" charset="0"/>
              </a:rPr>
              <a:t>年</a:t>
            </a:r>
            <a:endParaRPr lang="en-US" altLang="zh-CN" sz="2200"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en-US" altLang="zh-CN" sz="2200" b="1" dirty="0" smtClean="0">
                <a:solidFill>
                  <a:srgbClr val="002060"/>
                </a:solidFill>
                <a:latin typeface="Times New Roman" pitchFamily="18" charset="0"/>
                <a:ea typeface="微软雅黑" pitchFamily="34" charset="-122"/>
                <a:cs typeface="Times New Roman" pitchFamily="18" charset="0"/>
              </a:rPr>
              <a:t>【2012</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22</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根据著作权法及相关规定，下列关于计算机软件的哪种说法是正确的？</a:t>
            </a:r>
          </a:p>
          <a:p>
            <a:pPr>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．受著作权保护的计算机软件包括计算机程序及其有关文档</a:t>
            </a:r>
          </a:p>
          <a:p>
            <a:pPr>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B</a:t>
            </a:r>
            <a:r>
              <a:rPr lang="zh-CN" altLang="en-US" sz="2200" dirty="0" smtClean="0">
                <a:solidFill>
                  <a:srgbClr val="002060"/>
                </a:solidFill>
                <a:latin typeface="Times New Roman" pitchFamily="18" charset="0"/>
                <a:ea typeface="微软雅黑" pitchFamily="34" charset="-122"/>
                <a:cs typeface="Times New Roman" pitchFamily="18" charset="0"/>
              </a:rPr>
              <a:t>．同一计算机程序的源程序和目标程序为两个不同的作品</a:t>
            </a:r>
          </a:p>
          <a:p>
            <a:pPr>
              <a:lnSpc>
                <a:spcPct val="160000"/>
              </a:lnSpc>
            </a:pPr>
            <a:r>
              <a:rPr lang="en-US" altLang="zh-CN" sz="2200" dirty="0" smtClean="0">
                <a:solidFill>
                  <a:srgbClr val="002060"/>
                </a:solidFill>
                <a:latin typeface="Times New Roman" pitchFamily="18" charset="0"/>
                <a:ea typeface="微软雅黑" pitchFamily="34" charset="-122"/>
                <a:cs typeface="Times New Roman" pitchFamily="18" charset="0"/>
              </a:rPr>
              <a:t>C</a:t>
            </a:r>
            <a:r>
              <a:rPr lang="zh-CN" altLang="en-US" sz="2200" dirty="0" smtClean="0">
                <a:solidFill>
                  <a:srgbClr val="002060"/>
                </a:solidFill>
                <a:latin typeface="Times New Roman" pitchFamily="18" charset="0"/>
                <a:ea typeface="微软雅黑" pitchFamily="34" charset="-122"/>
                <a:cs typeface="Times New Roman" pitchFamily="18" charset="0"/>
              </a:rPr>
              <a:t>．未经登记的计算机软件不受我国著作权法保护</a:t>
            </a:r>
          </a:p>
          <a:p>
            <a:pPr>
              <a:lnSpc>
                <a:spcPct val="160000"/>
              </a:lnSpc>
            </a:pPr>
            <a:r>
              <a:rPr lang="en-US" altLang="zh-CN" sz="2200" dirty="0" smtClean="0">
                <a:solidFill>
                  <a:srgbClr val="002060"/>
                </a:solidFill>
                <a:latin typeface="Times New Roman" pitchFamily="18" charset="0"/>
                <a:ea typeface="微软雅黑" pitchFamily="34" charset="-122"/>
                <a:cs typeface="Times New Roman" pitchFamily="18" charset="0"/>
              </a:rPr>
              <a:t>D</a:t>
            </a:r>
            <a:r>
              <a:rPr lang="zh-CN" altLang="en-US" sz="2200" dirty="0" smtClean="0">
                <a:solidFill>
                  <a:srgbClr val="002060"/>
                </a:solidFill>
                <a:latin typeface="Times New Roman" pitchFamily="18" charset="0"/>
                <a:ea typeface="微软雅黑" pitchFamily="34" charset="-122"/>
                <a:cs typeface="Times New Roman" pitchFamily="18" charset="0"/>
              </a:rPr>
              <a:t>．对软件著作权的保护延及开发软件所用的处理过程和操作方法</a:t>
            </a:r>
            <a:endParaRPr lang="en-US" altLang="zh-CN" sz="2200" dirty="0" smtClean="0">
              <a:solidFill>
                <a:srgbClr val="002060"/>
              </a:solidFill>
              <a:latin typeface="Times New Roman" pitchFamily="18" charset="0"/>
              <a:ea typeface="长城仿宋体" pitchFamily="49" charset="-122"/>
              <a:cs typeface="Times New Roman" pitchFamily="18" charset="0"/>
            </a:endParaRP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内容占位符 2"/>
          <p:cNvSpPr>
            <a:spLocks noGrp="1"/>
          </p:cNvSpPr>
          <p:nvPr>
            <p:ph idx="1"/>
          </p:nvPr>
        </p:nvSpPr>
        <p:spPr>
          <a:xfrm>
            <a:off x="457200" y="762000"/>
            <a:ext cx="8231188" cy="5364163"/>
          </a:xfrm>
        </p:spPr>
        <p:txBody>
          <a:bodyPr/>
          <a:lstStyle/>
          <a:p>
            <a:pPr>
              <a:lnSpc>
                <a:spcPct val="170000"/>
              </a:lnSpc>
            </a:pPr>
            <a:r>
              <a:rPr lang="en-US" altLang="zh-CN" sz="2200" b="1" dirty="0" smtClean="0">
                <a:solidFill>
                  <a:srgbClr val="002060"/>
                </a:solidFill>
                <a:latin typeface="Times New Roman" pitchFamily="18" charset="0"/>
                <a:ea typeface="微软雅黑" pitchFamily="34" charset="-122"/>
                <a:cs typeface="Times New Roman" pitchFamily="18" charset="0"/>
              </a:rPr>
              <a:t>【2013</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95</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根据计算机软件保护条例的规定，软件著作权人可以向国务院著作权行政管理部门认定的软件登记机构办理登记。关于软件登记，下列哪些说法是正确的？</a:t>
            </a:r>
          </a:p>
          <a:p>
            <a:pPr>
              <a:lnSpc>
                <a:spcPct val="170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．软件登记机构发放的登记证明文件是登记事项的初步证明</a:t>
            </a:r>
          </a:p>
          <a:p>
            <a:pPr>
              <a:lnSpc>
                <a:spcPct val="170000"/>
              </a:lnSpc>
            </a:pPr>
            <a:r>
              <a:rPr lang="en-US" altLang="zh-CN" sz="2200" dirty="0" smtClean="0">
                <a:solidFill>
                  <a:srgbClr val="002060"/>
                </a:solidFill>
                <a:latin typeface="Times New Roman" pitchFamily="18" charset="0"/>
                <a:ea typeface="微软雅黑" pitchFamily="34" charset="-122"/>
                <a:cs typeface="Times New Roman" pitchFamily="18" charset="0"/>
              </a:rPr>
              <a:t>B</a:t>
            </a:r>
            <a:r>
              <a:rPr lang="zh-CN" altLang="en-US" sz="2200" dirty="0" smtClean="0">
                <a:solidFill>
                  <a:srgbClr val="002060"/>
                </a:solidFill>
                <a:latin typeface="Times New Roman" pitchFamily="18" charset="0"/>
                <a:ea typeface="微软雅黑" pitchFamily="34" charset="-122"/>
                <a:cs typeface="Times New Roman" pitchFamily="18" charset="0"/>
              </a:rPr>
              <a:t>．计算机软件著作权自软件登记之日起产生</a:t>
            </a:r>
          </a:p>
          <a:p>
            <a:pPr>
              <a:lnSpc>
                <a:spcPct val="170000"/>
              </a:lnSpc>
            </a:pPr>
            <a:r>
              <a:rPr lang="en-US" altLang="zh-CN" sz="2200" dirty="0" smtClean="0">
                <a:solidFill>
                  <a:srgbClr val="002060"/>
                </a:solidFill>
                <a:latin typeface="Times New Roman" pitchFamily="18" charset="0"/>
                <a:ea typeface="微软雅黑" pitchFamily="34" charset="-122"/>
                <a:cs typeface="Times New Roman" pitchFamily="18" charset="0"/>
              </a:rPr>
              <a:t>C</a:t>
            </a:r>
            <a:r>
              <a:rPr lang="zh-CN" altLang="en-US" sz="2200" dirty="0" smtClean="0">
                <a:solidFill>
                  <a:srgbClr val="002060"/>
                </a:solidFill>
                <a:latin typeface="Times New Roman" pitchFamily="18" charset="0"/>
                <a:ea typeface="微软雅黑" pitchFamily="34" charset="-122"/>
                <a:cs typeface="Times New Roman" pitchFamily="18" charset="0"/>
              </a:rPr>
              <a:t>．计算机软件著作权的保护期为自软件登记之日起五十年</a:t>
            </a:r>
          </a:p>
          <a:p>
            <a:pPr>
              <a:lnSpc>
                <a:spcPct val="170000"/>
              </a:lnSpc>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．办理软件登记应当缴纳费用</a:t>
            </a:r>
          </a:p>
        </p:txBody>
      </p:sp>
    </p:spTree>
  </p:cSld>
  <p:clrMapOvr>
    <a:masterClrMapping/>
  </p:clrMapOvr>
  <p:transition>
    <p:dissolve/>
    <p:sndAc>
      <p:stSnd>
        <p:snd r:embed="rId2" name="chimes.wav"/>
      </p:stSnd>
    </p:sndAc>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8306" name="内容占位符 4"/>
          <p:cNvSpPr>
            <a:spLocks noGrp="1"/>
          </p:cNvSpPr>
          <p:nvPr>
            <p:ph idx="1"/>
          </p:nvPr>
        </p:nvSpPr>
        <p:spPr>
          <a:xfrm>
            <a:off x="271463" y="762000"/>
            <a:ext cx="8602662" cy="5562600"/>
          </a:xfrm>
        </p:spPr>
        <p:txBody>
          <a:bodyPr/>
          <a:lstStyle/>
          <a:p>
            <a:pPr>
              <a:lnSpc>
                <a:spcPct val="150000"/>
              </a:lnSpc>
            </a:pPr>
            <a:r>
              <a:rPr lang="en-US" altLang="zh-CN" sz="2400" b="1" dirty="0" smtClean="0">
                <a:solidFill>
                  <a:srgbClr val="002060"/>
                </a:solidFill>
                <a:latin typeface="Times New Roman" pitchFamily="18" charset="0"/>
                <a:ea typeface="长城仿宋体" pitchFamily="49" charset="-122"/>
                <a:cs typeface="Times New Roman" pitchFamily="18" charset="0"/>
              </a:rPr>
              <a:t>4</a:t>
            </a:r>
            <a:r>
              <a:rPr lang="zh-CN" altLang="en-US" sz="2400" b="1" dirty="0" smtClean="0">
                <a:solidFill>
                  <a:srgbClr val="002060"/>
                </a:solidFill>
                <a:latin typeface="Times New Roman" pitchFamily="18" charset="0"/>
                <a:ea typeface="长城仿宋体" pitchFamily="49" charset="-122"/>
                <a:cs typeface="Times New Roman" pitchFamily="18" charset="0"/>
              </a:rPr>
              <a:t>．对软件著作权的限制</a:t>
            </a:r>
            <a:endParaRPr lang="en-US" altLang="zh-CN" sz="2400" b="1"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zh-CN" altLang="en-US" sz="2200" b="1" dirty="0" smtClean="0">
                <a:solidFill>
                  <a:srgbClr val="002060"/>
                </a:solidFill>
                <a:latin typeface="Times New Roman" pitchFamily="18" charset="0"/>
                <a:ea typeface="长城仿宋体" pitchFamily="49" charset="-122"/>
                <a:cs typeface="Times New Roman" pitchFamily="18" charset="0"/>
              </a:rPr>
              <a:t>（</a:t>
            </a:r>
            <a:r>
              <a:rPr lang="en-US" altLang="zh-CN" sz="2200" b="1" dirty="0" smtClean="0">
                <a:solidFill>
                  <a:srgbClr val="002060"/>
                </a:solidFill>
                <a:latin typeface="Times New Roman" pitchFamily="18" charset="0"/>
                <a:ea typeface="长城仿宋体" pitchFamily="49" charset="-122"/>
                <a:cs typeface="Times New Roman" pitchFamily="18" charset="0"/>
              </a:rPr>
              <a:t>1</a:t>
            </a:r>
            <a:r>
              <a:rPr lang="zh-CN" altLang="en-US" sz="2200" b="1" dirty="0" smtClean="0">
                <a:solidFill>
                  <a:srgbClr val="002060"/>
                </a:solidFill>
                <a:latin typeface="Times New Roman" pitchFamily="18" charset="0"/>
                <a:ea typeface="长城仿宋体" pitchFamily="49" charset="-122"/>
                <a:cs typeface="Times New Roman" pitchFamily="18" charset="0"/>
              </a:rPr>
              <a:t>）软件的合法复制品所有人</a:t>
            </a:r>
            <a:endParaRPr lang="en-US" altLang="zh-CN" sz="2200" b="1"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zh-CN" altLang="zh-CN" sz="2000" b="1" dirty="0" smtClean="0">
                <a:solidFill>
                  <a:srgbClr val="002060"/>
                </a:solidFill>
                <a:latin typeface="Times New Roman" pitchFamily="18" charset="0"/>
                <a:ea typeface="微软雅黑" pitchFamily="34" charset="-122"/>
                <a:cs typeface="Times New Roman" pitchFamily="18" charset="0"/>
              </a:rPr>
              <a:t>【</a:t>
            </a:r>
            <a:r>
              <a:rPr lang="en-US" altLang="zh-CN" sz="2000" b="1" dirty="0" smtClean="0">
                <a:solidFill>
                  <a:srgbClr val="002060"/>
                </a:solidFill>
                <a:latin typeface="Times New Roman" pitchFamily="18" charset="0"/>
                <a:ea typeface="微软雅黑" pitchFamily="34" charset="-122"/>
                <a:cs typeface="Times New Roman" pitchFamily="18" charset="0"/>
              </a:rPr>
              <a:t>2007</a:t>
            </a:r>
            <a:r>
              <a:rPr lang="zh-CN" altLang="zh-CN" sz="2000" b="1" dirty="0" smtClean="0">
                <a:solidFill>
                  <a:srgbClr val="002060"/>
                </a:solidFill>
                <a:latin typeface="Times New Roman" pitchFamily="18" charset="0"/>
                <a:ea typeface="微软雅黑" pitchFamily="34" charset="-122"/>
                <a:cs typeface="Times New Roman" pitchFamily="18" charset="0"/>
              </a:rPr>
              <a:t>年第</a:t>
            </a:r>
            <a:r>
              <a:rPr lang="en-US" altLang="zh-CN" sz="2000" b="1" dirty="0" smtClean="0">
                <a:solidFill>
                  <a:srgbClr val="002060"/>
                </a:solidFill>
                <a:latin typeface="Times New Roman" pitchFamily="18" charset="0"/>
                <a:ea typeface="微软雅黑" pitchFamily="34" charset="-122"/>
                <a:cs typeface="Times New Roman" pitchFamily="18" charset="0"/>
              </a:rPr>
              <a:t>11</a:t>
            </a:r>
            <a:r>
              <a:rPr lang="zh-CN" altLang="zh-CN" sz="2000" b="1" dirty="0" smtClean="0">
                <a:solidFill>
                  <a:srgbClr val="002060"/>
                </a:solidFill>
                <a:latin typeface="Times New Roman" pitchFamily="18" charset="0"/>
                <a:ea typeface="微软雅黑" pitchFamily="34" charset="-122"/>
                <a:cs typeface="Times New Roman" pitchFamily="18" charset="0"/>
              </a:rPr>
              <a:t>题】</a:t>
            </a:r>
            <a:r>
              <a:rPr lang="zh-CN" altLang="zh-CN" sz="2000" dirty="0" smtClean="0">
                <a:solidFill>
                  <a:srgbClr val="002060"/>
                </a:solidFill>
                <a:latin typeface="Times New Roman" pitchFamily="18" charset="0"/>
                <a:ea typeface="微软雅黑" pitchFamily="34" charset="-122"/>
                <a:cs typeface="Times New Roman" pitchFamily="18" charset="0"/>
              </a:rPr>
              <a:t>根据计算机软件保护条例的规定，计算机软件的合法复制品所有人享有下列哪些权利？</a:t>
            </a:r>
          </a:p>
          <a:p>
            <a:pPr>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A</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zh-CN" altLang="zh-CN" sz="2000" dirty="0" smtClean="0">
                <a:solidFill>
                  <a:srgbClr val="C00000"/>
                </a:solidFill>
                <a:latin typeface="Times New Roman" pitchFamily="18" charset="0"/>
                <a:ea typeface="微软雅黑" pitchFamily="34" charset="-122"/>
                <a:cs typeface="Times New Roman" pitchFamily="18" charset="0"/>
              </a:rPr>
              <a:t>根据使用的需要把该计算机软件装入计算机等具有信息处理能力的装置内</a:t>
            </a:r>
          </a:p>
          <a:p>
            <a:pPr>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B</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zh-CN" altLang="zh-CN" sz="2000" dirty="0" smtClean="0">
                <a:solidFill>
                  <a:srgbClr val="C00000"/>
                </a:solidFill>
                <a:latin typeface="Times New Roman" pitchFamily="18" charset="0"/>
                <a:ea typeface="微软雅黑" pitchFamily="34" charset="-122"/>
                <a:cs typeface="Times New Roman" pitchFamily="18" charset="0"/>
              </a:rPr>
              <a:t>为了防止复制品损坏而制作备份复制品</a:t>
            </a:r>
          </a:p>
          <a:p>
            <a:pPr>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C</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zh-CN" altLang="zh-CN" sz="2000" dirty="0" smtClean="0">
                <a:solidFill>
                  <a:srgbClr val="C00000"/>
                </a:solidFill>
                <a:latin typeface="Times New Roman" pitchFamily="18" charset="0"/>
                <a:ea typeface="微软雅黑" pitchFamily="34" charset="-122"/>
                <a:cs typeface="Times New Roman" pitchFamily="18" charset="0"/>
              </a:rPr>
              <a:t>为了改进计算机软件功能、性能而进行必要的修改</a:t>
            </a:r>
          </a:p>
          <a:p>
            <a:pPr>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D</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zh-CN" altLang="zh-CN" sz="2000" dirty="0" smtClean="0">
                <a:solidFill>
                  <a:srgbClr val="C00000"/>
                </a:solidFill>
                <a:latin typeface="Times New Roman" pitchFamily="18" charset="0"/>
                <a:ea typeface="微软雅黑" pitchFamily="34" charset="-122"/>
                <a:cs typeface="Times New Roman" pitchFamily="18" charset="0"/>
              </a:rPr>
              <a:t>为了把该计算机软件用于实际的计算机应用环境而进行必要的修改</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9330" name="内容占位符 4"/>
          <p:cNvSpPr>
            <a:spLocks noGrp="1"/>
          </p:cNvSpPr>
          <p:nvPr>
            <p:ph idx="1"/>
          </p:nvPr>
        </p:nvSpPr>
        <p:spPr>
          <a:xfrm>
            <a:off x="271463" y="838200"/>
            <a:ext cx="8602662" cy="5486400"/>
          </a:xfrm>
        </p:spPr>
        <p:txBody>
          <a:bodyPr/>
          <a:lstStyle/>
          <a:p>
            <a:pPr>
              <a:lnSpc>
                <a:spcPct val="150000"/>
              </a:lnSpc>
            </a:pPr>
            <a:r>
              <a:rPr lang="zh-CN" altLang="en-US" sz="2200" b="1" smtClean="0">
                <a:solidFill>
                  <a:srgbClr val="002060"/>
                </a:solidFill>
                <a:latin typeface="Times New Roman" pitchFamily="18" charset="0"/>
                <a:ea typeface="长城仿宋体" pitchFamily="49" charset="-122"/>
                <a:cs typeface="Times New Roman" pitchFamily="18" charset="0"/>
              </a:rPr>
              <a:t>（</a:t>
            </a:r>
            <a:r>
              <a:rPr lang="en-US" altLang="zh-CN" sz="2200" b="1" smtClean="0">
                <a:solidFill>
                  <a:srgbClr val="002060"/>
                </a:solidFill>
                <a:latin typeface="Times New Roman" pitchFamily="18" charset="0"/>
                <a:ea typeface="长城仿宋体" pitchFamily="49" charset="-122"/>
                <a:cs typeface="Times New Roman" pitchFamily="18" charset="0"/>
              </a:rPr>
              <a:t>2</a:t>
            </a:r>
            <a:r>
              <a:rPr lang="zh-CN" altLang="en-US" sz="2200" b="1" smtClean="0">
                <a:solidFill>
                  <a:srgbClr val="002060"/>
                </a:solidFill>
                <a:latin typeface="Times New Roman" pitchFamily="18" charset="0"/>
                <a:ea typeface="长城仿宋体" pitchFamily="49" charset="-122"/>
                <a:cs typeface="Times New Roman" pitchFamily="18" charset="0"/>
              </a:rPr>
              <a:t>）为学习、研究的目的使用</a:t>
            </a:r>
            <a:endParaRPr lang="en-US" altLang="zh-CN" sz="2200" b="1"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zh-CN" altLang="zh-CN" sz="2200" b="1" smtClean="0">
                <a:solidFill>
                  <a:srgbClr val="002060"/>
                </a:solidFill>
                <a:latin typeface="Times New Roman" pitchFamily="18" charset="0"/>
                <a:ea typeface="长城仿宋体" pitchFamily="49" charset="-122"/>
                <a:cs typeface="Times New Roman" pitchFamily="18" charset="0"/>
              </a:rPr>
              <a:t>《计算机软件保护条例》第</a:t>
            </a:r>
            <a:r>
              <a:rPr lang="en-US" altLang="zh-CN" sz="2200" b="1" smtClean="0">
                <a:solidFill>
                  <a:srgbClr val="002060"/>
                </a:solidFill>
                <a:latin typeface="Times New Roman" pitchFamily="18" charset="0"/>
                <a:ea typeface="长城仿宋体" pitchFamily="49" charset="-122"/>
                <a:cs typeface="Times New Roman" pitchFamily="18" charset="0"/>
              </a:rPr>
              <a:t>17</a:t>
            </a:r>
            <a:r>
              <a:rPr lang="zh-CN" altLang="zh-CN" sz="2200" b="1" smtClean="0">
                <a:solidFill>
                  <a:srgbClr val="002060"/>
                </a:solidFill>
                <a:latin typeface="Times New Roman" pitchFamily="18" charset="0"/>
                <a:ea typeface="长城仿宋体" pitchFamily="49" charset="-122"/>
                <a:cs typeface="Times New Roman" pitchFamily="18" charset="0"/>
              </a:rPr>
              <a:t>条：</a:t>
            </a:r>
            <a:r>
              <a:rPr lang="zh-CN" altLang="zh-CN" sz="2200" smtClean="0">
                <a:solidFill>
                  <a:srgbClr val="002060"/>
                </a:solidFill>
                <a:latin typeface="Times New Roman" pitchFamily="18" charset="0"/>
                <a:ea typeface="长城仿宋体" pitchFamily="49" charset="-122"/>
                <a:cs typeface="Times New Roman" pitchFamily="18" charset="0"/>
              </a:rPr>
              <a:t>为了学习和研究软件内含的设计思想和原理，通过安装、显示、传输或者存储软件等方式使用软件的，可以不经软件著作权人许可，不向其支付报酬。</a:t>
            </a:r>
            <a:endParaRPr lang="en-US" altLang="zh-CN" sz="2200" smtClean="0">
              <a:solidFill>
                <a:srgbClr val="002060"/>
              </a:solidFill>
              <a:latin typeface="Times New Roman" pitchFamily="18" charset="0"/>
              <a:ea typeface="长城仿宋体" pitchFamily="49" charset="-122"/>
              <a:cs typeface="Times New Roman" pitchFamily="18" charset="0"/>
            </a:endParaRPr>
          </a:p>
          <a:p>
            <a:pPr>
              <a:lnSpc>
                <a:spcPct val="150000"/>
              </a:lnSpc>
            </a:pPr>
            <a:endParaRPr lang="en-US" altLang="zh-CN" sz="2200" b="1" smtClean="0">
              <a:solidFill>
                <a:srgbClr val="002060"/>
              </a:solidFill>
              <a:latin typeface="Times New Roman" pitchFamily="18" charset="0"/>
              <a:ea typeface="长城仿宋体" pitchFamily="49" charset="-122"/>
              <a:cs typeface="Times New Roman" pitchFamily="18" charset="0"/>
            </a:endParaRP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0354" name="内容占位符 4"/>
          <p:cNvSpPr>
            <a:spLocks noGrp="1"/>
          </p:cNvSpPr>
          <p:nvPr>
            <p:ph idx="1"/>
          </p:nvPr>
        </p:nvSpPr>
        <p:spPr>
          <a:xfrm>
            <a:off x="271463" y="838200"/>
            <a:ext cx="8602662" cy="5486400"/>
          </a:xfrm>
        </p:spPr>
        <p:txBody>
          <a:bodyPr/>
          <a:lstStyle/>
          <a:p>
            <a:pPr>
              <a:lnSpc>
                <a:spcPct val="150000"/>
              </a:lnSpc>
            </a:pPr>
            <a:r>
              <a:rPr lang="zh-CN" altLang="en-US" sz="2200" b="1" smtClean="0">
                <a:solidFill>
                  <a:srgbClr val="002060"/>
                </a:solidFill>
                <a:latin typeface="Times New Roman" pitchFamily="18" charset="0"/>
                <a:ea typeface="长城仿宋体" pitchFamily="49" charset="-122"/>
                <a:cs typeface="Times New Roman" pitchFamily="18" charset="0"/>
              </a:rPr>
              <a:t>（</a:t>
            </a:r>
            <a:r>
              <a:rPr lang="en-US" altLang="zh-CN" sz="2200" b="1" smtClean="0">
                <a:solidFill>
                  <a:srgbClr val="002060"/>
                </a:solidFill>
                <a:latin typeface="Times New Roman" pitchFamily="18" charset="0"/>
                <a:ea typeface="长城仿宋体" pitchFamily="49" charset="-122"/>
                <a:cs typeface="Times New Roman" pitchFamily="18" charset="0"/>
              </a:rPr>
              <a:t>3</a:t>
            </a:r>
            <a:r>
              <a:rPr lang="zh-CN" altLang="en-US" sz="2200" b="1" smtClean="0">
                <a:solidFill>
                  <a:srgbClr val="002060"/>
                </a:solidFill>
                <a:latin typeface="Times New Roman" pitchFamily="18" charset="0"/>
                <a:ea typeface="长城仿宋体" pitchFamily="49" charset="-122"/>
                <a:cs typeface="Times New Roman" pitchFamily="18" charset="0"/>
              </a:rPr>
              <a:t>）相似软件</a:t>
            </a:r>
            <a:endParaRPr lang="en-US" altLang="zh-CN" sz="2200" b="1"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zh-CN" altLang="zh-CN" sz="2200" b="1" smtClean="0">
                <a:solidFill>
                  <a:srgbClr val="002060"/>
                </a:solidFill>
                <a:latin typeface="Times New Roman" pitchFamily="18" charset="0"/>
                <a:ea typeface="长城仿宋体" pitchFamily="49" charset="-122"/>
                <a:cs typeface="Times New Roman" pitchFamily="18" charset="0"/>
              </a:rPr>
              <a:t>《计算机软件保护条例》第</a:t>
            </a:r>
            <a:r>
              <a:rPr lang="en-US" altLang="zh-CN" sz="2200" b="1" smtClean="0">
                <a:solidFill>
                  <a:srgbClr val="002060"/>
                </a:solidFill>
                <a:latin typeface="Times New Roman" pitchFamily="18" charset="0"/>
                <a:ea typeface="长城仿宋体" pitchFamily="49" charset="-122"/>
                <a:cs typeface="Times New Roman" pitchFamily="18" charset="0"/>
              </a:rPr>
              <a:t>29</a:t>
            </a:r>
            <a:r>
              <a:rPr lang="zh-CN" altLang="zh-CN" sz="2200" b="1" smtClean="0">
                <a:solidFill>
                  <a:srgbClr val="002060"/>
                </a:solidFill>
                <a:latin typeface="Times New Roman" pitchFamily="18" charset="0"/>
                <a:ea typeface="长城仿宋体" pitchFamily="49" charset="-122"/>
                <a:cs typeface="Times New Roman" pitchFamily="18" charset="0"/>
              </a:rPr>
              <a:t>条：</a:t>
            </a:r>
            <a:r>
              <a:rPr lang="zh-CN" altLang="zh-CN" sz="2200" smtClean="0">
                <a:solidFill>
                  <a:srgbClr val="002060"/>
                </a:solidFill>
                <a:latin typeface="Times New Roman" pitchFamily="18" charset="0"/>
                <a:ea typeface="长城仿宋体" pitchFamily="49" charset="-122"/>
                <a:cs typeface="Times New Roman" pitchFamily="18" charset="0"/>
              </a:rPr>
              <a:t>软件开发者开发的软件，由于可供选用的表达方式有限而与已经存在的软件相似的，不构成对已经存在的软件的著作权的侵犯。</a:t>
            </a:r>
            <a:endParaRPr lang="en-US" altLang="zh-CN" sz="2200" smtClean="0">
              <a:solidFill>
                <a:srgbClr val="002060"/>
              </a:solidFill>
              <a:latin typeface="Times New Roman" pitchFamily="18" charset="0"/>
              <a:ea typeface="长城仿宋体" pitchFamily="49" charset="-122"/>
              <a:cs typeface="Times New Roman" pitchFamily="18" charset="0"/>
            </a:endParaRP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1378" name="内容占位符 4"/>
          <p:cNvSpPr>
            <a:spLocks noGrp="1"/>
          </p:cNvSpPr>
          <p:nvPr>
            <p:ph idx="1"/>
          </p:nvPr>
        </p:nvSpPr>
        <p:spPr>
          <a:xfrm>
            <a:off x="271463" y="990600"/>
            <a:ext cx="8602662" cy="5334000"/>
          </a:xfrm>
        </p:spPr>
        <p:txBody>
          <a:bodyPr/>
          <a:lstStyle/>
          <a:p>
            <a:pPr>
              <a:lnSpc>
                <a:spcPct val="150000"/>
              </a:lnSpc>
            </a:pPr>
            <a:r>
              <a:rPr lang="zh-CN" altLang="en-US" sz="2200" b="1" dirty="0" smtClean="0">
                <a:solidFill>
                  <a:srgbClr val="002060"/>
                </a:solidFill>
                <a:latin typeface="Times New Roman" pitchFamily="18" charset="0"/>
                <a:ea typeface="长城仿宋体" pitchFamily="49" charset="-122"/>
                <a:cs typeface="Times New Roman" pitchFamily="18" charset="0"/>
              </a:rPr>
              <a:t>（</a:t>
            </a:r>
            <a:r>
              <a:rPr lang="en-US" altLang="zh-CN" sz="2200" b="1" dirty="0" smtClean="0">
                <a:solidFill>
                  <a:srgbClr val="002060"/>
                </a:solidFill>
                <a:latin typeface="Times New Roman" pitchFamily="18" charset="0"/>
                <a:ea typeface="长城仿宋体" pitchFamily="49" charset="-122"/>
                <a:cs typeface="Times New Roman" pitchFamily="18" charset="0"/>
              </a:rPr>
              <a:t>4</a:t>
            </a:r>
            <a:r>
              <a:rPr lang="zh-CN" altLang="en-US" sz="2200" b="1" dirty="0" smtClean="0">
                <a:solidFill>
                  <a:srgbClr val="002060"/>
                </a:solidFill>
                <a:latin typeface="Times New Roman" pitchFamily="18" charset="0"/>
                <a:ea typeface="长城仿宋体" pitchFamily="49" charset="-122"/>
                <a:cs typeface="Times New Roman" pitchFamily="18" charset="0"/>
              </a:rPr>
              <a:t>）不承担赔偿责任的使用情形</a:t>
            </a:r>
            <a:endParaRPr lang="en-US" altLang="zh-CN" sz="2200" b="1"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zh-CN" altLang="zh-CN" sz="2200" b="1" dirty="0" smtClean="0">
                <a:solidFill>
                  <a:srgbClr val="002060"/>
                </a:solidFill>
                <a:latin typeface="Times New Roman" pitchFamily="18" charset="0"/>
                <a:ea typeface="长城仿宋体" pitchFamily="49" charset="-122"/>
                <a:cs typeface="Times New Roman" pitchFamily="18" charset="0"/>
              </a:rPr>
              <a:t>《计算机软件保护条例》第</a:t>
            </a:r>
            <a:r>
              <a:rPr lang="en-US" altLang="zh-CN" sz="2200" b="1" dirty="0" smtClean="0">
                <a:solidFill>
                  <a:srgbClr val="002060"/>
                </a:solidFill>
                <a:latin typeface="Times New Roman" pitchFamily="18" charset="0"/>
                <a:ea typeface="长城仿宋体" pitchFamily="49" charset="-122"/>
                <a:cs typeface="Times New Roman" pitchFamily="18" charset="0"/>
              </a:rPr>
              <a:t>30</a:t>
            </a:r>
            <a:r>
              <a:rPr lang="zh-CN" altLang="zh-CN" sz="2200" b="1" dirty="0" smtClean="0">
                <a:solidFill>
                  <a:srgbClr val="002060"/>
                </a:solidFill>
                <a:latin typeface="Times New Roman" pitchFamily="18" charset="0"/>
                <a:ea typeface="长城仿宋体" pitchFamily="49" charset="-122"/>
                <a:cs typeface="Times New Roman" pitchFamily="18" charset="0"/>
              </a:rPr>
              <a:t>条：</a:t>
            </a:r>
            <a:r>
              <a:rPr lang="zh-CN" altLang="en-US" sz="2200" dirty="0" smtClean="0">
                <a:solidFill>
                  <a:srgbClr val="002060"/>
                </a:solidFill>
                <a:latin typeface="Times New Roman" pitchFamily="18" charset="0"/>
                <a:ea typeface="长城仿宋体" pitchFamily="49" charset="-122"/>
                <a:cs typeface="Times New Roman" pitchFamily="18" charset="0"/>
              </a:rPr>
              <a:t>软件的复制品持有人不知道也没有合理理由应当知道该软件是侵权复制品的，不承担赔偿责任；但是，应当停止使用、销毁该侵权复制品。如果停止使用并销毁该侵权复制品将给复制品使用人造成重大损失的，复制品使用人可以在向软件著作权人支付合理费用后继续使用。</a:t>
            </a:r>
            <a:endParaRPr lang="en-US" altLang="zh-CN" sz="2200" dirty="0" smtClean="0">
              <a:solidFill>
                <a:srgbClr val="002060"/>
              </a:solidFill>
              <a:latin typeface="Times New Roman" pitchFamily="18" charset="0"/>
              <a:ea typeface="长城仿宋体" pitchFamily="49" charset="-122"/>
              <a:cs typeface="Times New Roman" pitchFamily="18" charset="0"/>
            </a:endParaRP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02" name="内容占位符 4"/>
          <p:cNvSpPr>
            <a:spLocks noGrp="1"/>
          </p:cNvSpPr>
          <p:nvPr>
            <p:ph idx="1"/>
          </p:nvPr>
        </p:nvSpPr>
        <p:spPr>
          <a:xfrm>
            <a:off x="271463" y="914400"/>
            <a:ext cx="8602662" cy="5410200"/>
          </a:xfrm>
        </p:spPr>
        <p:txBody>
          <a:bodyPr/>
          <a:lstStyle/>
          <a:p>
            <a:pPr>
              <a:lnSpc>
                <a:spcPct val="150000"/>
              </a:lnSpc>
            </a:pPr>
            <a:r>
              <a:rPr lang="zh-CN" altLang="en-US" sz="2600" b="1" dirty="0" smtClean="0">
                <a:solidFill>
                  <a:srgbClr val="002060"/>
                </a:solidFill>
                <a:latin typeface="Times New Roman" pitchFamily="18" charset="0"/>
                <a:ea typeface="微软雅黑" pitchFamily="34" charset="-122"/>
                <a:cs typeface="Times New Roman" pitchFamily="18" charset="0"/>
              </a:rPr>
              <a:t>（四）软件登记的效力</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a:lnSpc>
                <a:spcPct val="150000"/>
              </a:lnSpc>
            </a:pPr>
            <a:r>
              <a:rPr lang="en-US" altLang="zh-CN" sz="2200" b="1" dirty="0" smtClean="0">
                <a:solidFill>
                  <a:srgbClr val="002060"/>
                </a:solidFill>
                <a:latin typeface="Times New Roman" pitchFamily="18" charset="0"/>
                <a:ea typeface="长城仿宋体" pitchFamily="49" charset="-122"/>
                <a:cs typeface="Times New Roman" pitchFamily="18" charset="0"/>
              </a:rPr>
              <a:t>《</a:t>
            </a:r>
            <a:r>
              <a:rPr lang="zh-CN" altLang="en-US" sz="2200" b="1" dirty="0" smtClean="0">
                <a:solidFill>
                  <a:srgbClr val="002060"/>
                </a:solidFill>
                <a:latin typeface="Times New Roman" pitchFamily="18" charset="0"/>
                <a:ea typeface="长城仿宋体" pitchFamily="49" charset="-122"/>
                <a:cs typeface="Times New Roman" pitchFamily="18" charset="0"/>
              </a:rPr>
              <a:t>计算机软件保护条例</a:t>
            </a:r>
            <a:r>
              <a:rPr lang="en-US" altLang="zh-CN" sz="2200" b="1" dirty="0" smtClean="0">
                <a:solidFill>
                  <a:srgbClr val="002060"/>
                </a:solidFill>
                <a:latin typeface="Times New Roman" pitchFamily="18" charset="0"/>
                <a:ea typeface="长城仿宋体" pitchFamily="49" charset="-122"/>
                <a:cs typeface="Times New Roman" pitchFamily="18" charset="0"/>
              </a:rPr>
              <a:t>》</a:t>
            </a:r>
            <a:r>
              <a:rPr lang="zh-CN" altLang="en-US" sz="2200" b="1" dirty="0" smtClean="0">
                <a:solidFill>
                  <a:srgbClr val="002060"/>
                </a:solidFill>
                <a:latin typeface="Times New Roman" pitchFamily="18" charset="0"/>
                <a:ea typeface="长城仿宋体" pitchFamily="49" charset="-122"/>
                <a:cs typeface="Times New Roman" pitchFamily="18" charset="0"/>
              </a:rPr>
              <a:t>第</a:t>
            </a:r>
            <a:r>
              <a:rPr lang="en-US" altLang="zh-CN" sz="2200" b="1" dirty="0" smtClean="0">
                <a:solidFill>
                  <a:srgbClr val="002060"/>
                </a:solidFill>
                <a:latin typeface="Times New Roman" pitchFamily="18" charset="0"/>
                <a:ea typeface="长城仿宋体" pitchFamily="49" charset="-122"/>
                <a:cs typeface="Times New Roman" pitchFamily="18" charset="0"/>
              </a:rPr>
              <a:t>7</a:t>
            </a:r>
            <a:r>
              <a:rPr lang="zh-CN" altLang="en-US" sz="2200" b="1" dirty="0" smtClean="0">
                <a:solidFill>
                  <a:srgbClr val="002060"/>
                </a:solidFill>
                <a:latin typeface="Times New Roman" pitchFamily="18" charset="0"/>
                <a:ea typeface="长城仿宋体" pitchFamily="49" charset="-122"/>
                <a:cs typeface="Times New Roman" pitchFamily="18" charset="0"/>
              </a:rPr>
              <a:t>条：</a:t>
            </a:r>
            <a:r>
              <a:rPr lang="zh-CN" altLang="en-US" sz="2200" dirty="0" smtClean="0">
                <a:solidFill>
                  <a:srgbClr val="002060"/>
                </a:solidFill>
                <a:latin typeface="Times New Roman" pitchFamily="18" charset="0"/>
                <a:ea typeface="长城仿宋体" pitchFamily="49" charset="-122"/>
                <a:cs typeface="Times New Roman" pitchFamily="18" charset="0"/>
              </a:rPr>
              <a:t>软件著作权人可以向国务院著作权行政管理部门认定的软件登记机构办理登记。软件登记机构发放的登记证明文件是登记事项的初步证明。</a:t>
            </a:r>
          </a:p>
          <a:p>
            <a:pPr>
              <a:lnSpc>
                <a:spcPct val="150000"/>
              </a:lnSpc>
            </a:pPr>
            <a:r>
              <a:rPr lang="zh-CN" altLang="en-US" sz="2200" dirty="0" smtClean="0">
                <a:solidFill>
                  <a:srgbClr val="002060"/>
                </a:solidFill>
                <a:latin typeface="Times New Roman" pitchFamily="18" charset="0"/>
                <a:ea typeface="长城仿宋体" pitchFamily="49" charset="-122"/>
                <a:cs typeface="Times New Roman" pitchFamily="18" charset="0"/>
              </a:rPr>
              <a:t>办理软件登记应当缴纳费用。软件登记的收费标准由国务院著作权行政管理部门会同国务院价格主管部门规定。</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3426" name="内容占位符 4"/>
          <p:cNvSpPr>
            <a:spLocks noGrp="1"/>
          </p:cNvSpPr>
          <p:nvPr>
            <p:ph idx="1"/>
          </p:nvPr>
        </p:nvSpPr>
        <p:spPr>
          <a:xfrm>
            <a:off x="306388" y="914400"/>
            <a:ext cx="8305800" cy="5410200"/>
          </a:xfrm>
        </p:spPr>
        <p:txBody>
          <a:bodyPr/>
          <a:lstStyle/>
          <a:p>
            <a:pPr>
              <a:lnSpc>
                <a:spcPct val="150000"/>
              </a:lnSpc>
            </a:pPr>
            <a:r>
              <a:rPr lang="en-US" altLang="zh-CN" sz="2200" b="1" dirty="0" smtClean="0">
                <a:solidFill>
                  <a:srgbClr val="002060"/>
                </a:solidFill>
                <a:latin typeface="Times New Roman" pitchFamily="18" charset="0"/>
                <a:ea typeface="微软雅黑" pitchFamily="34" charset="-122"/>
                <a:cs typeface="Times New Roman" pitchFamily="18" charset="0"/>
              </a:rPr>
              <a:t>【2008</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53</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根据计算机软件保护条例的规定，下列哪些说法是正确的？</a:t>
            </a:r>
          </a:p>
          <a:p>
            <a:pPr>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A</a:t>
            </a:r>
            <a:r>
              <a:rPr lang="zh-CN" altLang="en-US" sz="2200" dirty="0" smtClean="0">
                <a:solidFill>
                  <a:srgbClr val="002060"/>
                </a:solidFill>
                <a:latin typeface="Times New Roman" pitchFamily="18" charset="0"/>
                <a:ea typeface="微软雅黑" pitchFamily="34" charset="-122"/>
                <a:cs typeface="Times New Roman" pitchFamily="18" charset="0"/>
              </a:rPr>
              <a:t>．计算机软件著作权自计算机软件登记之日起产生</a:t>
            </a:r>
          </a:p>
          <a:p>
            <a:pPr>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B</a:t>
            </a:r>
            <a:r>
              <a:rPr lang="zh-CN" altLang="en-US" sz="2200" dirty="0" smtClean="0">
                <a:solidFill>
                  <a:srgbClr val="002060"/>
                </a:solidFill>
                <a:latin typeface="Times New Roman" pitchFamily="18" charset="0"/>
                <a:ea typeface="微软雅黑" pitchFamily="34" charset="-122"/>
                <a:cs typeface="Times New Roman" pitchFamily="18" charset="0"/>
              </a:rPr>
              <a:t>．计算机软件著作权的保护期自计算机软件登记之日起算</a:t>
            </a:r>
          </a:p>
          <a:p>
            <a:pPr>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．计算机软件登记机构发放的登记证明文件是登记事项的初步证明</a:t>
            </a:r>
          </a:p>
          <a:p>
            <a:pPr>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．办理计算机软件登记应当缴纳费用</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内容占位符 4"/>
          <p:cNvSpPr>
            <a:spLocks noGrp="1"/>
          </p:cNvSpPr>
          <p:nvPr>
            <p:ph idx="1"/>
          </p:nvPr>
        </p:nvSpPr>
        <p:spPr>
          <a:xfrm>
            <a:off x="271463" y="990600"/>
            <a:ext cx="8602662" cy="5334000"/>
          </a:xfrm>
        </p:spPr>
        <p:txBody>
          <a:bodyPr>
            <a:normAutofit/>
          </a:bodyPr>
          <a:lstStyle/>
          <a:p>
            <a:pPr>
              <a:lnSpc>
                <a:spcPct val="130000"/>
              </a:lnSpc>
            </a:pPr>
            <a:r>
              <a:rPr lang="zh-CN" altLang="en-US" sz="2600" b="1" dirty="0" smtClean="0">
                <a:solidFill>
                  <a:srgbClr val="002060"/>
                </a:solidFill>
                <a:latin typeface="Times New Roman" pitchFamily="18" charset="0"/>
                <a:ea typeface="微软雅黑" pitchFamily="34" charset="-122"/>
                <a:cs typeface="Times New Roman" pitchFamily="18" charset="0"/>
              </a:rPr>
              <a:t>（五）侵犯软件著作权的行为</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a:lnSpc>
                <a:spcPct val="130000"/>
              </a:lnSpc>
            </a:pPr>
            <a:r>
              <a:rPr lang="en-US" altLang="zh-CN" sz="2400" b="1" dirty="0" smtClean="0">
                <a:solidFill>
                  <a:srgbClr val="002060"/>
                </a:solidFill>
                <a:latin typeface="Times New Roman" pitchFamily="18" charset="0"/>
                <a:ea typeface="长城仿宋体" pitchFamily="49" charset="-122"/>
                <a:cs typeface="Times New Roman" pitchFamily="18" charset="0"/>
              </a:rPr>
              <a:t>1</a:t>
            </a:r>
            <a:r>
              <a:rPr lang="zh-CN" altLang="en-US" sz="2400" b="1" dirty="0" smtClean="0">
                <a:solidFill>
                  <a:srgbClr val="002060"/>
                </a:solidFill>
                <a:latin typeface="Times New Roman" pitchFamily="18" charset="0"/>
                <a:ea typeface="长城仿宋体" pitchFamily="49" charset="-122"/>
                <a:cs typeface="Times New Roman" pitchFamily="18" charset="0"/>
              </a:rPr>
              <a:t>．损害著作权人利益的侵权行为</a:t>
            </a:r>
            <a:endParaRPr lang="en-US" altLang="zh-CN" sz="2400" b="1" dirty="0" smtClean="0">
              <a:solidFill>
                <a:srgbClr val="002060"/>
              </a:solidFill>
              <a:latin typeface="Times New Roman" pitchFamily="18" charset="0"/>
              <a:ea typeface="长城仿宋体" pitchFamily="49" charset="-122"/>
              <a:cs typeface="Times New Roman" pitchFamily="18" charset="0"/>
            </a:endParaRPr>
          </a:p>
          <a:p>
            <a:pPr>
              <a:lnSpc>
                <a:spcPct val="130000"/>
              </a:lnSpc>
            </a:pPr>
            <a:r>
              <a:rPr lang="en-US" altLang="zh-CN" sz="1900" b="1" dirty="0" smtClean="0">
                <a:solidFill>
                  <a:srgbClr val="002060"/>
                </a:solidFill>
                <a:latin typeface="Times New Roman" pitchFamily="18" charset="0"/>
                <a:ea typeface="长城仿宋体" pitchFamily="49" charset="-122"/>
                <a:cs typeface="Times New Roman" pitchFamily="18" charset="0"/>
              </a:rPr>
              <a:t>《</a:t>
            </a:r>
            <a:r>
              <a:rPr lang="zh-CN" altLang="en-US" sz="1900" b="1" dirty="0" smtClean="0">
                <a:solidFill>
                  <a:srgbClr val="002060"/>
                </a:solidFill>
                <a:latin typeface="Times New Roman" pitchFamily="18" charset="0"/>
                <a:ea typeface="长城仿宋体" pitchFamily="49" charset="-122"/>
                <a:cs typeface="Times New Roman" pitchFamily="18" charset="0"/>
              </a:rPr>
              <a:t>计算机软件保护条例</a:t>
            </a:r>
            <a:r>
              <a:rPr lang="en-US" altLang="zh-CN" sz="1900" b="1" dirty="0" smtClean="0">
                <a:solidFill>
                  <a:srgbClr val="002060"/>
                </a:solidFill>
                <a:latin typeface="Times New Roman" pitchFamily="18" charset="0"/>
                <a:ea typeface="长城仿宋体" pitchFamily="49" charset="-122"/>
                <a:cs typeface="Times New Roman" pitchFamily="18" charset="0"/>
              </a:rPr>
              <a:t>》</a:t>
            </a:r>
            <a:r>
              <a:rPr lang="zh-CN" altLang="en-US" sz="1900" b="1" dirty="0" smtClean="0">
                <a:solidFill>
                  <a:srgbClr val="002060"/>
                </a:solidFill>
                <a:latin typeface="Times New Roman" pitchFamily="18" charset="0"/>
                <a:ea typeface="长城仿宋体" pitchFamily="49" charset="-122"/>
                <a:cs typeface="Times New Roman" pitchFamily="18" charset="0"/>
              </a:rPr>
              <a:t>第</a:t>
            </a:r>
            <a:r>
              <a:rPr lang="en-US" altLang="zh-CN" sz="1900" b="1" dirty="0" smtClean="0">
                <a:solidFill>
                  <a:srgbClr val="002060"/>
                </a:solidFill>
                <a:latin typeface="Times New Roman" pitchFamily="18" charset="0"/>
                <a:ea typeface="长城仿宋体" pitchFamily="49" charset="-122"/>
                <a:cs typeface="Times New Roman" pitchFamily="18" charset="0"/>
              </a:rPr>
              <a:t>23</a:t>
            </a:r>
            <a:r>
              <a:rPr lang="zh-CN" altLang="en-US" sz="1900" b="1" dirty="0" smtClean="0">
                <a:solidFill>
                  <a:srgbClr val="002060"/>
                </a:solidFill>
                <a:latin typeface="Times New Roman" pitchFamily="18" charset="0"/>
                <a:ea typeface="长城仿宋体" pitchFamily="49" charset="-122"/>
                <a:cs typeface="Times New Roman" pitchFamily="18" charset="0"/>
              </a:rPr>
              <a:t>条：</a:t>
            </a:r>
            <a:r>
              <a:rPr lang="zh-CN" altLang="en-US" sz="1900" dirty="0" smtClean="0">
                <a:solidFill>
                  <a:srgbClr val="002060"/>
                </a:solidFill>
                <a:latin typeface="Times New Roman" pitchFamily="18" charset="0"/>
                <a:ea typeface="长城仿宋体" pitchFamily="49" charset="-122"/>
                <a:cs typeface="Times New Roman" pitchFamily="18" charset="0"/>
              </a:rPr>
              <a:t>除</a:t>
            </a:r>
            <a:r>
              <a:rPr lang="en-US" altLang="zh-CN" sz="1900" dirty="0" smtClean="0">
                <a:solidFill>
                  <a:srgbClr val="002060"/>
                </a:solidFill>
                <a:latin typeface="Times New Roman" pitchFamily="18" charset="0"/>
                <a:ea typeface="长城仿宋体" pitchFamily="49" charset="-122"/>
                <a:cs typeface="Times New Roman" pitchFamily="18" charset="0"/>
              </a:rPr>
              <a:t>《</a:t>
            </a:r>
            <a:r>
              <a:rPr lang="zh-CN" altLang="en-US" sz="1900" dirty="0" smtClean="0">
                <a:solidFill>
                  <a:srgbClr val="002060"/>
                </a:solidFill>
                <a:latin typeface="Times New Roman" pitchFamily="18" charset="0"/>
                <a:ea typeface="长城仿宋体" pitchFamily="49" charset="-122"/>
                <a:cs typeface="Times New Roman" pitchFamily="18" charset="0"/>
              </a:rPr>
              <a:t>中华人民共和国著作权法</a:t>
            </a:r>
            <a:r>
              <a:rPr lang="en-US" altLang="zh-CN" sz="1900" dirty="0" smtClean="0">
                <a:solidFill>
                  <a:srgbClr val="002060"/>
                </a:solidFill>
                <a:latin typeface="Times New Roman" pitchFamily="18" charset="0"/>
                <a:ea typeface="长城仿宋体" pitchFamily="49" charset="-122"/>
                <a:cs typeface="Times New Roman" pitchFamily="18" charset="0"/>
              </a:rPr>
              <a:t>》</a:t>
            </a:r>
            <a:r>
              <a:rPr lang="zh-CN" altLang="en-US" sz="1900" dirty="0" smtClean="0">
                <a:solidFill>
                  <a:srgbClr val="002060"/>
                </a:solidFill>
                <a:latin typeface="Times New Roman" pitchFamily="18" charset="0"/>
                <a:ea typeface="长城仿宋体" pitchFamily="49" charset="-122"/>
                <a:cs typeface="Times New Roman" pitchFamily="18" charset="0"/>
              </a:rPr>
              <a:t>或者本条例另有规定外，有下列侵权行为的，应当根据情况，承担停止侵害、消除影响、赔礼道歉、赔偿损失等民事责任：</a:t>
            </a:r>
          </a:p>
          <a:p>
            <a:pPr>
              <a:lnSpc>
                <a:spcPct val="130000"/>
              </a:lnSpc>
            </a:pPr>
            <a:r>
              <a:rPr lang="zh-CN" altLang="en-US" sz="1900" dirty="0" smtClean="0">
                <a:solidFill>
                  <a:srgbClr val="002060"/>
                </a:solidFill>
                <a:latin typeface="Times New Roman" pitchFamily="18" charset="0"/>
                <a:ea typeface="长城仿宋体" pitchFamily="49" charset="-122"/>
                <a:cs typeface="Times New Roman" pitchFamily="18" charset="0"/>
              </a:rPr>
              <a:t>（一）未经软件著作权人许可，发表或者登记其软件的；</a:t>
            </a:r>
          </a:p>
          <a:p>
            <a:pPr>
              <a:lnSpc>
                <a:spcPct val="130000"/>
              </a:lnSpc>
            </a:pPr>
            <a:r>
              <a:rPr lang="zh-CN" altLang="en-US" sz="1900" dirty="0" smtClean="0">
                <a:solidFill>
                  <a:srgbClr val="002060"/>
                </a:solidFill>
                <a:latin typeface="Times New Roman" pitchFamily="18" charset="0"/>
                <a:ea typeface="长城仿宋体" pitchFamily="49" charset="-122"/>
                <a:cs typeface="Times New Roman" pitchFamily="18" charset="0"/>
              </a:rPr>
              <a:t>（二）将他人软件作为自己的软件发表或者登记的；</a:t>
            </a:r>
            <a:endParaRPr lang="en-US" altLang="zh-CN" sz="1900" dirty="0" smtClean="0">
              <a:solidFill>
                <a:srgbClr val="002060"/>
              </a:solidFill>
              <a:latin typeface="Times New Roman" pitchFamily="18" charset="0"/>
              <a:ea typeface="长城仿宋体" pitchFamily="49" charset="-122"/>
              <a:cs typeface="Times New Roman" pitchFamily="18" charset="0"/>
            </a:endParaRPr>
          </a:p>
          <a:p>
            <a:pPr>
              <a:lnSpc>
                <a:spcPct val="130000"/>
              </a:lnSpc>
            </a:pPr>
            <a:r>
              <a:rPr lang="zh-CN" altLang="en-US" sz="1900" dirty="0" smtClean="0">
                <a:solidFill>
                  <a:srgbClr val="002060"/>
                </a:solidFill>
                <a:latin typeface="Times New Roman" pitchFamily="18" charset="0"/>
                <a:ea typeface="长城仿宋体" pitchFamily="49" charset="-122"/>
                <a:cs typeface="Times New Roman" pitchFamily="18" charset="0"/>
              </a:rPr>
              <a:t>（三）未经合作者许可，将与他人合作开发的软件作为自己单独完成的软件发表或者登记的；</a:t>
            </a:r>
          </a:p>
          <a:p>
            <a:pPr>
              <a:lnSpc>
                <a:spcPct val="130000"/>
              </a:lnSpc>
            </a:pPr>
            <a:r>
              <a:rPr lang="zh-CN" altLang="en-US" sz="1900" dirty="0" smtClean="0">
                <a:solidFill>
                  <a:srgbClr val="002060"/>
                </a:solidFill>
                <a:latin typeface="Times New Roman" pitchFamily="18" charset="0"/>
                <a:ea typeface="长城仿宋体" pitchFamily="49" charset="-122"/>
                <a:cs typeface="Times New Roman" pitchFamily="18" charset="0"/>
              </a:rPr>
              <a:t>（四）在他人软件上署名或者更改他人软件上的署名的；</a:t>
            </a:r>
          </a:p>
          <a:p>
            <a:pPr>
              <a:lnSpc>
                <a:spcPct val="130000"/>
              </a:lnSpc>
            </a:pPr>
            <a:r>
              <a:rPr lang="zh-CN" altLang="en-US" sz="1900" dirty="0" smtClean="0">
                <a:solidFill>
                  <a:srgbClr val="002060"/>
                </a:solidFill>
                <a:latin typeface="Times New Roman" pitchFamily="18" charset="0"/>
                <a:ea typeface="长城仿宋体" pitchFamily="49" charset="-122"/>
                <a:cs typeface="Times New Roman" pitchFamily="18" charset="0"/>
              </a:rPr>
              <a:t>（五）未经软件著作权人许可，修改、翻译其软件的；</a:t>
            </a:r>
          </a:p>
          <a:p>
            <a:pPr>
              <a:lnSpc>
                <a:spcPct val="130000"/>
              </a:lnSpc>
            </a:pPr>
            <a:r>
              <a:rPr lang="zh-CN" altLang="en-US" sz="1900" dirty="0" smtClean="0">
                <a:solidFill>
                  <a:srgbClr val="002060"/>
                </a:solidFill>
                <a:latin typeface="Times New Roman" pitchFamily="18" charset="0"/>
                <a:ea typeface="长城仿宋体" pitchFamily="49" charset="-122"/>
                <a:cs typeface="Times New Roman" pitchFamily="18" charset="0"/>
              </a:rPr>
              <a:t>（六）其他侵犯软件著作权的行为。</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5474" name="内容占位符 4"/>
          <p:cNvSpPr>
            <a:spLocks noGrp="1"/>
          </p:cNvSpPr>
          <p:nvPr>
            <p:ph idx="1"/>
          </p:nvPr>
        </p:nvSpPr>
        <p:spPr>
          <a:xfrm>
            <a:off x="230188" y="914400"/>
            <a:ext cx="8458200" cy="5410200"/>
          </a:xfrm>
        </p:spPr>
        <p:txBody>
          <a:bodyPr/>
          <a:lstStyle/>
          <a:p>
            <a:pPr>
              <a:lnSpc>
                <a:spcPct val="150000"/>
              </a:lnSpc>
            </a:pPr>
            <a:r>
              <a:rPr lang="en-US" altLang="zh-CN" sz="2400" b="1" dirty="0" smtClean="0">
                <a:solidFill>
                  <a:srgbClr val="002060"/>
                </a:solidFill>
                <a:latin typeface="Times New Roman" pitchFamily="18" charset="0"/>
                <a:ea typeface="长城仿宋体" pitchFamily="49" charset="-122"/>
                <a:cs typeface="Times New Roman" pitchFamily="18" charset="0"/>
              </a:rPr>
              <a:t>2</a:t>
            </a:r>
            <a:r>
              <a:rPr lang="zh-CN" altLang="en-US" sz="2400" b="1" dirty="0" smtClean="0">
                <a:solidFill>
                  <a:srgbClr val="002060"/>
                </a:solidFill>
                <a:latin typeface="Times New Roman" pitchFamily="18" charset="0"/>
                <a:ea typeface="长城仿宋体" pitchFamily="49" charset="-122"/>
                <a:cs typeface="Times New Roman" pitchFamily="18" charset="0"/>
              </a:rPr>
              <a:t>．损害著作权人利益和社会公共利益的侵权行为</a:t>
            </a:r>
            <a:endParaRPr lang="en-US" altLang="zh-CN" sz="2400" b="1"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en-US" altLang="zh-CN" sz="2100" b="1" dirty="0" smtClean="0">
                <a:solidFill>
                  <a:srgbClr val="002060"/>
                </a:solidFill>
                <a:latin typeface="Times New Roman" pitchFamily="18" charset="0"/>
                <a:ea typeface="长城仿宋体" pitchFamily="49" charset="-122"/>
                <a:cs typeface="Times New Roman" pitchFamily="18" charset="0"/>
              </a:rPr>
              <a:t>《</a:t>
            </a:r>
            <a:r>
              <a:rPr lang="zh-CN" altLang="en-US" sz="2100" b="1" dirty="0" smtClean="0">
                <a:solidFill>
                  <a:srgbClr val="002060"/>
                </a:solidFill>
                <a:latin typeface="Times New Roman" pitchFamily="18" charset="0"/>
                <a:ea typeface="长城仿宋体" pitchFamily="49" charset="-122"/>
                <a:cs typeface="Times New Roman" pitchFamily="18" charset="0"/>
              </a:rPr>
              <a:t>计算机软件保护条例</a:t>
            </a:r>
            <a:r>
              <a:rPr lang="en-US" altLang="zh-CN" sz="2100" b="1" dirty="0" smtClean="0">
                <a:solidFill>
                  <a:srgbClr val="002060"/>
                </a:solidFill>
                <a:latin typeface="Times New Roman" pitchFamily="18" charset="0"/>
                <a:ea typeface="长城仿宋体" pitchFamily="49" charset="-122"/>
                <a:cs typeface="Times New Roman" pitchFamily="18" charset="0"/>
              </a:rPr>
              <a:t>》</a:t>
            </a:r>
            <a:r>
              <a:rPr lang="zh-CN" altLang="en-US" sz="2100" b="1" dirty="0" smtClean="0">
                <a:solidFill>
                  <a:srgbClr val="002060"/>
                </a:solidFill>
                <a:latin typeface="Times New Roman" pitchFamily="18" charset="0"/>
                <a:ea typeface="长城仿宋体" pitchFamily="49" charset="-122"/>
                <a:cs typeface="Times New Roman" pitchFamily="18" charset="0"/>
              </a:rPr>
              <a:t>第</a:t>
            </a:r>
            <a:r>
              <a:rPr lang="en-US" altLang="zh-CN" sz="2100" b="1" dirty="0" smtClean="0">
                <a:solidFill>
                  <a:srgbClr val="002060"/>
                </a:solidFill>
                <a:latin typeface="Times New Roman" pitchFamily="18" charset="0"/>
                <a:ea typeface="长城仿宋体" pitchFamily="49" charset="-122"/>
                <a:cs typeface="Times New Roman" pitchFamily="18" charset="0"/>
              </a:rPr>
              <a:t>24</a:t>
            </a:r>
            <a:r>
              <a:rPr lang="zh-CN" altLang="en-US" sz="2100" b="1" dirty="0" smtClean="0">
                <a:solidFill>
                  <a:srgbClr val="002060"/>
                </a:solidFill>
                <a:latin typeface="Times New Roman" pitchFamily="18" charset="0"/>
                <a:ea typeface="长城仿宋体" pitchFamily="49" charset="-122"/>
                <a:cs typeface="Times New Roman" pitchFamily="18" charset="0"/>
              </a:rPr>
              <a:t>条：</a:t>
            </a:r>
            <a:r>
              <a:rPr lang="zh-CN" altLang="en-US" sz="2100" dirty="0" smtClean="0">
                <a:solidFill>
                  <a:srgbClr val="002060"/>
                </a:solidFill>
                <a:latin typeface="Times New Roman" pitchFamily="18" charset="0"/>
                <a:ea typeface="长城仿宋体" pitchFamily="49" charset="-122"/>
                <a:cs typeface="Times New Roman" pitchFamily="18" charset="0"/>
              </a:rPr>
              <a:t>除</a:t>
            </a:r>
            <a:r>
              <a:rPr lang="en-US" altLang="zh-CN" sz="2100" dirty="0" smtClean="0">
                <a:solidFill>
                  <a:srgbClr val="002060"/>
                </a:solidFill>
                <a:latin typeface="Times New Roman" pitchFamily="18" charset="0"/>
                <a:ea typeface="长城仿宋体" pitchFamily="49" charset="-122"/>
                <a:cs typeface="Times New Roman" pitchFamily="18" charset="0"/>
              </a:rPr>
              <a:t>《</a:t>
            </a:r>
            <a:r>
              <a:rPr lang="zh-CN" altLang="en-US" sz="2100" dirty="0" smtClean="0">
                <a:solidFill>
                  <a:srgbClr val="002060"/>
                </a:solidFill>
                <a:latin typeface="Times New Roman" pitchFamily="18" charset="0"/>
                <a:ea typeface="长城仿宋体" pitchFamily="49" charset="-122"/>
                <a:cs typeface="Times New Roman" pitchFamily="18" charset="0"/>
              </a:rPr>
              <a:t>中华人民共和国著作权法</a:t>
            </a:r>
            <a:r>
              <a:rPr lang="en-US" altLang="zh-CN" sz="2100" dirty="0" smtClean="0">
                <a:solidFill>
                  <a:srgbClr val="002060"/>
                </a:solidFill>
                <a:latin typeface="Times New Roman" pitchFamily="18" charset="0"/>
                <a:ea typeface="长城仿宋体" pitchFamily="49" charset="-122"/>
                <a:cs typeface="Times New Roman" pitchFamily="18" charset="0"/>
              </a:rPr>
              <a:t>》</a:t>
            </a:r>
            <a:r>
              <a:rPr lang="zh-CN" altLang="en-US" sz="2100" dirty="0" smtClean="0">
                <a:solidFill>
                  <a:srgbClr val="002060"/>
                </a:solidFill>
                <a:latin typeface="Times New Roman" pitchFamily="18" charset="0"/>
                <a:ea typeface="长城仿宋体" pitchFamily="49" charset="-122"/>
                <a:cs typeface="Times New Roman" pitchFamily="18" charset="0"/>
              </a:rPr>
              <a:t>、本条例或者其他法律、行政法规另有规定外，未经软件著作权人许可，有下列侵权行为的，应当根据情况，承担停止侵害、消除影响、赔礼道歉、赔偿损失等民事责任；同时损害社会公共利益的，由著作权行政管理部门责令停止侵权行为，没收违法所得，没收、销毁侵权复制品，可以并处罚款；情节严重的，著作权行政管理部门并可以没收主要用于制作侵权复制品的材料、工具、设备等；触犯刑律的，依照刑法关于侵犯著作权罪、销售侵权复制品罪的规定，依法追究刑事责任：</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6498" name="内容占位符 4"/>
          <p:cNvSpPr>
            <a:spLocks noGrp="1"/>
          </p:cNvSpPr>
          <p:nvPr>
            <p:ph idx="1"/>
          </p:nvPr>
        </p:nvSpPr>
        <p:spPr>
          <a:xfrm>
            <a:off x="271463" y="1066800"/>
            <a:ext cx="8602662" cy="5257800"/>
          </a:xfrm>
        </p:spPr>
        <p:txBody>
          <a:bodyPr/>
          <a:lstStyle/>
          <a:p>
            <a:pPr>
              <a:lnSpc>
                <a:spcPct val="135000"/>
              </a:lnSpc>
            </a:pPr>
            <a:r>
              <a:rPr lang="zh-CN" altLang="en-US" sz="2100" smtClean="0">
                <a:solidFill>
                  <a:srgbClr val="002060"/>
                </a:solidFill>
                <a:latin typeface="Times New Roman" pitchFamily="18" charset="0"/>
                <a:ea typeface="长城仿宋体" pitchFamily="49" charset="-122"/>
                <a:cs typeface="Times New Roman" pitchFamily="18" charset="0"/>
              </a:rPr>
              <a:t>（一）复制或者部分复制著作权人的软件的；</a:t>
            </a:r>
          </a:p>
          <a:p>
            <a:pPr>
              <a:lnSpc>
                <a:spcPct val="135000"/>
              </a:lnSpc>
            </a:pPr>
            <a:r>
              <a:rPr lang="zh-CN" altLang="en-US" sz="2100" smtClean="0">
                <a:solidFill>
                  <a:srgbClr val="002060"/>
                </a:solidFill>
                <a:latin typeface="Times New Roman" pitchFamily="18" charset="0"/>
                <a:ea typeface="长城仿宋体" pitchFamily="49" charset="-122"/>
                <a:cs typeface="Times New Roman" pitchFamily="18" charset="0"/>
              </a:rPr>
              <a:t>（二）向公众发行、出租、通过信息网络传播著作权人的软件的；</a:t>
            </a:r>
          </a:p>
          <a:p>
            <a:pPr>
              <a:lnSpc>
                <a:spcPct val="135000"/>
              </a:lnSpc>
            </a:pPr>
            <a:r>
              <a:rPr lang="zh-CN" altLang="en-US" sz="2100" smtClean="0">
                <a:solidFill>
                  <a:srgbClr val="002060"/>
                </a:solidFill>
                <a:latin typeface="Times New Roman" pitchFamily="18" charset="0"/>
                <a:ea typeface="长城仿宋体" pitchFamily="49" charset="-122"/>
                <a:cs typeface="Times New Roman" pitchFamily="18" charset="0"/>
              </a:rPr>
              <a:t>（三）故意避开或者破坏著作权人为保护其软件著作权而采取的技术措施的；</a:t>
            </a:r>
          </a:p>
          <a:p>
            <a:pPr>
              <a:lnSpc>
                <a:spcPct val="135000"/>
              </a:lnSpc>
            </a:pPr>
            <a:r>
              <a:rPr lang="zh-CN" altLang="en-US" sz="2100" smtClean="0">
                <a:solidFill>
                  <a:srgbClr val="002060"/>
                </a:solidFill>
                <a:latin typeface="Times New Roman" pitchFamily="18" charset="0"/>
                <a:ea typeface="长城仿宋体" pitchFamily="49" charset="-122"/>
                <a:cs typeface="Times New Roman" pitchFamily="18" charset="0"/>
              </a:rPr>
              <a:t>（四）故意删除或者改变软件权利管理电子信息的；</a:t>
            </a:r>
          </a:p>
          <a:p>
            <a:pPr>
              <a:lnSpc>
                <a:spcPct val="135000"/>
              </a:lnSpc>
            </a:pPr>
            <a:r>
              <a:rPr lang="zh-CN" altLang="en-US" sz="2100" smtClean="0">
                <a:solidFill>
                  <a:srgbClr val="002060"/>
                </a:solidFill>
                <a:latin typeface="Times New Roman" pitchFamily="18" charset="0"/>
                <a:ea typeface="长城仿宋体" pitchFamily="49" charset="-122"/>
                <a:cs typeface="Times New Roman" pitchFamily="18" charset="0"/>
              </a:rPr>
              <a:t>（五）转让或者许可他人行使著作权人的软件著作权的。</a:t>
            </a:r>
          </a:p>
          <a:p>
            <a:pPr>
              <a:lnSpc>
                <a:spcPct val="135000"/>
              </a:lnSpc>
            </a:pPr>
            <a:r>
              <a:rPr lang="zh-CN" altLang="en-US" sz="2100" smtClean="0">
                <a:solidFill>
                  <a:srgbClr val="002060"/>
                </a:solidFill>
                <a:latin typeface="Times New Roman" pitchFamily="18" charset="0"/>
                <a:ea typeface="长城仿宋体" pitchFamily="49" charset="-122"/>
                <a:cs typeface="Times New Roman" pitchFamily="18" charset="0"/>
              </a:rPr>
              <a:t>有前款第（一）项或者第（二）项行为的，可以并处每件</a:t>
            </a:r>
            <a:r>
              <a:rPr lang="en-US" altLang="zh-CN" sz="2100" smtClean="0">
                <a:solidFill>
                  <a:srgbClr val="002060"/>
                </a:solidFill>
                <a:latin typeface="Times New Roman" pitchFamily="18" charset="0"/>
                <a:ea typeface="长城仿宋体" pitchFamily="49" charset="-122"/>
                <a:cs typeface="Times New Roman" pitchFamily="18" charset="0"/>
              </a:rPr>
              <a:t>100</a:t>
            </a:r>
            <a:r>
              <a:rPr lang="zh-CN" altLang="en-US" sz="2100" smtClean="0">
                <a:solidFill>
                  <a:srgbClr val="002060"/>
                </a:solidFill>
                <a:latin typeface="Times New Roman" pitchFamily="18" charset="0"/>
                <a:ea typeface="长城仿宋体" pitchFamily="49" charset="-122"/>
                <a:cs typeface="Times New Roman" pitchFamily="18" charset="0"/>
              </a:rPr>
              <a:t>元或者货值金额</a:t>
            </a:r>
            <a:r>
              <a:rPr lang="en-US" altLang="zh-CN" sz="2100" smtClean="0">
                <a:solidFill>
                  <a:srgbClr val="002060"/>
                </a:solidFill>
                <a:latin typeface="Times New Roman" pitchFamily="18" charset="0"/>
                <a:ea typeface="长城仿宋体" pitchFamily="49" charset="-122"/>
                <a:cs typeface="Times New Roman" pitchFamily="18" charset="0"/>
              </a:rPr>
              <a:t>1</a:t>
            </a:r>
            <a:r>
              <a:rPr lang="zh-CN" altLang="en-US" sz="2100" smtClean="0">
                <a:solidFill>
                  <a:srgbClr val="002060"/>
                </a:solidFill>
                <a:latin typeface="Times New Roman" pitchFamily="18" charset="0"/>
                <a:ea typeface="长城仿宋体" pitchFamily="49" charset="-122"/>
                <a:cs typeface="Times New Roman" pitchFamily="18" charset="0"/>
              </a:rPr>
              <a:t>倍以上</a:t>
            </a:r>
            <a:r>
              <a:rPr lang="en-US" altLang="zh-CN" sz="2100" smtClean="0">
                <a:solidFill>
                  <a:srgbClr val="002060"/>
                </a:solidFill>
                <a:latin typeface="Times New Roman" pitchFamily="18" charset="0"/>
                <a:ea typeface="长城仿宋体" pitchFamily="49" charset="-122"/>
                <a:cs typeface="Times New Roman" pitchFamily="18" charset="0"/>
              </a:rPr>
              <a:t>5</a:t>
            </a:r>
            <a:r>
              <a:rPr lang="zh-CN" altLang="en-US" sz="2100" smtClean="0">
                <a:solidFill>
                  <a:srgbClr val="002060"/>
                </a:solidFill>
                <a:latin typeface="Times New Roman" pitchFamily="18" charset="0"/>
                <a:ea typeface="长城仿宋体" pitchFamily="49" charset="-122"/>
                <a:cs typeface="Times New Roman" pitchFamily="18" charset="0"/>
              </a:rPr>
              <a:t>倍以下的罚款；有前款第（三）项、第（四）项或者第（五）项行为的，可以并处</a:t>
            </a:r>
            <a:r>
              <a:rPr lang="en-US" altLang="zh-CN" sz="2100" smtClean="0">
                <a:solidFill>
                  <a:srgbClr val="002060"/>
                </a:solidFill>
                <a:latin typeface="Times New Roman" pitchFamily="18" charset="0"/>
                <a:ea typeface="长城仿宋体" pitchFamily="49" charset="-122"/>
                <a:cs typeface="Times New Roman" pitchFamily="18" charset="0"/>
              </a:rPr>
              <a:t>20</a:t>
            </a:r>
            <a:r>
              <a:rPr lang="zh-CN" altLang="en-US" sz="2100" smtClean="0">
                <a:solidFill>
                  <a:srgbClr val="002060"/>
                </a:solidFill>
                <a:latin typeface="Times New Roman" pitchFamily="18" charset="0"/>
                <a:ea typeface="长城仿宋体" pitchFamily="49" charset="-122"/>
                <a:cs typeface="Times New Roman" pitchFamily="18" charset="0"/>
              </a:rPr>
              <a:t>万元以下的罚款。</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914400" y="685800"/>
            <a:ext cx="7623175" cy="563563"/>
          </a:xfrm>
        </p:spPr>
        <p:txBody>
          <a:bodyPr rtlCol="0">
            <a:normAutofit fontScale="90000"/>
          </a:bodyPr>
          <a:lstStyle/>
          <a:p>
            <a:pPr algn="l" fontAlgn="auto">
              <a:spcAft>
                <a:spcPts val="0"/>
              </a:spcAft>
              <a:defRPr/>
            </a:pPr>
            <a:r>
              <a:rPr lang="zh-CN" altLang="zh-CN" b="1" dirty="0" smtClean="0">
                <a:solidFill>
                  <a:srgbClr val="002060"/>
                </a:solidFill>
                <a:latin typeface="Times New Roman" pitchFamily="18" charset="0"/>
                <a:cs typeface="Times New Roman" pitchFamily="18" charset="0"/>
              </a:rPr>
              <a:t>六、信息网络传播权的保护</a:t>
            </a:r>
            <a:endParaRPr lang="zh-CN" altLang="en-US" b="1" dirty="0">
              <a:solidFill>
                <a:srgbClr val="002060"/>
              </a:solidFill>
              <a:latin typeface="Times New Roman" pitchFamily="18" charset="0"/>
              <a:cs typeface="Times New Roman" pitchFamily="18" charset="0"/>
            </a:endParaRPr>
          </a:p>
        </p:txBody>
      </p:sp>
      <p:sp>
        <p:nvSpPr>
          <p:cNvPr id="107523" name="内容占位符 4"/>
          <p:cNvSpPr>
            <a:spLocks noGrp="1"/>
          </p:cNvSpPr>
          <p:nvPr>
            <p:ph idx="1"/>
          </p:nvPr>
        </p:nvSpPr>
        <p:spPr>
          <a:xfrm>
            <a:off x="271463" y="1828800"/>
            <a:ext cx="8602662" cy="4495800"/>
          </a:xfrm>
        </p:spPr>
        <p:txBody>
          <a:bodyPr/>
          <a:lstStyle/>
          <a:p>
            <a:pPr>
              <a:lnSpc>
                <a:spcPct val="150000"/>
              </a:lnSpc>
            </a:pPr>
            <a:r>
              <a:rPr lang="en-US" altLang="zh-CN" sz="2400" b="1" dirty="0" smtClean="0">
                <a:solidFill>
                  <a:srgbClr val="002060"/>
                </a:solidFill>
                <a:latin typeface="Times New Roman" pitchFamily="18" charset="0"/>
                <a:ea typeface="长城仿宋体" pitchFamily="49" charset="-122"/>
                <a:cs typeface="Times New Roman" pitchFamily="18" charset="0"/>
              </a:rPr>
              <a:t>1</a:t>
            </a:r>
            <a:r>
              <a:rPr lang="zh-CN" altLang="en-US" sz="2400" b="1" dirty="0" smtClean="0">
                <a:solidFill>
                  <a:srgbClr val="002060"/>
                </a:solidFill>
                <a:latin typeface="Times New Roman" pitchFamily="18" charset="0"/>
                <a:ea typeface="长城仿宋体" pitchFamily="49" charset="-122"/>
                <a:cs typeface="Times New Roman" pitchFamily="18" charset="0"/>
              </a:rPr>
              <a:t>．自动提供的服务的法律责任：</a:t>
            </a:r>
            <a:endParaRPr lang="en-US" altLang="zh-CN" sz="2400" b="1"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zh-CN" altLang="en-US" sz="2200" dirty="0" smtClean="0">
                <a:solidFill>
                  <a:srgbClr val="002060"/>
                </a:solidFill>
                <a:latin typeface="Times New Roman" pitchFamily="18" charset="0"/>
                <a:ea typeface="长城仿宋体" pitchFamily="49" charset="-122"/>
                <a:cs typeface="Times New Roman" pitchFamily="18" charset="0"/>
              </a:rPr>
              <a:t>未进行选择改变，向指定的服务对象提供，提供技术措施防止外泄，则免责。</a:t>
            </a:r>
          </a:p>
          <a:p>
            <a:pPr>
              <a:lnSpc>
                <a:spcPct val="150000"/>
              </a:lnSpc>
            </a:pPr>
            <a:r>
              <a:rPr lang="en-US" altLang="zh-CN" sz="2400" b="1" dirty="0" smtClean="0">
                <a:solidFill>
                  <a:srgbClr val="002060"/>
                </a:solidFill>
                <a:latin typeface="Times New Roman" pitchFamily="18" charset="0"/>
                <a:ea typeface="长城仿宋体" pitchFamily="49" charset="-122"/>
                <a:cs typeface="Times New Roman" pitchFamily="18" charset="0"/>
              </a:rPr>
              <a:t>2</a:t>
            </a:r>
            <a:r>
              <a:rPr lang="zh-CN" altLang="en-US" sz="2400" b="1" dirty="0" smtClean="0">
                <a:solidFill>
                  <a:srgbClr val="002060"/>
                </a:solidFill>
                <a:latin typeface="Times New Roman" pitchFamily="18" charset="0"/>
                <a:ea typeface="长城仿宋体" pitchFamily="49" charset="-122"/>
                <a:cs typeface="Times New Roman" pitchFamily="18" charset="0"/>
              </a:rPr>
              <a:t>．为提高网络传输效率，自动存储和提供服务的法律责任。</a:t>
            </a:r>
            <a:endParaRPr lang="en-US" altLang="zh-CN" sz="2400" b="1"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zh-CN" altLang="en-US" sz="2200" dirty="0" smtClean="0">
                <a:solidFill>
                  <a:srgbClr val="002060"/>
                </a:solidFill>
                <a:latin typeface="Times New Roman" pitchFamily="18" charset="0"/>
                <a:ea typeface="长城仿宋体" pitchFamily="49" charset="-122"/>
                <a:cs typeface="Times New Roman" pitchFamily="18" charset="0"/>
              </a:rPr>
              <a:t>不改动，不影响提供者掌握相关信息，同步原提供者的修改、删除或屏蔽，则免责。</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8546" name="内容占位符 4"/>
          <p:cNvSpPr>
            <a:spLocks noGrp="1"/>
          </p:cNvSpPr>
          <p:nvPr>
            <p:ph idx="1"/>
          </p:nvPr>
        </p:nvSpPr>
        <p:spPr>
          <a:xfrm>
            <a:off x="271463" y="914400"/>
            <a:ext cx="8602662" cy="5410200"/>
          </a:xfrm>
        </p:spPr>
        <p:txBody>
          <a:bodyPr/>
          <a:lstStyle/>
          <a:p>
            <a:pPr>
              <a:lnSpc>
                <a:spcPct val="150000"/>
              </a:lnSpc>
            </a:pPr>
            <a:r>
              <a:rPr lang="en-US" altLang="zh-CN" sz="2400" b="1" dirty="0" smtClean="0">
                <a:solidFill>
                  <a:srgbClr val="002060"/>
                </a:solidFill>
                <a:latin typeface="Times New Roman" pitchFamily="18" charset="0"/>
                <a:ea typeface="长城仿宋体" pitchFamily="49" charset="-122"/>
                <a:cs typeface="Times New Roman" pitchFamily="18" charset="0"/>
              </a:rPr>
              <a:t>3</a:t>
            </a:r>
            <a:r>
              <a:rPr lang="zh-CN" altLang="en-US" sz="2400" b="1" dirty="0" smtClean="0">
                <a:solidFill>
                  <a:srgbClr val="002060"/>
                </a:solidFill>
                <a:latin typeface="Times New Roman" pitchFamily="18" charset="0"/>
                <a:ea typeface="长城仿宋体" pitchFamily="49" charset="-122"/>
                <a:cs typeface="Times New Roman" pitchFamily="18" charset="0"/>
              </a:rPr>
              <a:t>．提供存贮服务的法律责任</a:t>
            </a:r>
            <a:endParaRPr lang="en-US" altLang="zh-CN" sz="2400" b="1"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zh-CN" altLang="en-US" sz="2200" dirty="0" smtClean="0">
                <a:solidFill>
                  <a:srgbClr val="002060"/>
                </a:solidFill>
                <a:latin typeface="Times New Roman" pitchFamily="18" charset="0"/>
                <a:ea typeface="长城仿宋体" pitchFamily="49" charset="-122"/>
                <a:cs typeface="Times New Roman" pitchFamily="18" charset="0"/>
              </a:rPr>
              <a:t>表明存储功能和网络服务提供者信息，不改变作品，不知道侵权，不获益，接到通知后删除，则免责。</a:t>
            </a:r>
            <a:endParaRPr lang="en-US" altLang="zh-CN" sz="2200"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en-US" altLang="zh-CN" sz="2400" b="1" dirty="0" smtClean="0">
                <a:solidFill>
                  <a:srgbClr val="002060"/>
                </a:solidFill>
                <a:latin typeface="Times New Roman" pitchFamily="18" charset="0"/>
                <a:ea typeface="长城仿宋体" pitchFamily="49" charset="-122"/>
                <a:cs typeface="Times New Roman" pitchFamily="18" charset="0"/>
              </a:rPr>
              <a:t>4</a:t>
            </a:r>
            <a:r>
              <a:rPr lang="zh-CN" altLang="en-US" sz="2400" b="1" dirty="0" smtClean="0">
                <a:solidFill>
                  <a:srgbClr val="002060"/>
                </a:solidFill>
                <a:latin typeface="Times New Roman" pitchFamily="18" charset="0"/>
                <a:ea typeface="长城仿宋体" pitchFamily="49" charset="-122"/>
                <a:cs typeface="Times New Roman" pitchFamily="18" charset="0"/>
              </a:rPr>
              <a:t>．提供链接服务的法律责任</a:t>
            </a:r>
            <a:endParaRPr lang="en-US" altLang="zh-CN" sz="2400" b="1"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zh-CN" altLang="en-US" sz="2200" dirty="0" smtClean="0">
                <a:solidFill>
                  <a:srgbClr val="002060"/>
                </a:solidFill>
                <a:latin typeface="Times New Roman" pitchFamily="18" charset="0"/>
                <a:ea typeface="长城仿宋体" pitchFamily="49" charset="-122"/>
                <a:cs typeface="Times New Roman" pitchFamily="18" charset="0"/>
              </a:rPr>
              <a:t>通知后删除，免责，明知是侵权作品的除外。</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内容占位符 4"/>
          <p:cNvSpPr>
            <a:spLocks noGrp="1"/>
          </p:cNvSpPr>
          <p:nvPr>
            <p:ph idx="1"/>
          </p:nvPr>
        </p:nvSpPr>
        <p:spPr>
          <a:xfrm>
            <a:off x="271463" y="990600"/>
            <a:ext cx="8602662" cy="5334000"/>
          </a:xfrm>
        </p:spPr>
        <p:txBody>
          <a:bodyPr>
            <a:normAutofit/>
          </a:bodyPr>
          <a:lstStyle/>
          <a:p>
            <a:pPr>
              <a:lnSpc>
                <a:spcPct val="140000"/>
              </a:lnSpc>
            </a:pPr>
            <a:r>
              <a:rPr lang="zh-CN" altLang="zh-CN" sz="2200" b="1" dirty="0" smtClean="0">
                <a:solidFill>
                  <a:srgbClr val="002060"/>
                </a:solidFill>
                <a:latin typeface="Times New Roman" pitchFamily="18" charset="0"/>
                <a:ea typeface="微软雅黑" pitchFamily="34" charset="-122"/>
                <a:cs typeface="Times New Roman" pitchFamily="18" charset="0"/>
              </a:rPr>
              <a:t>【</a:t>
            </a:r>
            <a:r>
              <a:rPr lang="en-US" altLang="zh-CN" sz="2200" b="1" dirty="0" smtClean="0">
                <a:solidFill>
                  <a:srgbClr val="002060"/>
                </a:solidFill>
                <a:latin typeface="Times New Roman" pitchFamily="18" charset="0"/>
                <a:ea typeface="微软雅黑" pitchFamily="34" charset="-122"/>
                <a:cs typeface="Times New Roman" pitchFamily="18" charset="0"/>
              </a:rPr>
              <a:t>2010</a:t>
            </a:r>
            <a:r>
              <a:rPr lang="zh-CN" altLang="zh-CN"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97</a:t>
            </a:r>
            <a:r>
              <a:rPr lang="zh-CN" altLang="zh-CN" sz="2200" b="1" dirty="0" smtClean="0">
                <a:solidFill>
                  <a:srgbClr val="002060"/>
                </a:solidFill>
                <a:latin typeface="Times New Roman" pitchFamily="18" charset="0"/>
                <a:ea typeface="微软雅黑" pitchFamily="34" charset="-122"/>
                <a:cs typeface="Times New Roman" pitchFamily="18" charset="0"/>
              </a:rPr>
              <a:t>题】</a:t>
            </a:r>
            <a:r>
              <a:rPr lang="zh-CN" altLang="zh-CN" sz="2200" dirty="0" smtClean="0">
                <a:solidFill>
                  <a:srgbClr val="002060"/>
                </a:solidFill>
                <a:latin typeface="Times New Roman" pitchFamily="18" charset="0"/>
                <a:ea typeface="微软雅黑" pitchFamily="34" charset="-122"/>
                <a:cs typeface="Times New Roman" pitchFamily="18" charset="0"/>
              </a:rPr>
              <a:t>根据信息网络传播权保护条例的规定，在下列哪些情形下，个人或者组织可以避开技术措施，但不得向他人提供避开技术措施的技术、装置或者部件，也不得侵犯权利人依法享有的其他权利？</a:t>
            </a:r>
          </a:p>
          <a:p>
            <a:pPr>
              <a:lnSpc>
                <a:spcPct val="140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为学校课堂教学，通过信息网络向少数教学人员提供已经发表的作品，而该作品只能通过信息网络获取</a:t>
            </a:r>
          </a:p>
          <a:p>
            <a:pPr>
              <a:lnSpc>
                <a:spcPct val="140000"/>
              </a:lnSpc>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不以营利为目的，通过信息网络以盲人能够感知的独特方式向盲人提供已经发表的文字作品，而该作品只能通过信息网络获取</a:t>
            </a:r>
          </a:p>
          <a:p>
            <a:pPr>
              <a:lnSpc>
                <a:spcPct val="140000"/>
              </a:lnSpc>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国家机关依照行政、司法程序执行公务</a:t>
            </a:r>
          </a:p>
          <a:p>
            <a:pPr>
              <a:lnSpc>
                <a:spcPct val="140000"/>
              </a:lnSpc>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在信息网络上对计算机及其系统或者网络的安全性能进行测试</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标题 1"/>
          <p:cNvSpPr>
            <a:spLocks noGrp="1"/>
          </p:cNvSpPr>
          <p:nvPr>
            <p:ph type="title"/>
          </p:nvPr>
        </p:nvSpPr>
        <p:spPr>
          <a:xfrm>
            <a:off x="458788" y="1295400"/>
            <a:ext cx="8229600" cy="1828800"/>
          </a:xfrm>
        </p:spPr>
        <p:txBody>
          <a:bodyPr/>
          <a:lstStyle/>
          <a:p>
            <a:r>
              <a:rPr lang="zh-CN" altLang="en-US" sz="6000" b="1" smtClean="0">
                <a:solidFill>
                  <a:srgbClr val="002060"/>
                </a:solidFill>
                <a:latin typeface="Times New Roman" pitchFamily="18" charset="0"/>
                <a:ea typeface="微软雅黑" pitchFamily="34" charset="-122"/>
                <a:cs typeface="Times New Roman" pitchFamily="18" charset="0"/>
              </a:rPr>
              <a:t>商标法</a:t>
            </a:r>
            <a:endParaRPr lang="zh-CN" altLang="en-US" sz="6000" smtClean="0">
              <a:solidFill>
                <a:srgbClr val="002060"/>
              </a:solidFill>
              <a:latin typeface="Times New Roman" pitchFamily="18" charset="0"/>
              <a:cs typeface="Times New Roman" pitchFamily="18" charset="0"/>
            </a:endParaRPr>
          </a:p>
        </p:txBody>
      </p:sp>
      <p:sp>
        <p:nvSpPr>
          <p:cNvPr id="3" name="内容占位符 2"/>
          <p:cNvSpPr>
            <a:spLocks noGrp="1"/>
          </p:cNvSpPr>
          <p:nvPr>
            <p:ph idx="1"/>
          </p:nvPr>
        </p:nvSpPr>
        <p:spPr>
          <a:xfrm>
            <a:off x="458788" y="3048000"/>
            <a:ext cx="8229600" cy="1752600"/>
          </a:xfrm>
        </p:spPr>
        <p:txBody>
          <a:bodyPr>
            <a:normAutofit/>
          </a:bodyPr>
          <a:lstStyle/>
          <a:p>
            <a:pPr algn="ctr">
              <a:lnSpc>
                <a:spcPct val="140000"/>
              </a:lnSpc>
              <a:buFont typeface="Times New Roman" pitchFamily="18" charset="0"/>
              <a:buNone/>
            </a:pPr>
            <a:r>
              <a:rPr lang="zh-CN" altLang="en-US" b="1" smtClean="0">
                <a:solidFill>
                  <a:srgbClr val="002060"/>
                </a:solidFill>
                <a:latin typeface="Times New Roman" pitchFamily="18" charset="0"/>
                <a:ea typeface="微软雅黑" pitchFamily="34" charset="-122"/>
                <a:cs typeface="Times New Roman" pitchFamily="18" charset="0"/>
              </a:rPr>
              <a:t>北京君策知识产权发展中心</a:t>
            </a:r>
            <a:endParaRPr lang="en-US" altLang="zh-CN" b="1" smtClean="0">
              <a:solidFill>
                <a:srgbClr val="002060"/>
              </a:solidFill>
              <a:latin typeface="Times New Roman" pitchFamily="18" charset="0"/>
              <a:ea typeface="微软雅黑" pitchFamily="34" charset="-122"/>
              <a:cs typeface="Times New Roman" pitchFamily="18" charset="0"/>
            </a:endParaRPr>
          </a:p>
          <a:p>
            <a:pPr algn="ctr">
              <a:lnSpc>
                <a:spcPct val="140000"/>
              </a:lnSpc>
              <a:buFont typeface="Times New Roman" pitchFamily="18" charset="0"/>
              <a:buNone/>
            </a:pPr>
            <a:r>
              <a:rPr lang="zh-CN" altLang="en-US" sz="4000" b="1" smtClean="0">
                <a:solidFill>
                  <a:srgbClr val="002060"/>
                </a:solidFill>
                <a:latin typeface="Times New Roman" pitchFamily="18" charset="0"/>
                <a:ea typeface="微软雅黑" pitchFamily="34" charset="-122"/>
                <a:cs typeface="Times New Roman" pitchFamily="18" charset="0"/>
              </a:rPr>
              <a:t>杨敏锋</a:t>
            </a:r>
            <a:endParaRPr lang="en-US" altLang="zh-CN" sz="4000" b="1" smtClean="0">
              <a:solidFill>
                <a:srgbClr val="002060"/>
              </a:solidFill>
              <a:latin typeface="Times New Roman" pitchFamily="18" charset="0"/>
              <a:ea typeface="微软雅黑" pitchFamily="34" charset="-122"/>
              <a:cs typeface="Times New Roman" pitchFamily="18" charset="0"/>
            </a:endParaRPr>
          </a:p>
          <a:p>
            <a:pPr>
              <a:lnSpc>
                <a:spcPct val="90000"/>
              </a:lnSpc>
            </a:pPr>
            <a:endParaRPr lang="zh-CN" altLang="en-US" smtClean="0">
              <a:solidFill>
                <a:srgbClr val="002060"/>
              </a:solidFill>
              <a:latin typeface="Times New Roman" pitchFamily="18" charset="0"/>
              <a:cs typeface="Times New Roman" pitchFamily="18" charset="0"/>
            </a:endParaRPr>
          </a:p>
        </p:txBody>
      </p:sp>
    </p:spTree>
  </p:cSld>
  <p:clrMapOvr>
    <a:masterClrMapping/>
  </p:clrMapOvr>
  <p:transition>
    <p:dissolve/>
    <p:sndAc>
      <p:stSnd>
        <p:snd r:embed="rId2" name="chimes.wav"/>
      </p:stSnd>
    </p:sndAc>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p:txBody>
          <a:bodyPr/>
          <a:lstStyle/>
          <a:p>
            <a:r>
              <a:rPr lang="zh-CN" altLang="en-US" dirty="0" smtClean="0">
                <a:solidFill>
                  <a:srgbClr val="002060"/>
                </a:solidFill>
                <a:latin typeface="微软雅黑" pitchFamily="34" charset="-122"/>
                <a:ea typeface="微软雅黑" pitchFamily="34" charset="-122"/>
                <a:cs typeface="Times New Roman" pitchFamily="18" charset="0"/>
              </a:rPr>
              <a:t>目录</a:t>
            </a:r>
          </a:p>
        </p:txBody>
      </p:sp>
      <p:sp>
        <p:nvSpPr>
          <p:cNvPr id="63" name="内容占位符 62"/>
          <p:cNvSpPr>
            <a:spLocks noGrp="1"/>
          </p:cNvSpPr>
          <p:nvPr>
            <p:ph idx="1"/>
          </p:nvPr>
        </p:nvSpPr>
        <p:spPr>
          <a:xfrm>
            <a:off x="457200" y="1371600"/>
            <a:ext cx="8231188" cy="4754563"/>
          </a:xfrm>
        </p:spPr>
        <p:txBody>
          <a:bodyPr>
            <a:normAutofit/>
          </a:bodyPr>
          <a:lstStyle/>
          <a:p>
            <a:pPr>
              <a:lnSpc>
                <a:spcPct val="125000"/>
              </a:lnSpc>
            </a:pPr>
            <a:r>
              <a:rPr lang="zh-CN" altLang="en-US" sz="2600" dirty="0" smtClean="0">
                <a:solidFill>
                  <a:srgbClr val="002060"/>
                </a:solidFill>
                <a:latin typeface="Times New Roman" pitchFamily="18" charset="0"/>
                <a:ea typeface="微软雅黑" pitchFamily="34" charset="-122"/>
                <a:cs typeface="Times New Roman" pitchFamily="18" charset="0"/>
              </a:rPr>
              <a:t>一、注册商标专用权的客体</a:t>
            </a:r>
            <a:endParaRPr lang="en-US" altLang="zh-CN" sz="2600" dirty="0" smtClean="0">
              <a:solidFill>
                <a:srgbClr val="002060"/>
              </a:solidFill>
              <a:latin typeface="Times New Roman" pitchFamily="18" charset="0"/>
              <a:ea typeface="微软雅黑" pitchFamily="34" charset="-122"/>
              <a:cs typeface="Times New Roman" pitchFamily="18" charset="0"/>
            </a:endParaRPr>
          </a:p>
          <a:p>
            <a:pPr>
              <a:lnSpc>
                <a:spcPct val="125000"/>
              </a:lnSpc>
            </a:pPr>
            <a:r>
              <a:rPr lang="zh-CN" altLang="en-US" sz="2600" dirty="0" smtClean="0">
                <a:solidFill>
                  <a:srgbClr val="002060"/>
                </a:solidFill>
                <a:latin typeface="Times New Roman" pitchFamily="18" charset="0"/>
                <a:ea typeface="微软雅黑" pitchFamily="34" charset="-122"/>
                <a:cs typeface="Times New Roman" pitchFamily="18" charset="0"/>
              </a:rPr>
              <a:t>二、注册商标专用权的主体</a:t>
            </a:r>
            <a:endParaRPr lang="en-US" altLang="zh-CN" sz="2600" dirty="0" smtClean="0">
              <a:solidFill>
                <a:srgbClr val="002060"/>
              </a:solidFill>
              <a:latin typeface="Times New Roman" pitchFamily="18" charset="0"/>
              <a:ea typeface="微软雅黑" pitchFamily="34" charset="-122"/>
              <a:cs typeface="Times New Roman" pitchFamily="18" charset="0"/>
            </a:endParaRPr>
          </a:p>
          <a:p>
            <a:pPr>
              <a:lnSpc>
                <a:spcPct val="125000"/>
              </a:lnSpc>
            </a:pPr>
            <a:r>
              <a:rPr lang="zh-CN" altLang="en-US" sz="2600" dirty="0" smtClean="0">
                <a:solidFill>
                  <a:srgbClr val="002060"/>
                </a:solidFill>
                <a:latin typeface="Times New Roman" pitchFamily="18" charset="0"/>
                <a:ea typeface="微软雅黑" pitchFamily="34" charset="-122"/>
                <a:cs typeface="Times New Roman" pitchFamily="18" charset="0"/>
              </a:rPr>
              <a:t>三、注册商标专用权的取得</a:t>
            </a:r>
            <a:endParaRPr lang="en-US" altLang="zh-CN" sz="2600" dirty="0" smtClean="0">
              <a:solidFill>
                <a:srgbClr val="002060"/>
              </a:solidFill>
              <a:latin typeface="Times New Roman" pitchFamily="18" charset="0"/>
              <a:ea typeface="微软雅黑" pitchFamily="34" charset="-122"/>
              <a:cs typeface="Times New Roman" pitchFamily="18" charset="0"/>
            </a:endParaRPr>
          </a:p>
          <a:p>
            <a:pPr>
              <a:lnSpc>
                <a:spcPct val="125000"/>
              </a:lnSpc>
            </a:pPr>
            <a:r>
              <a:rPr lang="zh-CN" altLang="en-US" sz="2600" dirty="0" smtClean="0">
                <a:solidFill>
                  <a:srgbClr val="002060"/>
                </a:solidFill>
                <a:latin typeface="Times New Roman" pitchFamily="18" charset="0"/>
                <a:ea typeface="微软雅黑" pitchFamily="34" charset="-122"/>
                <a:cs typeface="Times New Roman" pitchFamily="18" charset="0"/>
              </a:rPr>
              <a:t>四、注册商标专用权的内容</a:t>
            </a:r>
            <a:endParaRPr lang="en-US" altLang="zh-CN" sz="2600" dirty="0" smtClean="0">
              <a:solidFill>
                <a:srgbClr val="002060"/>
              </a:solidFill>
              <a:latin typeface="Times New Roman" pitchFamily="18" charset="0"/>
              <a:ea typeface="微软雅黑" pitchFamily="34" charset="-122"/>
              <a:cs typeface="Times New Roman" pitchFamily="18" charset="0"/>
            </a:endParaRPr>
          </a:p>
          <a:p>
            <a:pPr>
              <a:lnSpc>
                <a:spcPct val="125000"/>
              </a:lnSpc>
            </a:pPr>
            <a:r>
              <a:rPr lang="zh-CN" altLang="en-US" sz="2600" dirty="0" smtClean="0">
                <a:solidFill>
                  <a:srgbClr val="002060"/>
                </a:solidFill>
                <a:latin typeface="Times New Roman" pitchFamily="18" charset="0"/>
                <a:ea typeface="微软雅黑" pitchFamily="34" charset="-122"/>
                <a:cs typeface="Times New Roman" pitchFamily="18" charset="0"/>
              </a:rPr>
              <a:t>五、注册商标专用权的消灭</a:t>
            </a:r>
            <a:endParaRPr lang="en-US" altLang="zh-CN" sz="2600" dirty="0" smtClean="0">
              <a:solidFill>
                <a:srgbClr val="002060"/>
              </a:solidFill>
              <a:latin typeface="Times New Roman" pitchFamily="18" charset="0"/>
              <a:ea typeface="微软雅黑" pitchFamily="34" charset="-122"/>
              <a:cs typeface="Times New Roman" pitchFamily="18" charset="0"/>
            </a:endParaRPr>
          </a:p>
          <a:p>
            <a:pPr>
              <a:lnSpc>
                <a:spcPct val="125000"/>
              </a:lnSpc>
            </a:pPr>
            <a:r>
              <a:rPr lang="zh-CN" altLang="en-US" sz="2600" dirty="0" smtClean="0">
                <a:solidFill>
                  <a:srgbClr val="002060"/>
                </a:solidFill>
                <a:latin typeface="Times New Roman" pitchFamily="18" charset="0"/>
                <a:ea typeface="微软雅黑" pitchFamily="34" charset="-122"/>
                <a:cs typeface="Times New Roman" pitchFamily="18" charset="0"/>
              </a:rPr>
              <a:t>六、商标使用的管理</a:t>
            </a:r>
            <a:endParaRPr lang="en-US" altLang="zh-CN" sz="2600" dirty="0" smtClean="0">
              <a:solidFill>
                <a:srgbClr val="002060"/>
              </a:solidFill>
              <a:latin typeface="Times New Roman" pitchFamily="18" charset="0"/>
              <a:ea typeface="微软雅黑" pitchFamily="34" charset="-122"/>
              <a:cs typeface="Times New Roman" pitchFamily="18" charset="0"/>
            </a:endParaRPr>
          </a:p>
          <a:p>
            <a:pPr>
              <a:lnSpc>
                <a:spcPct val="125000"/>
              </a:lnSpc>
            </a:pPr>
            <a:r>
              <a:rPr lang="zh-CN" altLang="en-US" sz="2600" dirty="0" smtClean="0">
                <a:solidFill>
                  <a:srgbClr val="002060"/>
                </a:solidFill>
                <a:latin typeface="Times New Roman" pitchFamily="18" charset="0"/>
                <a:ea typeface="微软雅黑" pitchFamily="34" charset="-122"/>
                <a:cs typeface="Times New Roman" pitchFamily="18" charset="0"/>
              </a:rPr>
              <a:t>七、注册商标专用权的保护</a:t>
            </a:r>
            <a:endParaRPr lang="en-US" altLang="zh-CN" sz="2600" dirty="0" smtClean="0">
              <a:solidFill>
                <a:srgbClr val="002060"/>
              </a:solidFill>
              <a:latin typeface="Times New Roman" pitchFamily="18" charset="0"/>
              <a:ea typeface="微软雅黑" pitchFamily="34" charset="-122"/>
              <a:cs typeface="Times New Roman" pitchFamily="18" charset="0"/>
            </a:endParaRPr>
          </a:p>
          <a:p>
            <a:pPr>
              <a:lnSpc>
                <a:spcPct val="125000"/>
              </a:lnSpc>
            </a:pPr>
            <a:r>
              <a:rPr lang="zh-CN" altLang="en-US" sz="2600" dirty="0" smtClean="0">
                <a:solidFill>
                  <a:srgbClr val="002060"/>
                </a:solidFill>
                <a:latin typeface="Times New Roman" pitchFamily="18" charset="0"/>
                <a:ea typeface="微软雅黑" pitchFamily="34" charset="-122"/>
                <a:cs typeface="Times New Roman" pitchFamily="18" charset="0"/>
              </a:rPr>
              <a:t>八、驰名商标</a:t>
            </a:r>
            <a:endParaRPr lang="en-US" altLang="zh-CN" sz="2600" dirty="0" smtClean="0">
              <a:solidFill>
                <a:srgbClr val="002060"/>
              </a:solidFill>
              <a:latin typeface="Times New Roman" pitchFamily="18" charset="0"/>
              <a:ea typeface="微软雅黑" pitchFamily="34" charset="-122"/>
              <a:cs typeface="Times New Roman" pitchFamily="18" charset="0"/>
            </a:endParaRPr>
          </a:p>
        </p:txBody>
      </p:sp>
    </p:spTree>
  </p:cSld>
  <p:clrMapOvr>
    <a:masterClrMapping/>
  </p:clrMapOvr>
  <p:transition>
    <p:dissolve/>
    <p:sndAc>
      <p:stSnd>
        <p:snd r:embed="rId2" name="chimes.wav"/>
      </p:stSnd>
    </p:sndAc>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a:lstStyle/>
          <a:p>
            <a:pPr algn="l"/>
            <a:r>
              <a:rPr lang="zh-CN" altLang="en-US" sz="4000" b="1" smtClean="0">
                <a:solidFill>
                  <a:srgbClr val="002060"/>
                </a:solidFill>
                <a:latin typeface="Times New Roman" pitchFamily="18" charset="0"/>
                <a:cs typeface="Times New Roman" pitchFamily="18" charset="0"/>
              </a:rPr>
              <a:t>一、注册商标专用权的客体</a:t>
            </a:r>
          </a:p>
        </p:txBody>
      </p:sp>
      <p:sp>
        <p:nvSpPr>
          <p:cNvPr id="5" name="内容占位符 4"/>
          <p:cNvSpPr>
            <a:spLocks noGrp="1"/>
          </p:cNvSpPr>
          <p:nvPr>
            <p:ph idx="1"/>
          </p:nvPr>
        </p:nvSpPr>
        <p:spPr/>
        <p:txBody>
          <a:bodyPr>
            <a:normAutofit/>
          </a:bodyPr>
          <a:lstStyle/>
          <a:p>
            <a:pPr>
              <a:lnSpc>
                <a:spcPct val="150000"/>
              </a:lnSpc>
            </a:pPr>
            <a:r>
              <a:rPr lang="zh-CN" altLang="en-US" sz="2400" b="1" dirty="0" smtClean="0">
                <a:solidFill>
                  <a:srgbClr val="002060"/>
                </a:solidFill>
                <a:latin typeface="微软雅黑" pitchFamily="34" charset="-122"/>
                <a:ea typeface="微软雅黑" pitchFamily="34" charset="-122"/>
                <a:cs typeface="Times New Roman" pitchFamily="18" charset="0"/>
              </a:rPr>
              <a:t>（一）注册商标的概念和组成要素</a:t>
            </a:r>
            <a:endParaRPr lang="en-US" altLang="zh-CN" sz="2000" b="1" dirty="0" smtClean="0">
              <a:solidFill>
                <a:srgbClr val="002060"/>
              </a:solidFill>
              <a:latin typeface="微软雅黑" pitchFamily="34" charset="-122"/>
              <a:ea typeface="微软雅黑" pitchFamily="34" charset="-122"/>
              <a:cs typeface="Times New Roman" pitchFamily="18" charset="0"/>
            </a:endParaRPr>
          </a:p>
          <a:p>
            <a:pPr>
              <a:lnSpc>
                <a:spcPct val="150000"/>
              </a:lnSpc>
            </a:pPr>
            <a:r>
              <a:rPr lang="en-US" altLang="zh-CN" sz="2000" b="1" dirty="0" smtClean="0">
                <a:solidFill>
                  <a:srgbClr val="002060"/>
                </a:solidFill>
                <a:latin typeface="Times New Roman" pitchFamily="18" charset="0"/>
                <a:ea typeface="长城仿宋体" pitchFamily="49" charset="-122"/>
                <a:cs typeface="Times New Roman" pitchFamily="18" charset="0"/>
              </a:rPr>
              <a:t>《</a:t>
            </a:r>
            <a:r>
              <a:rPr lang="zh-CN" altLang="en-US" sz="2000" b="1" dirty="0" smtClean="0">
                <a:solidFill>
                  <a:srgbClr val="002060"/>
                </a:solidFill>
                <a:latin typeface="Times New Roman" pitchFamily="18" charset="0"/>
                <a:ea typeface="长城仿宋体" pitchFamily="49" charset="-122"/>
                <a:cs typeface="Times New Roman" pitchFamily="18" charset="0"/>
              </a:rPr>
              <a:t>商标法</a:t>
            </a:r>
            <a:r>
              <a:rPr lang="en-US" altLang="zh-CN" sz="2000" b="1" dirty="0" smtClean="0">
                <a:solidFill>
                  <a:srgbClr val="002060"/>
                </a:solidFill>
                <a:latin typeface="Times New Roman" pitchFamily="18" charset="0"/>
                <a:ea typeface="长城仿宋体" pitchFamily="49" charset="-122"/>
                <a:cs typeface="Times New Roman" pitchFamily="18" charset="0"/>
              </a:rPr>
              <a:t>》</a:t>
            </a:r>
            <a:r>
              <a:rPr lang="zh-CN" altLang="en-US" sz="2000" b="1" dirty="0" smtClean="0">
                <a:solidFill>
                  <a:srgbClr val="002060"/>
                </a:solidFill>
                <a:latin typeface="Times New Roman" pitchFamily="18" charset="0"/>
                <a:ea typeface="长城仿宋体" pitchFamily="49" charset="-122"/>
                <a:cs typeface="Times New Roman" pitchFamily="18" charset="0"/>
              </a:rPr>
              <a:t>第</a:t>
            </a:r>
            <a:r>
              <a:rPr lang="en-US" altLang="zh-CN" sz="2000" b="1" dirty="0" smtClean="0">
                <a:solidFill>
                  <a:srgbClr val="002060"/>
                </a:solidFill>
                <a:latin typeface="Times New Roman" pitchFamily="18" charset="0"/>
                <a:ea typeface="长城仿宋体" pitchFamily="49" charset="-122"/>
                <a:cs typeface="Times New Roman" pitchFamily="18" charset="0"/>
              </a:rPr>
              <a:t>8</a:t>
            </a:r>
            <a:r>
              <a:rPr lang="zh-CN" altLang="en-US" sz="2000" b="1" dirty="0" smtClean="0">
                <a:solidFill>
                  <a:srgbClr val="002060"/>
                </a:solidFill>
                <a:latin typeface="Times New Roman" pitchFamily="18" charset="0"/>
                <a:ea typeface="长城仿宋体" pitchFamily="49" charset="-122"/>
                <a:cs typeface="Times New Roman" pitchFamily="18" charset="0"/>
              </a:rPr>
              <a:t>条 ：</a:t>
            </a:r>
            <a:r>
              <a:rPr lang="zh-CN" altLang="en-US" sz="2000" dirty="0" smtClean="0">
                <a:solidFill>
                  <a:srgbClr val="002060"/>
                </a:solidFill>
                <a:latin typeface="Times New Roman" pitchFamily="18" charset="0"/>
                <a:ea typeface="长城仿宋体" pitchFamily="49" charset="-122"/>
                <a:cs typeface="Times New Roman" pitchFamily="18" charset="0"/>
              </a:rPr>
              <a:t>任何能够将自然人、法人或者其他组织的商品与他人的商品区别开的标志，包括文字、图形、字母、数字、三维标志、颜色组合和声音等，以及上述要素的组合，均可以作为商标申请注册。</a:t>
            </a:r>
            <a:endParaRPr lang="en-US" altLang="zh-CN" sz="2000" dirty="0" smtClean="0">
              <a:solidFill>
                <a:srgbClr val="002060"/>
              </a:solidFill>
              <a:latin typeface="Times New Roman" pitchFamily="18" charset="0"/>
              <a:ea typeface="长城仿宋体" pitchFamily="49" charset="-122"/>
              <a:cs typeface="Times New Roman" pitchFamily="18" charset="0"/>
            </a:endParaRPr>
          </a:p>
          <a:p>
            <a:pPr>
              <a:lnSpc>
                <a:spcPct val="150000"/>
              </a:lnSpc>
              <a:spcBef>
                <a:spcPts val="1800"/>
              </a:spcBef>
            </a:pPr>
            <a:r>
              <a:rPr lang="en-US" altLang="zh-CN" sz="2000" b="1" dirty="0" smtClean="0">
                <a:solidFill>
                  <a:srgbClr val="002060"/>
                </a:solidFill>
                <a:latin typeface="Times New Roman" pitchFamily="18" charset="0"/>
                <a:ea typeface="微软雅黑" pitchFamily="34" charset="-122"/>
                <a:cs typeface="Times New Roman" pitchFamily="18" charset="0"/>
              </a:rPr>
              <a:t>【2010</a:t>
            </a:r>
            <a:r>
              <a:rPr lang="zh-CN" altLang="en-US" sz="2000" b="1" dirty="0" smtClean="0">
                <a:solidFill>
                  <a:srgbClr val="002060"/>
                </a:solidFill>
                <a:latin typeface="Times New Roman" pitchFamily="18" charset="0"/>
                <a:ea typeface="微软雅黑" pitchFamily="34" charset="-122"/>
                <a:cs typeface="Times New Roman" pitchFamily="18" charset="0"/>
              </a:rPr>
              <a:t>年第</a:t>
            </a:r>
            <a:r>
              <a:rPr lang="en-US" altLang="zh-CN" sz="2000" b="1" dirty="0" smtClean="0">
                <a:solidFill>
                  <a:srgbClr val="002060"/>
                </a:solidFill>
                <a:latin typeface="Times New Roman" pitchFamily="18" charset="0"/>
                <a:ea typeface="微软雅黑" pitchFamily="34" charset="-122"/>
                <a:cs typeface="Times New Roman" pitchFamily="18" charset="0"/>
              </a:rPr>
              <a:t>7</a:t>
            </a:r>
            <a:r>
              <a:rPr lang="zh-CN" altLang="en-US" sz="2000" b="1" dirty="0" smtClean="0">
                <a:solidFill>
                  <a:srgbClr val="002060"/>
                </a:solidFill>
                <a:latin typeface="Times New Roman" pitchFamily="18" charset="0"/>
                <a:ea typeface="微软雅黑" pitchFamily="34" charset="-122"/>
                <a:cs typeface="Times New Roman" pitchFamily="18" charset="0"/>
              </a:rPr>
              <a:t>题</a:t>
            </a:r>
            <a:r>
              <a:rPr lang="en-US" altLang="zh-CN" sz="2000" b="1" dirty="0" smtClean="0">
                <a:solidFill>
                  <a:srgbClr val="002060"/>
                </a:solidFill>
                <a:latin typeface="Times New Roman" pitchFamily="18" charset="0"/>
                <a:ea typeface="微软雅黑" pitchFamily="34" charset="-122"/>
                <a:cs typeface="Times New Roman" pitchFamily="18" charset="0"/>
              </a:rPr>
              <a:t>】</a:t>
            </a:r>
            <a:r>
              <a:rPr lang="zh-CN" altLang="en-US" sz="2000" dirty="0" smtClean="0">
                <a:solidFill>
                  <a:srgbClr val="002060"/>
                </a:solidFill>
                <a:latin typeface="Times New Roman" pitchFamily="18" charset="0"/>
                <a:ea typeface="微软雅黑" pitchFamily="34" charset="-122"/>
                <a:cs typeface="Times New Roman" pitchFamily="18" charset="0"/>
              </a:rPr>
              <a:t>根据商标法及相关规定，下列哪些可以作为商标申请注册？</a:t>
            </a:r>
          </a:p>
          <a:p>
            <a:pPr>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A</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en-US" altLang="zh-CN" sz="2000" dirty="0" smtClean="0">
                <a:solidFill>
                  <a:srgbClr val="C00000"/>
                </a:solidFill>
                <a:latin typeface="Times New Roman" pitchFamily="18" charset="0"/>
                <a:ea typeface="微软雅黑" pitchFamily="34" charset="-122"/>
                <a:cs typeface="Times New Roman" pitchFamily="18" charset="0"/>
              </a:rPr>
              <a:t> </a:t>
            </a:r>
            <a:r>
              <a:rPr lang="zh-CN" altLang="en-US" sz="2000" dirty="0" smtClean="0">
                <a:solidFill>
                  <a:srgbClr val="C00000"/>
                </a:solidFill>
                <a:latin typeface="Times New Roman" pitchFamily="18" charset="0"/>
                <a:ea typeface="微软雅黑" pitchFamily="34" charset="-122"/>
                <a:cs typeface="Times New Roman" pitchFamily="18" charset="0"/>
              </a:rPr>
              <a:t>文字              </a:t>
            </a:r>
            <a:r>
              <a:rPr lang="en-US" altLang="zh-CN" sz="2000" dirty="0" smtClean="0">
                <a:solidFill>
                  <a:srgbClr val="C00000"/>
                </a:solidFill>
                <a:latin typeface="Times New Roman" pitchFamily="18" charset="0"/>
                <a:ea typeface="微软雅黑" pitchFamily="34" charset="-122"/>
                <a:cs typeface="Times New Roman" pitchFamily="18" charset="0"/>
              </a:rPr>
              <a:t>B</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en-US" altLang="zh-CN" sz="2000" dirty="0" smtClean="0">
                <a:solidFill>
                  <a:srgbClr val="C00000"/>
                </a:solidFill>
                <a:latin typeface="Times New Roman" pitchFamily="18" charset="0"/>
                <a:ea typeface="微软雅黑" pitchFamily="34" charset="-122"/>
                <a:cs typeface="Times New Roman" pitchFamily="18" charset="0"/>
              </a:rPr>
              <a:t> </a:t>
            </a:r>
            <a:r>
              <a:rPr lang="zh-CN" altLang="en-US" sz="2000" dirty="0" smtClean="0">
                <a:solidFill>
                  <a:srgbClr val="C00000"/>
                </a:solidFill>
                <a:latin typeface="Times New Roman" pitchFamily="18" charset="0"/>
                <a:ea typeface="微软雅黑" pitchFamily="34" charset="-122"/>
                <a:cs typeface="Times New Roman" pitchFamily="18" charset="0"/>
              </a:rPr>
              <a:t>数字              </a:t>
            </a:r>
            <a:r>
              <a:rPr lang="en-US" altLang="zh-CN" sz="2000" dirty="0" smtClean="0">
                <a:solidFill>
                  <a:srgbClr val="C00000"/>
                </a:solidFill>
                <a:latin typeface="Times New Roman" pitchFamily="18" charset="0"/>
                <a:ea typeface="微软雅黑" pitchFamily="34" charset="-122"/>
                <a:cs typeface="Times New Roman" pitchFamily="18" charset="0"/>
              </a:rPr>
              <a:t>C</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en-US" altLang="zh-CN" sz="2000" dirty="0" smtClean="0">
                <a:solidFill>
                  <a:srgbClr val="C00000"/>
                </a:solidFill>
                <a:latin typeface="Times New Roman" pitchFamily="18" charset="0"/>
                <a:ea typeface="微软雅黑" pitchFamily="34" charset="-122"/>
                <a:cs typeface="Times New Roman" pitchFamily="18" charset="0"/>
              </a:rPr>
              <a:t> </a:t>
            </a:r>
            <a:r>
              <a:rPr lang="zh-CN" altLang="en-US" sz="2000" dirty="0" smtClean="0">
                <a:solidFill>
                  <a:srgbClr val="C00000"/>
                </a:solidFill>
                <a:latin typeface="Times New Roman" pitchFamily="18" charset="0"/>
                <a:ea typeface="微软雅黑" pitchFamily="34" charset="-122"/>
                <a:cs typeface="Times New Roman" pitchFamily="18" charset="0"/>
              </a:rPr>
              <a:t>颜色组合              </a:t>
            </a:r>
            <a:r>
              <a:rPr lang="en-US" altLang="zh-CN" sz="2000" dirty="0" smtClean="0">
                <a:solidFill>
                  <a:srgbClr val="002060"/>
                </a:solidFill>
                <a:latin typeface="Times New Roman" pitchFamily="18" charset="0"/>
                <a:ea typeface="微软雅黑" pitchFamily="34" charset="-122"/>
                <a:cs typeface="Times New Roman" pitchFamily="18" charset="0"/>
              </a:rPr>
              <a:t>D</a:t>
            </a:r>
            <a:r>
              <a:rPr lang="zh-CN" altLang="en-US" sz="2000" dirty="0" smtClean="0">
                <a:solidFill>
                  <a:srgbClr val="002060"/>
                </a:solidFill>
                <a:latin typeface="Times New Roman" pitchFamily="18" charset="0"/>
                <a:ea typeface="微软雅黑" pitchFamily="34" charset="-122"/>
                <a:cs typeface="Times New Roman" pitchFamily="18" charset="0"/>
              </a:rPr>
              <a:t>．</a:t>
            </a:r>
            <a:r>
              <a:rPr lang="en-US" altLang="zh-CN" sz="2000" dirty="0" smtClean="0">
                <a:solidFill>
                  <a:srgbClr val="002060"/>
                </a:solidFill>
                <a:latin typeface="Times New Roman" pitchFamily="18" charset="0"/>
                <a:ea typeface="微软雅黑" pitchFamily="34" charset="-122"/>
                <a:cs typeface="Times New Roman" pitchFamily="18" charset="0"/>
              </a:rPr>
              <a:t> </a:t>
            </a:r>
            <a:r>
              <a:rPr lang="zh-CN" altLang="en-US" sz="2000" dirty="0" smtClean="0">
                <a:solidFill>
                  <a:srgbClr val="002060"/>
                </a:solidFill>
                <a:latin typeface="Times New Roman" pitchFamily="18" charset="0"/>
                <a:ea typeface="微软雅黑" pitchFamily="34" charset="-122"/>
                <a:cs typeface="Times New Roman" pitchFamily="18" charset="0"/>
              </a:rPr>
              <a:t>气味</a:t>
            </a:r>
            <a:r>
              <a:rPr lang="zh-CN" altLang="en-US" sz="2000" b="1" dirty="0" smtClean="0">
                <a:solidFill>
                  <a:srgbClr val="002060"/>
                </a:solidFill>
                <a:latin typeface="Times New Roman" pitchFamily="18" charset="0"/>
                <a:ea typeface="长城仿宋体" pitchFamily="49" charset="-122"/>
                <a:cs typeface="Times New Roman" pitchFamily="18" charset="0"/>
              </a:rPr>
              <a:t/>
            </a:r>
            <a:br>
              <a:rPr lang="zh-CN" altLang="en-US" sz="2000" b="1" dirty="0" smtClean="0">
                <a:solidFill>
                  <a:srgbClr val="002060"/>
                </a:solidFill>
                <a:latin typeface="Times New Roman" pitchFamily="18" charset="0"/>
                <a:ea typeface="长城仿宋体" pitchFamily="49" charset="-122"/>
                <a:cs typeface="Times New Roman" pitchFamily="18" charset="0"/>
              </a:rPr>
            </a:br>
            <a:endParaRPr lang="en-US" altLang="zh-CN" sz="2000" b="1" dirty="0" smtClean="0">
              <a:solidFill>
                <a:srgbClr val="002060"/>
              </a:solidFill>
              <a:latin typeface="Times New Roman" pitchFamily="18" charset="0"/>
              <a:ea typeface="长城仿宋体" pitchFamily="49" charset="-122"/>
              <a:cs typeface="Times New Roman" pitchFamily="18" charset="0"/>
            </a:endParaRPr>
          </a:p>
          <a:p>
            <a:pPr>
              <a:lnSpc>
                <a:spcPct val="150000"/>
              </a:lnSpc>
            </a:pPr>
            <a:endParaRPr lang="en-US" altLang="zh-CN" sz="2000" b="1" dirty="0" smtClean="0">
              <a:solidFill>
                <a:srgbClr val="002060"/>
              </a:solidFill>
              <a:latin typeface="Times New Roman" pitchFamily="18" charset="0"/>
              <a:ea typeface="长城仿宋体" pitchFamily="49" charset="-122"/>
              <a:cs typeface="Times New Roman" pitchFamily="18" charset="0"/>
            </a:endParaRP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p:cNvSpPr>
            <a:spLocks noGrp="1"/>
          </p:cNvSpPr>
          <p:nvPr>
            <p:ph idx="1"/>
          </p:nvPr>
        </p:nvSpPr>
        <p:spPr>
          <a:xfrm>
            <a:off x="306388" y="762000"/>
            <a:ext cx="8534400" cy="5364163"/>
          </a:xfrm>
        </p:spPr>
        <p:txBody>
          <a:bodyPr>
            <a:normAutofit/>
          </a:bodyPr>
          <a:lstStyle/>
          <a:p>
            <a:pPr>
              <a:lnSpc>
                <a:spcPct val="150000"/>
              </a:lnSpc>
            </a:pPr>
            <a:r>
              <a:rPr lang="zh-CN" altLang="en-US" sz="2300" b="1" dirty="0" smtClean="0">
                <a:solidFill>
                  <a:srgbClr val="002060"/>
                </a:solidFill>
                <a:latin typeface="微软雅黑" pitchFamily="34" charset="-122"/>
                <a:ea typeface="微软雅黑" pitchFamily="34" charset="-122"/>
                <a:cs typeface="Times New Roman" pitchFamily="18" charset="0"/>
              </a:rPr>
              <a:t>（二）不得作为商标使用的标志和不得作为商标注册的标志</a:t>
            </a:r>
            <a:endParaRPr lang="en-US" altLang="zh-CN" sz="2300" b="1" dirty="0" smtClean="0">
              <a:solidFill>
                <a:srgbClr val="002060"/>
              </a:solidFill>
              <a:latin typeface="微软雅黑" pitchFamily="34" charset="-122"/>
              <a:ea typeface="微软雅黑" pitchFamily="34" charset="-122"/>
              <a:cs typeface="Times New Roman" pitchFamily="18" charset="0"/>
            </a:endParaRPr>
          </a:p>
          <a:p>
            <a:pPr>
              <a:lnSpc>
                <a:spcPct val="150000"/>
              </a:lnSpc>
            </a:pPr>
            <a:r>
              <a:rPr lang="en-US" altLang="zh-CN" sz="2400" b="1" dirty="0" smtClean="0">
                <a:solidFill>
                  <a:srgbClr val="002060"/>
                </a:solidFill>
                <a:latin typeface="Times New Roman" pitchFamily="18" charset="0"/>
                <a:ea typeface="长城仿宋体" pitchFamily="49" charset="-122"/>
                <a:cs typeface="Times New Roman" pitchFamily="18" charset="0"/>
              </a:rPr>
              <a:t>1</a:t>
            </a:r>
            <a:r>
              <a:rPr lang="zh-CN" altLang="en-US" sz="2400" b="1" dirty="0" smtClean="0">
                <a:solidFill>
                  <a:srgbClr val="002060"/>
                </a:solidFill>
                <a:latin typeface="Times New Roman" pitchFamily="18" charset="0"/>
                <a:ea typeface="长城仿宋体" pitchFamily="49" charset="-122"/>
                <a:cs typeface="Times New Roman" pitchFamily="18" charset="0"/>
              </a:rPr>
              <a:t>．</a:t>
            </a:r>
            <a:r>
              <a:rPr lang="en-US" altLang="zh-CN" sz="2400" b="1" dirty="0" smtClean="0">
                <a:solidFill>
                  <a:srgbClr val="002060"/>
                </a:solidFill>
                <a:latin typeface="Times New Roman" pitchFamily="18" charset="0"/>
                <a:ea typeface="长城仿宋体" pitchFamily="49" charset="-122"/>
                <a:cs typeface="Times New Roman" pitchFamily="18" charset="0"/>
              </a:rPr>
              <a:t> </a:t>
            </a:r>
            <a:r>
              <a:rPr lang="zh-CN" altLang="en-US" sz="2400" b="1" dirty="0" smtClean="0">
                <a:solidFill>
                  <a:srgbClr val="002060"/>
                </a:solidFill>
                <a:latin typeface="Times New Roman" pitchFamily="18" charset="0"/>
                <a:ea typeface="长城仿宋体" pitchFamily="49" charset="-122"/>
                <a:cs typeface="Times New Roman" pitchFamily="18" charset="0"/>
              </a:rPr>
              <a:t>不得作为商标使用</a:t>
            </a:r>
            <a:endParaRPr lang="en-US" altLang="zh-CN" sz="2400" b="1"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en-US" altLang="zh-CN" sz="2000" b="1" dirty="0" smtClean="0">
                <a:solidFill>
                  <a:srgbClr val="002060"/>
                </a:solidFill>
                <a:latin typeface="Times New Roman" pitchFamily="18" charset="0"/>
                <a:ea typeface="长城仿宋体" pitchFamily="49" charset="-122"/>
                <a:cs typeface="Times New Roman" pitchFamily="18" charset="0"/>
              </a:rPr>
              <a:t>《</a:t>
            </a:r>
            <a:r>
              <a:rPr lang="zh-CN" altLang="en-US" sz="2000" b="1" dirty="0" smtClean="0">
                <a:solidFill>
                  <a:srgbClr val="002060"/>
                </a:solidFill>
                <a:latin typeface="Times New Roman" pitchFamily="18" charset="0"/>
                <a:ea typeface="长城仿宋体" pitchFamily="49" charset="-122"/>
                <a:cs typeface="Times New Roman" pitchFamily="18" charset="0"/>
              </a:rPr>
              <a:t>商标法</a:t>
            </a:r>
            <a:r>
              <a:rPr lang="en-US" altLang="zh-CN" sz="2000" b="1" dirty="0" smtClean="0">
                <a:solidFill>
                  <a:srgbClr val="002060"/>
                </a:solidFill>
                <a:latin typeface="Times New Roman" pitchFamily="18" charset="0"/>
                <a:ea typeface="长城仿宋体" pitchFamily="49" charset="-122"/>
                <a:cs typeface="Times New Roman" pitchFamily="18" charset="0"/>
              </a:rPr>
              <a:t>》</a:t>
            </a:r>
            <a:r>
              <a:rPr lang="zh-CN" altLang="en-US" sz="2000" b="1" dirty="0" smtClean="0">
                <a:solidFill>
                  <a:srgbClr val="002060"/>
                </a:solidFill>
                <a:latin typeface="Times New Roman" pitchFamily="18" charset="0"/>
                <a:ea typeface="长城仿宋体" pitchFamily="49" charset="-122"/>
                <a:cs typeface="Times New Roman" pitchFamily="18" charset="0"/>
              </a:rPr>
              <a:t>第</a:t>
            </a:r>
            <a:r>
              <a:rPr lang="en-US" altLang="zh-CN" sz="2000" b="1" dirty="0" smtClean="0">
                <a:solidFill>
                  <a:srgbClr val="002060"/>
                </a:solidFill>
                <a:latin typeface="Times New Roman" pitchFamily="18" charset="0"/>
                <a:ea typeface="长城仿宋体" pitchFamily="49" charset="-122"/>
                <a:cs typeface="Times New Roman" pitchFamily="18" charset="0"/>
              </a:rPr>
              <a:t>10</a:t>
            </a:r>
            <a:r>
              <a:rPr lang="zh-CN" altLang="en-US" sz="2000" b="1" dirty="0" smtClean="0">
                <a:solidFill>
                  <a:srgbClr val="002060"/>
                </a:solidFill>
                <a:latin typeface="Times New Roman" pitchFamily="18" charset="0"/>
                <a:ea typeface="长城仿宋体" pitchFamily="49" charset="-122"/>
                <a:cs typeface="Times New Roman" pitchFamily="18" charset="0"/>
              </a:rPr>
              <a:t>条：</a:t>
            </a:r>
            <a:r>
              <a:rPr lang="zh-CN" altLang="en-US" sz="2000" dirty="0" smtClean="0">
                <a:solidFill>
                  <a:srgbClr val="002060"/>
                </a:solidFill>
                <a:latin typeface="Times New Roman" pitchFamily="18" charset="0"/>
                <a:ea typeface="长城仿宋体" pitchFamily="49" charset="-122"/>
                <a:cs typeface="Times New Roman" pitchFamily="18" charset="0"/>
              </a:rPr>
              <a:t>下列标志不得作为商标使用：</a:t>
            </a:r>
          </a:p>
          <a:p>
            <a:pPr>
              <a:lnSpc>
                <a:spcPct val="150000"/>
              </a:lnSpc>
            </a:pPr>
            <a:r>
              <a:rPr lang="zh-CN" altLang="en-US" sz="2000" dirty="0" smtClean="0">
                <a:solidFill>
                  <a:srgbClr val="002060"/>
                </a:solidFill>
                <a:latin typeface="Times New Roman" pitchFamily="18" charset="0"/>
                <a:ea typeface="长城仿宋体" pitchFamily="49" charset="-122"/>
                <a:cs typeface="Times New Roman" pitchFamily="18" charset="0"/>
              </a:rPr>
              <a:t>（一）同中华人民共和国的国家名称、国旗、国徽、国歌、军旗、军徽、军歌、勋章等相同或者近似的，以及同中央国家机关的名称、标志、所在地特定地点的名称或者标志性建筑物的名称、图形相同的；</a:t>
            </a:r>
          </a:p>
          <a:p>
            <a:pPr>
              <a:lnSpc>
                <a:spcPct val="150000"/>
              </a:lnSpc>
            </a:pPr>
            <a:r>
              <a:rPr lang="zh-CN" altLang="en-US" sz="2000" dirty="0" smtClean="0">
                <a:solidFill>
                  <a:srgbClr val="002060"/>
                </a:solidFill>
                <a:latin typeface="Times New Roman" pitchFamily="18" charset="0"/>
                <a:ea typeface="长城仿宋体" pitchFamily="49" charset="-122"/>
                <a:cs typeface="Times New Roman" pitchFamily="18" charset="0"/>
              </a:rPr>
              <a:t>（二）同外国的国家名称、国旗、国徽、军旗等相同或者近似的，但经该国政府同意的除外；</a:t>
            </a:r>
          </a:p>
          <a:p>
            <a:pPr>
              <a:lnSpc>
                <a:spcPct val="150000"/>
              </a:lnSpc>
            </a:pPr>
            <a:r>
              <a:rPr lang="zh-CN" altLang="en-US" sz="2000" dirty="0" smtClean="0">
                <a:solidFill>
                  <a:srgbClr val="002060"/>
                </a:solidFill>
                <a:latin typeface="Times New Roman" pitchFamily="18" charset="0"/>
                <a:ea typeface="长城仿宋体" pitchFamily="49" charset="-122"/>
                <a:cs typeface="Times New Roman" pitchFamily="18" charset="0"/>
              </a:rPr>
              <a:t>（三）同政府间国际组织的名称、旗帜、徽记等相同或者近似的，但经该组织同意或者不易误导公众的除外；</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p:cNvSpPr>
            <a:spLocks noGrp="1"/>
          </p:cNvSpPr>
          <p:nvPr>
            <p:ph idx="1"/>
          </p:nvPr>
        </p:nvSpPr>
        <p:spPr>
          <a:xfrm>
            <a:off x="457200" y="838200"/>
            <a:ext cx="8231188" cy="5287963"/>
          </a:xfrm>
        </p:spPr>
        <p:txBody>
          <a:bodyPr>
            <a:normAutofit/>
          </a:bodyPr>
          <a:lstStyle/>
          <a:p>
            <a:pPr>
              <a:lnSpc>
                <a:spcPct val="150000"/>
              </a:lnSpc>
            </a:pPr>
            <a:r>
              <a:rPr lang="zh-CN" altLang="en-US" sz="2000" smtClean="0">
                <a:solidFill>
                  <a:srgbClr val="002060"/>
                </a:solidFill>
                <a:latin typeface="Times New Roman" pitchFamily="18" charset="0"/>
                <a:ea typeface="长城仿宋体" pitchFamily="49" charset="-122"/>
                <a:cs typeface="Times New Roman" pitchFamily="18" charset="0"/>
              </a:rPr>
              <a:t>（四）与表明实施控制、予以保证的官方标志、检验印记相同或者近似的，但经授权的除外；</a:t>
            </a:r>
          </a:p>
          <a:p>
            <a:pPr>
              <a:lnSpc>
                <a:spcPct val="150000"/>
              </a:lnSpc>
            </a:pPr>
            <a:r>
              <a:rPr lang="zh-CN" altLang="en-US" sz="2000" smtClean="0">
                <a:solidFill>
                  <a:srgbClr val="002060"/>
                </a:solidFill>
                <a:latin typeface="Times New Roman" pitchFamily="18" charset="0"/>
                <a:ea typeface="长城仿宋体" pitchFamily="49" charset="-122"/>
                <a:cs typeface="Times New Roman" pitchFamily="18" charset="0"/>
              </a:rPr>
              <a:t>（五）同“红十字”、“红新月”的名称、标志相同或者近似的；</a:t>
            </a:r>
          </a:p>
          <a:p>
            <a:pPr>
              <a:lnSpc>
                <a:spcPct val="150000"/>
              </a:lnSpc>
            </a:pPr>
            <a:r>
              <a:rPr lang="zh-CN" altLang="en-US" sz="2000" smtClean="0">
                <a:solidFill>
                  <a:srgbClr val="002060"/>
                </a:solidFill>
                <a:latin typeface="Times New Roman" pitchFamily="18" charset="0"/>
                <a:ea typeface="长城仿宋体" pitchFamily="49" charset="-122"/>
                <a:cs typeface="Times New Roman" pitchFamily="18" charset="0"/>
              </a:rPr>
              <a:t>（六）带有民族歧视性的；</a:t>
            </a:r>
          </a:p>
          <a:p>
            <a:pPr>
              <a:lnSpc>
                <a:spcPct val="150000"/>
              </a:lnSpc>
            </a:pPr>
            <a:r>
              <a:rPr lang="zh-CN" altLang="en-US" sz="2000" smtClean="0">
                <a:solidFill>
                  <a:srgbClr val="002060"/>
                </a:solidFill>
                <a:latin typeface="Times New Roman" pitchFamily="18" charset="0"/>
                <a:ea typeface="长城仿宋体" pitchFamily="49" charset="-122"/>
                <a:cs typeface="Times New Roman" pitchFamily="18" charset="0"/>
              </a:rPr>
              <a:t>（七）带有欺骗性，容易使公众对商品的质量等特点或者产地产生误认的；</a:t>
            </a:r>
          </a:p>
          <a:p>
            <a:pPr>
              <a:lnSpc>
                <a:spcPct val="150000"/>
              </a:lnSpc>
            </a:pPr>
            <a:r>
              <a:rPr lang="zh-CN" altLang="en-US" sz="2000" smtClean="0">
                <a:solidFill>
                  <a:srgbClr val="002060"/>
                </a:solidFill>
                <a:latin typeface="Times New Roman" pitchFamily="18" charset="0"/>
                <a:ea typeface="长城仿宋体" pitchFamily="49" charset="-122"/>
                <a:cs typeface="Times New Roman" pitchFamily="18" charset="0"/>
              </a:rPr>
              <a:t>（八）有害于社会主义道德风尚或者有其他不良影响的。</a:t>
            </a:r>
          </a:p>
          <a:p>
            <a:pPr>
              <a:lnSpc>
                <a:spcPct val="150000"/>
              </a:lnSpc>
            </a:pPr>
            <a:r>
              <a:rPr lang="zh-CN" altLang="en-US" sz="2000" smtClean="0">
                <a:solidFill>
                  <a:srgbClr val="002060"/>
                </a:solidFill>
                <a:latin typeface="Times New Roman" pitchFamily="18" charset="0"/>
                <a:ea typeface="长城仿宋体" pitchFamily="49" charset="-122"/>
                <a:cs typeface="Times New Roman" pitchFamily="18" charset="0"/>
              </a:rPr>
              <a:t>县级以上行政区划的地名或者公众知晓的外国地名，不得作为商标。但是，地名具有其他含义或者作为集体商标、证明商标组成部分的除外；已经注册的使用地名的商标继续有效。</a:t>
            </a:r>
            <a:endParaRPr lang="en-US" altLang="zh-CN" sz="2000" smtClean="0">
              <a:solidFill>
                <a:srgbClr val="002060"/>
              </a:solidFill>
              <a:latin typeface="Times New Roman" pitchFamily="18" charset="0"/>
              <a:ea typeface="长城仿宋体" pitchFamily="49" charset="-122"/>
              <a:cs typeface="Times New Roman" pitchFamily="18" charset="0"/>
            </a:endParaRP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内容占位符 4"/>
          <p:cNvSpPr>
            <a:spLocks noGrp="1"/>
          </p:cNvSpPr>
          <p:nvPr>
            <p:ph idx="1"/>
          </p:nvPr>
        </p:nvSpPr>
        <p:spPr>
          <a:xfrm>
            <a:off x="457200" y="990600"/>
            <a:ext cx="8350250" cy="5334000"/>
          </a:xfrm>
        </p:spPr>
        <p:txBody>
          <a:bodyPr/>
          <a:lstStyle/>
          <a:p>
            <a:pPr>
              <a:lnSpc>
                <a:spcPct val="150000"/>
              </a:lnSpc>
            </a:pPr>
            <a:r>
              <a:rPr lang="en-US" altLang="zh-CN" sz="2200" b="1" dirty="0" smtClean="0">
                <a:solidFill>
                  <a:srgbClr val="002060"/>
                </a:solidFill>
                <a:latin typeface="Times New Roman" pitchFamily="18" charset="0"/>
                <a:ea typeface="微软雅黑" pitchFamily="34" charset="-122"/>
                <a:cs typeface="Times New Roman" pitchFamily="18" charset="0"/>
              </a:rPr>
              <a:t>【2008</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17</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江西景德镇市生产的瓷器系地方名特产品。广东佛山市民张某欲以“景德镇”作为其生产的瓷器的商标，并向商标局申请注册。根据商标法的规定，下列哪些说法是正确的？</a:t>
            </a:r>
          </a:p>
          <a:p>
            <a:pPr>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A</a:t>
            </a:r>
            <a:r>
              <a:rPr lang="zh-CN" altLang="en-US" sz="2200" dirty="0" smtClean="0">
                <a:solidFill>
                  <a:srgbClr val="002060"/>
                </a:solidFill>
                <a:latin typeface="Times New Roman" pitchFamily="18" charset="0"/>
                <a:ea typeface="微软雅黑" pitchFamily="34" charset="-122"/>
                <a:cs typeface="Times New Roman" pitchFamily="18" charset="0"/>
              </a:rPr>
              <a:t>．张某可以取得注册商标专用权</a:t>
            </a:r>
          </a:p>
          <a:p>
            <a:pPr>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B</a:t>
            </a:r>
            <a:r>
              <a:rPr lang="zh-CN" altLang="en-US" sz="2200" dirty="0" smtClean="0">
                <a:solidFill>
                  <a:srgbClr val="002060"/>
                </a:solidFill>
                <a:latin typeface="Times New Roman" pitchFamily="18" charset="0"/>
                <a:ea typeface="微软雅黑" pitchFamily="34" charset="-122"/>
                <a:cs typeface="Times New Roman" pitchFamily="18" charset="0"/>
              </a:rPr>
              <a:t>．张某与江西景德镇市的某瓷器生产商可以共同取得注册商标专用权</a:t>
            </a:r>
          </a:p>
          <a:p>
            <a:pPr>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．张某不得将“景德镇”作为商标使用</a:t>
            </a:r>
          </a:p>
          <a:p>
            <a:pPr>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．商标局应当对张某的商标注册申请予以驳回</a:t>
            </a:r>
            <a:r>
              <a:rPr lang="zh-CN" altLang="en-US" sz="2200" b="1" dirty="0" smtClean="0">
                <a:solidFill>
                  <a:srgbClr val="002060"/>
                </a:solidFill>
                <a:latin typeface="Times New Roman" pitchFamily="18" charset="0"/>
                <a:ea typeface="长城仿宋体" pitchFamily="49" charset="-122"/>
                <a:cs typeface="Times New Roman" pitchFamily="18" charset="0"/>
              </a:rPr>
              <a:t/>
            </a:r>
            <a:br>
              <a:rPr lang="zh-CN" altLang="en-US" sz="2200" b="1" dirty="0" smtClean="0">
                <a:solidFill>
                  <a:srgbClr val="002060"/>
                </a:solidFill>
                <a:latin typeface="Times New Roman" pitchFamily="18" charset="0"/>
                <a:ea typeface="长城仿宋体" pitchFamily="49" charset="-122"/>
                <a:cs typeface="Times New Roman" pitchFamily="18" charset="0"/>
              </a:rPr>
            </a:br>
            <a:endParaRPr lang="zh-CN" altLang="en-US" sz="2200" b="1" dirty="0" smtClean="0">
              <a:solidFill>
                <a:srgbClr val="002060"/>
              </a:solidFill>
              <a:latin typeface="Times New Roman" pitchFamily="18" charset="0"/>
              <a:ea typeface="长城仿宋体" pitchFamily="49" charset="-122"/>
              <a:cs typeface="Times New Roman" pitchFamily="18" charset="0"/>
            </a:endParaRP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内容占位符 4"/>
          <p:cNvSpPr>
            <a:spLocks noGrp="1"/>
          </p:cNvSpPr>
          <p:nvPr>
            <p:ph idx="1"/>
          </p:nvPr>
        </p:nvSpPr>
        <p:spPr>
          <a:xfrm>
            <a:off x="457200" y="914400"/>
            <a:ext cx="8231188" cy="5211763"/>
          </a:xfrm>
        </p:spPr>
        <p:txBody>
          <a:bodyPr/>
          <a:lstStyle/>
          <a:p>
            <a:pPr>
              <a:lnSpc>
                <a:spcPct val="150000"/>
              </a:lnSpc>
            </a:pPr>
            <a:r>
              <a:rPr lang="en-US" altLang="zh-CN" sz="2200" b="1" dirty="0" smtClean="0">
                <a:solidFill>
                  <a:srgbClr val="002060"/>
                </a:solidFill>
                <a:latin typeface="Times New Roman" pitchFamily="18" charset="0"/>
                <a:ea typeface="微软雅黑" pitchFamily="34" charset="-122"/>
                <a:cs typeface="Times New Roman" pitchFamily="18" charset="0"/>
              </a:rPr>
              <a:t>【2010</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15</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根据商标法及相关规定，下列哪些标志可以作为商标使用？</a:t>
            </a:r>
          </a:p>
          <a:p>
            <a:pPr>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同某外国的国旗近似，但经该国政府同意的</a:t>
            </a:r>
          </a:p>
          <a:p>
            <a:pPr>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B</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rgbClr val="002060"/>
                </a:solidFill>
                <a:latin typeface="Times New Roman" pitchFamily="18" charset="0"/>
                <a:ea typeface="微软雅黑" pitchFamily="34" charset="-122"/>
                <a:cs typeface="Times New Roman" pitchFamily="18" charset="0"/>
              </a:rPr>
              <a:t>同“红新月”的标志近似的</a:t>
            </a:r>
          </a:p>
          <a:p>
            <a:pPr>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与表明实施控制、予以保证的官方标志近似，但已经获得授权的</a:t>
            </a:r>
          </a:p>
          <a:p>
            <a:pPr>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同政府间国际组织的徽记近似，但经该组织同意的</a:t>
            </a:r>
            <a:endParaRPr lang="zh-CN" altLang="en-US" sz="2200" b="1" dirty="0" smtClean="0">
              <a:solidFill>
                <a:srgbClr val="C00000"/>
              </a:solidFill>
              <a:latin typeface="Times New Roman" pitchFamily="18" charset="0"/>
              <a:ea typeface="长城仿宋体" pitchFamily="49" charset="-122"/>
              <a:cs typeface="Times New Roman" pitchFamily="18" charset="0"/>
            </a:endParaRP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内容占位符 2"/>
          <p:cNvSpPr>
            <a:spLocks noGrp="1"/>
          </p:cNvSpPr>
          <p:nvPr>
            <p:ph idx="1"/>
          </p:nvPr>
        </p:nvSpPr>
        <p:spPr>
          <a:xfrm>
            <a:off x="457200" y="838200"/>
            <a:ext cx="8231188" cy="5287963"/>
          </a:xfrm>
        </p:spPr>
        <p:txBody>
          <a:bodyPr/>
          <a:lstStyle/>
          <a:p>
            <a:pPr>
              <a:lnSpc>
                <a:spcPct val="150000"/>
              </a:lnSpc>
            </a:pPr>
            <a:r>
              <a:rPr lang="zh-CN" altLang="zh-CN" sz="2200" b="1" dirty="0" smtClean="0">
                <a:solidFill>
                  <a:srgbClr val="002060"/>
                </a:solidFill>
                <a:latin typeface="Times New Roman" pitchFamily="18" charset="0"/>
                <a:ea typeface="微软雅黑" pitchFamily="34" charset="-122"/>
                <a:cs typeface="Times New Roman" pitchFamily="18" charset="0"/>
              </a:rPr>
              <a:t>【</a:t>
            </a:r>
            <a:r>
              <a:rPr lang="en-US" altLang="zh-CN" sz="2200" b="1" dirty="0" smtClean="0">
                <a:solidFill>
                  <a:srgbClr val="002060"/>
                </a:solidFill>
                <a:latin typeface="Times New Roman" pitchFamily="18" charset="0"/>
                <a:ea typeface="微软雅黑" pitchFamily="34" charset="-122"/>
                <a:cs typeface="Times New Roman" pitchFamily="18" charset="0"/>
              </a:rPr>
              <a:t>2013</a:t>
            </a:r>
            <a:r>
              <a:rPr lang="zh-CN" altLang="zh-CN"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43</a:t>
            </a:r>
            <a:r>
              <a:rPr lang="zh-CN" altLang="zh-CN" sz="2200" b="1" dirty="0" smtClean="0">
                <a:solidFill>
                  <a:srgbClr val="002060"/>
                </a:solidFill>
                <a:latin typeface="Times New Roman" pitchFamily="18" charset="0"/>
                <a:ea typeface="微软雅黑" pitchFamily="34" charset="-122"/>
                <a:cs typeface="Times New Roman" pitchFamily="18" charset="0"/>
              </a:rPr>
              <a:t>题】</a:t>
            </a:r>
            <a:r>
              <a:rPr lang="zh-CN" altLang="zh-CN" sz="2200" dirty="0" smtClean="0">
                <a:solidFill>
                  <a:srgbClr val="002060"/>
                </a:solidFill>
                <a:latin typeface="Times New Roman" pitchFamily="18" charset="0"/>
                <a:ea typeface="微软雅黑" pitchFamily="34" charset="-122"/>
                <a:cs typeface="Times New Roman" pitchFamily="18" charset="0"/>
              </a:rPr>
              <a:t>根据商标法及相关规定，下列哪些标志不得作为商标使用？</a:t>
            </a:r>
          </a:p>
          <a:p>
            <a:pPr>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有害于社会主义道德风尚的</a:t>
            </a:r>
          </a:p>
          <a:p>
            <a:pPr>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带有民族歧视性的</a:t>
            </a:r>
          </a:p>
          <a:p>
            <a:pPr>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C</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zh-CN" altLang="zh-CN" sz="2200" dirty="0" smtClean="0">
                <a:solidFill>
                  <a:srgbClr val="002060"/>
                </a:solidFill>
                <a:latin typeface="Times New Roman" pitchFamily="18" charset="0"/>
                <a:ea typeface="微软雅黑" pitchFamily="34" charset="-122"/>
                <a:cs typeface="Times New Roman" pitchFamily="18" charset="0"/>
              </a:rPr>
              <a:t>同政府间国际组织的名称近似，但经该组织同意的</a:t>
            </a:r>
          </a:p>
          <a:p>
            <a:pPr>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同</a:t>
            </a:r>
            <a:r>
              <a:rPr lang="en-US" altLang="zh-CN"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红新月</a:t>
            </a:r>
            <a:r>
              <a:rPr lang="en-US" altLang="zh-CN"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标志相近似的</a:t>
            </a:r>
          </a:p>
          <a:p>
            <a:endParaRPr lang="zh-CN" altLang="en-US" dirty="0" smtClean="0">
              <a:solidFill>
                <a:srgbClr val="002060"/>
              </a:solidFill>
              <a:latin typeface="Times New Roman" pitchFamily="18" charset="0"/>
              <a:cs typeface="Times New Roman" pitchFamily="18" charset="0"/>
            </a:endParaRPr>
          </a:p>
        </p:txBody>
      </p:sp>
    </p:spTree>
  </p:cSld>
  <p:clrMapOvr>
    <a:masterClrMapping/>
  </p:clrMapOvr>
  <p:transition>
    <p:dissolve/>
    <p:sndAc>
      <p:stSnd>
        <p:snd r:embed="rId2" name="chimes.wav"/>
      </p:stSnd>
    </p:sndAc>
  </p:transition>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p:cNvSpPr>
            <a:spLocks noGrp="1"/>
          </p:cNvSpPr>
          <p:nvPr>
            <p:ph idx="1"/>
          </p:nvPr>
        </p:nvSpPr>
        <p:spPr>
          <a:xfrm>
            <a:off x="457200" y="533400"/>
            <a:ext cx="8231188" cy="5867400"/>
          </a:xfrm>
        </p:spPr>
        <p:txBody>
          <a:bodyPr>
            <a:normAutofit/>
          </a:bodyPr>
          <a:lstStyle/>
          <a:p>
            <a:pPr>
              <a:lnSpc>
                <a:spcPct val="130000"/>
              </a:lnSpc>
            </a:pPr>
            <a:r>
              <a:rPr lang="en-US" altLang="zh-CN" sz="2600" b="1" dirty="0" smtClean="0">
                <a:solidFill>
                  <a:srgbClr val="002060"/>
                </a:solidFill>
                <a:latin typeface="Times New Roman" pitchFamily="18" charset="0"/>
                <a:ea typeface="长城仿宋体" pitchFamily="49" charset="-122"/>
                <a:cs typeface="Times New Roman" pitchFamily="18" charset="0"/>
              </a:rPr>
              <a:t>2</a:t>
            </a:r>
            <a:r>
              <a:rPr lang="zh-CN" altLang="en-US" sz="2600" b="1" dirty="0" smtClean="0">
                <a:solidFill>
                  <a:srgbClr val="002060"/>
                </a:solidFill>
                <a:latin typeface="Times New Roman" pitchFamily="18" charset="0"/>
                <a:ea typeface="长城仿宋体" pitchFamily="49" charset="-122"/>
                <a:cs typeface="Times New Roman" pitchFamily="18" charset="0"/>
              </a:rPr>
              <a:t>．</a:t>
            </a:r>
            <a:r>
              <a:rPr lang="en-US" altLang="zh-CN" sz="2600" b="1" dirty="0" smtClean="0">
                <a:solidFill>
                  <a:srgbClr val="002060"/>
                </a:solidFill>
                <a:latin typeface="Times New Roman" pitchFamily="18" charset="0"/>
                <a:ea typeface="长城仿宋体" pitchFamily="49" charset="-122"/>
                <a:cs typeface="Times New Roman" pitchFamily="18" charset="0"/>
              </a:rPr>
              <a:t> </a:t>
            </a:r>
            <a:r>
              <a:rPr lang="zh-CN" altLang="en-US" sz="2600" b="1" dirty="0" smtClean="0">
                <a:solidFill>
                  <a:srgbClr val="002060"/>
                </a:solidFill>
                <a:latin typeface="Times New Roman" pitchFamily="18" charset="0"/>
                <a:ea typeface="长城仿宋体" pitchFamily="49" charset="-122"/>
                <a:cs typeface="Times New Roman" pitchFamily="18" charset="0"/>
              </a:rPr>
              <a:t>不得作为商标注册</a:t>
            </a:r>
            <a:endParaRPr lang="en-US" altLang="zh-CN" sz="2600" b="1" dirty="0" smtClean="0">
              <a:solidFill>
                <a:srgbClr val="002060"/>
              </a:solidFill>
              <a:latin typeface="Times New Roman" pitchFamily="18" charset="0"/>
              <a:ea typeface="长城仿宋体" pitchFamily="49" charset="-122"/>
              <a:cs typeface="Times New Roman" pitchFamily="18" charset="0"/>
            </a:endParaRPr>
          </a:p>
          <a:p>
            <a:pPr>
              <a:lnSpc>
                <a:spcPct val="130000"/>
              </a:lnSpc>
            </a:pPr>
            <a:r>
              <a:rPr lang="en-US" altLang="zh-CN" sz="2200" b="1" dirty="0" smtClean="0">
                <a:solidFill>
                  <a:srgbClr val="002060"/>
                </a:solidFill>
                <a:latin typeface="Times New Roman" pitchFamily="18" charset="0"/>
                <a:ea typeface="长城仿宋体" pitchFamily="49" charset="-122"/>
                <a:cs typeface="Times New Roman" pitchFamily="18" charset="0"/>
              </a:rPr>
              <a:t>《</a:t>
            </a:r>
            <a:r>
              <a:rPr lang="zh-CN" altLang="en-US" sz="2200" b="1" dirty="0" smtClean="0">
                <a:solidFill>
                  <a:srgbClr val="002060"/>
                </a:solidFill>
                <a:latin typeface="Times New Roman" pitchFamily="18" charset="0"/>
                <a:ea typeface="长城仿宋体" pitchFamily="49" charset="-122"/>
                <a:cs typeface="Times New Roman" pitchFamily="18" charset="0"/>
              </a:rPr>
              <a:t>商标法</a:t>
            </a:r>
            <a:r>
              <a:rPr lang="en-US" altLang="zh-CN" sz="2200" b="1" dirty="0" smtClean="0">
                <a:solidFill>
                  <a:srgbClr val="002060"/>
                </a:solidFill>
                <a:latin typeface="Times New Roman" pitchFamily="18" charset="0"/>
                <a:ea typeface="长城仿宋体" pitchFamily="49" charset="-122"/>
                <a:cs typeface="Times New Roman" pitchFamily="18" charset="0"/>
              </a:rPr>
              <a:t>》</a:t>
            </a:r>
            <a:r>
              <a:rPr lang="zh-CN" altLang="en-US" sz="2200" b="1" dirty="0" smtClean="0">
                <a:solidFill>
                  <a:srgbClr val="002060"/>
                </a:solidFill>
                <a:latin typeface="Times New Roman" pitchFamily="18" charset="0"/>
                <a:ea typeface="长城仿宋体" pitchFamily="49" charset="-122"/>
                <a:cs typeface="Times New Roman" pitchFamily="18" charset="0"/>
              </a:rPr>
              <a:t>第</a:t>
            </a:r>
            <a:r>
              <a:rPr lang="en-US" altLang="zh-CN" sz="2200" b="1" dirty="0" smtClean="0">
                <a:solidFill>
                  <a:srgbClr val="002060"/>
                </a:solidFill>
                <a:latin typeface="Times New Roman" pitchFamily="18" charset="0"/>
                <a:ea typeface="长城仿宋体" pitchFamily="49" charset="-122"/>
                <a:cs typeface="Times New Roman" pitchFamily="18" charset="0"/>
              </a:rPr>
              <a:t>11</a:t>
            </a:r>
            <a:r>
              <a:rPr lang="zh-CN" altLang="en-US" sz="2200" b="1" dirty="0" smtClean="0">
                <a:solidFill>
                  <a:srgbClr val="002060"/>
                </a:solidFill>
                <a:latin typeface="Times New Roman" pitchFamily="18" charset="0"/>
                <a:ea typeface="长城仿宋体" pitchFamily="49" charset="-122"/>
                <a:cs typeface="Times New Roman" pitchFamily="18" charset="0"/>
              </a:rPr>
              <a:t>条：</a:t>
            </a:r>
            <a:r>
              <a:rPr lang="zh-CN" altLang="en-US" sz="2200" dirty="0" smtClean="0">
                <a:solidFill>
                  <a:srgbClr val="002060"/>
                </a:solidFill>
                <a:latin typeface="Times New Roman" pitchFamily="18" charset="0"/>
                <a:ea typeface="长城仿宋体" pitchFamily="49" charset="-122"/>
                <a:cs typeface="Times New Roman" pitchFamily="18" charset="0"/>
              </a:rPr>
              <a:t>下列标志不得作为商标注册：</a:t>
            </a:r>
            <a:endParaRPr lang="en-US" altLang="zh-CN" sz="2200" dirty="0" smtClean="0">
              <a:solidFill>
                <a:srgbClr val="002060"/>
              </a:solidFill>
              <a:latin typeface="Times New Roman" pitchFamily="18" charset="0"/>
              <a:ea typeface="长城仿宋体" pitchFamily="49" charset="-122"/>
              <a:cs typeface="Times New Roman" pitchFamily="18" charset="0"/>
            </a:endParaRPr>
          </a:p>
          <a:p>
            <a:pPr>
              <a:lnSpc>
                <a:spcPct val="130000"/>
              </a:lnSpc>
            </a:pPr>
            <a:r>
              <a:rPr lang="zh-CN" altLang="en-US" sz="2200" dirty="0" smtClean="0">
                <a:solidFill>
                  <a:srgbClr val="002060"/>
                </a:solidFill>
                <a:latin typeface="Times New Roman" pitchFamily="18" charset="0"/>
                <a:ea typeface="长城仿宋体" pitchFamily="49" charset="-122"/>
                <a:cs typeface="Times New Roman" pitchFamily="18" charset="0"/>
              </a:rPr>
              <a:t>（一）仅有本商品的通用名称、图形、型号的；</a:t>
            </a:r>
            <a:endParaRPr lang="en-US" altLang="zh-CN" sz="2200" dirty="0" smtClean="0">
              <a:solidFill>
                <a:srgbClr val="002060"/>
              </a:solidFill>
              <a:latin typeface="Times New Roman" pitchFamily="18" charset="0"/>
              <a:ea typeface="长城仿宋体" pitchFamily="49" charset="-122"/>
              <a:cs typeface="Times New Roman" pitchFamily="18" charset="0"/>
            </a:endParaRPr>
          </a:p>
          <a:p>
            <a:pPr>
              <a:lnSpc>
                <a:spcPct val="130000"/>
              </a:lnSpc>
            </a:pPr>
            <a:r>
              <a:rPr lang="zh-CN" altLang="en-US" sz="2200" dirty="0" smtClean="0">
                <a:solidFill>
                  <a:srgbClr val="002060"/>
                </a:solidFill>
                <a:latin typeface="Times New Roman" pitchFamily="18" charset="0"/>
                <a:ea typeface="长城仿宋体" pitchFamily="49" charset="-122"/>
                <a:cs typeface="Times New Roman" pitchFamily="18" charset="0"/>
              </a:rPr>
              <a:t>（二）仅直接表示商品的质量、主要原料、功能、用途、重量、数量及其他特点的；</a:t>
            </a:r>
            <a:endParaRPr lang="en-US" altLang="zh-CN" sz="2200" dirty="0" smtClean="0">
              <a:solidFill>
                <a:srgbClr val="002060"/>
              </a:solidFill>
              <a:latin typeface="Times New Roman" pitchFamily="18" charset="0"/>
              <a:ea typeface="长城仿宋体" pitchFamily="49" charset="-122"/>
              <a:cs typeface="Times New Roman" pitchFamily="18" charset="0"/>
            </a:endParaRPr>
          </a:p>
          <a:p>
            <a:pPr>
              <a:lnSpc>
                <a:spcPct val="130000"/>
              </a:lnSpc>
            </a:pPr>
            <a:r>
              <a:rPr lang="zh-CN" altLang="en-US" sz="2200" dirty="0" smtClean="0">
                <a:solidFill>
                  <a:srgbClr val="002060"/>
                </a:solidFill>
                <a:latin typeface="Times New Roman" pitchFamily="18" charset="0"/>
                <a:ea typeface="长城仿宋体" pitchFamily="49" charset="-122"/>
                <a:cs typeface="Times New Roman" pitchFamily="18" charset="0"/>
              </a:rPr>
              <a:t>（三）其他缺乏显著特征的。</a:t>
            </a:r>
            <a:endParaRPr lang="en-US" altLang="zh-CN" sz="2200" dirty="0" smtClean="0">
              <a:solidFill>
                <a:srgbClr val="002060"/>
              </a:solidFill>
              <a:latin typeface="Times New Roman" pitchFamily="18" charset="0"/>
              <a:ea typeface="长城仿宋体" pitchFamily="49" charset="-122"/>
              <a:cs typeface="Times New Roman" pitchFamily="18" charset="0"/>
            </a:endParaRPr>
          </a:p>
          <a:p>
            <a:pPr>
              <a:lnSpc>
                <a:spcPct val="130000"/>
              </a:lnSpc>
            </a:pPr>
            <a:r>
              <a:rPr lang="zh-CN" altLang="en-US" sz="2200" dirty="0" smtClean="0">
                <a:solidFill>
                  <a:srgbClr val="002060"/>
                </a:solidFill>
                <a:latin typeface="Times New Roman" pitchFamily="18" charset="0"/>
                <a:ea typeface="长城仿宋体" pitchFamily="49" charset="-122"/>
                <a:cs typeface="Times New Roman" pitchFamily="18" charset="0"/>
              </a:rPr>
              <a:t>前款所列标志经过使用取得显著特征，并便于识别的，可以作为商标注册。</a:t>
            </a:r>
            <a:endParaRPr lang="en-US" altLang="zh-CN" sz="2200" dirty="0" smtClean="0">
              <a:solidFill>
                <a:srgbClr val="002060"/>
              </a:solidFill>
              <a:latin typeface="Times New Roman" pitchFamily="18" charset="0"/>
              <a:ea typeface="长城仿宋体" pitchFamily="49" charset="-122"/>
              <a:cs typeface="Times New Roman" pitchFamily="18" charset="0"/>
            </a:endParaRPr>
          </a:p>
          <a:p>
            <a:pPr>
              <a:lnSpc>
                <a:spcPct val="130000"/>
              </a:lnSpc>
            </a:pPr>
            <a:r>
              <a:rPr lang="en-US" altLang="zh-CN" sz="2200" b="1" dirty="0" smtClean="0">
                <a:solidFill>
                  <a:srgbClr val="002060"/>
                </a:solidFill>
                <a:latin typeface="Times New Roman" pitchFamily="18" charset="0"/>
                <a:ea typeface="长城仿宋体" pitchFamily="49" charset="-122"/>
                <a:cs typeface="Times New Roman" pitchFamily="18" charset="0"/>
              </a:rPr>
              <a:t>《</a:t>
            </a:r>
            <a:r>
              <a:rPr lang="zh-CN" altLang="en-US" sz="2200" b="1" dirty="0" smtClean="0">
                <a:solidFill>
                  <a:srgbClr val="002060"/>
                </a:solidFill>
                <a:latin typeface="Times New Roman" pitchFamily="18" charset="0"/>
                <a:ea typeface="长城仿宋体" pitchFamily="49" charset="-122"/>
                <a:cs typeface="Times New Roman" pitchFamily="18" charset="0"/>
              </a:rPr>
              <a:t>商标法</a:t>
            </a:r>
            <a:r>
              <a:rPr lang="en-US" altLang="zh-CN" sz="2200" b="1" dirty="0" smtClean="0">
                <a:solidFill>
                  <a:srgbClr val="002060"/>
                </a:solidFill>
                <a:latin typeface="Times New Roman" pitchFamily="18" charset="0"/>
                <a:ea typeface="长城仿宋体" pitchFamily="49" charset="-122"/>
                <a:cs typeface="Times New Roman" pitchFamily="18" charset="0"/>
              </a:rPr>
              <a:t>》</a:t>
            </a:r>
            <a:r>
              <a:rPr lang="zh-CN" altLang="en-US" sz="2200" b="1" dirty="0" smtClean="0">
                <a:solidFill>
                  <a:srgbClr val="002060"/>
                </a:solidFill>
                <a:latin typeface="Times New Roman" pitchFamily="18" charset="0"/>
                <a:ea typeface="长城仿宋体" pitchFamily="49" charset="-122"/>
                <a:cs typeface="Times New Roman" pitchFamily="18" charset="0"/>
              </a:rPr>
              <a:t>第</a:t>
            </a:r>
            <a:r>
              <a:rPr lang="en-US" altLang="zh-CN" sz="2200" b="1" dirty="0" smtClean="0">
                <a:solidFill>
                  <a:srgbClr val="002060"/>
                </a:solidFill>
                <a:latin typeface="Times New Roman" pitchFamily="18" charset="0"/>
                <a:ea typeface="长城仿宋体" pitchFamily="49" charset="-122"/>
                <a:cs typeface="Times New Roman" pitchFamily="18" charset="0"/>
              </a:rPr>
              <a:t>12</a:t>
            </a:r>
            <a:r>
              <a:rPr lang="zh-CN" altLang="en-US" sz="2200" b="1" dirty="0" smtClean="0">
                <a:solidFill>
                  <a:srgbClr val="002060"/>
                </a:solidFill>
                <a:latin typeface="Times New Roman" pitchFamily="18" charset="0"/>
                <a:ea typeface="长城仿宋体" pitchFamily="49" charset="-122"/>
                <a:cs typeface="Times New Roman" pitchFamily="18" charset="0"/>
              </a:rPr>
              <a:t>条：</a:t>
            </a:r>
            <a:r>
              <a:rPr lang="zh-CN" altLang="en-US" sz="2200" dirty="0" smtClean="0">
                <a:solidFill>
                  <a:srgbClr val="002060"/>
                </a:solidFill>
                <a:latin typeface="Times New Roman" pitchFamily="18" charset="0"/>
                <a:ea typeface="长城仿宋体" pitchFamily="49" charset="-122"/>
                <a:cs typeface="Times New Roman" pitchFamily="18" charset="0"/>
              </a:rPr>
              <a:t>以三维标志申请注册商标的，仅由商品自身的性质产生的形状、为获得技术效果而需有的商品形状或者使商品具有实质性价值的形状，不得注册。</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内容占位符 2"/>
          <p:cNvSpPr>
            <a:spLocks noGrp="1"/>
          </p:cNvSpPr>
          <p:nvPr>
            <p:ph idx="1"/>
          </p:nvPr>
        </p:nvSpPr>
        <p:spPr>
          <a:xfrm>
            <a:off x="457200" y="838200"/>
            <a:ext cx="8231188" cy="5287963"/>
          </a:xfrm>
        </p:spPr>
        <p:txBody>
          <a:bodyPr/>
          <a:lstStyle/>
          <a:p>
            <a:pPr>
              <a:lnSpc>
                <a:spcPct val="150000"/>
              </a:lnSpc>
            </a:pPr>
            <a:r>
              <a:rPr lang="zh-CN" altLang="zh-CN" sz="2400" b="1" dirty="0" smtClean="0">
                <a:solidFill>
                  <a:srgbClr val="002060"/>
                </a:solidFill>
                <a:latin typeface="Times New Roman" pitchFamily="18" charset="0"/>
                <a:ea typeface="微软雅黑" pitchFamily="34" charset="-122"/>
                <a:cs typeface="Times New Roman" pitchFamily="18" charset="0"/>
              </a:rPr>
              <a:t>【</a:t>
            </a:r>
            <a:r>
              <a:rPr lang="en-US" altLang="zh-CN" sz="2400" b="1" dirty="0" smtClean="0">
                <a:solidFill>
                  <a:srgbClr val="002060"/>
                </a:solidFill>
                <a:latin typeface="Times New Roman" pitchFamily="18" charset="0"/>
                <a:ea typeface="微软雅黑" pitchFamily="34" charset="-122"/>
                <a:cs typeface="Times New Roman" pitchFamily="18" charset="0"/>
              </a:rPr>
              <a:t>2011</a:t>
            </a:r>
            <a:r>
              <a:rPr lang="zh-CN" altLang="zh-CN" sz="2400" b="1" dirty="0" smtClean="0">
                <a:solidFill>
                  <a:srgbClr val="002060"/>
                </a:solidFill>
                <a:latin typeface="Times New Roman" pitchFamily="18" charset="0"/>
                <a:ea typeface="微软雅黑" pitchFamily="34" charset="-122"/>
                <a:cs typeface="Times New Roman" pitchFamily="18" charset="0"/>
              </a:rPr>
              <a:t>年第</a:t>
            </a:r>
            <a:r>
              <a:rPr lang="en-US" altLang="zh-CN" sz="2400" b="1" dirty="0" smtClean="0">
                <a:solidFill>
                  <a:srgbClr val="002060"/>
                </a:solidFill>
                <a:latin typeface="Times New Roman" pitchFamily="18" charset="0"/>
                <a:ea typeface="微软雅黑" pitchFamily="34" charset="-122"/>
                <a:cs typeface="Times New Roman" pitchFamily="18" charset="0"/>
              </a:rPr>
              <a:t>70</a:t>
            </a:r>
            <a:r>
              <a:rPr lang="zh-CN" altLang="zh-CN" sz="2400" b="1" dirty="0" smtClean="0">
                <a:solidFill>
                  <a:srgbClr val="002060"/>
                </a:solidFill>
                <a:latin typeface="Times New Roman" pitchFamily="18" charset="0"/>
                <a:ea typeface="微软雅黑" pitchFamily="34" charset="-122"/>
                <a:cs typeface="Times New Roman" pitchFamily="18" charset="0"/>
              </a:rPr>
              <a:t>题】</a:t>
            </a:r>
            <a:r>
              <a:rPr lang="zh-CN" altLang="zh-CN" sz="2400" dirty="0" smtClean="0">
                <a:solidFill>
                  <a:srgbClr val="002060"/>
                </a:solidFill>
                <a:latin typeface="Times New Roman" pitchFamily="18" charset="0"/>
                <a:ea typeface="微软雅黑" pitchFamily="34" charset="-122"/>
                <a:cs typeface="Times New Roman" pitchFamily="18" charset="0"/>
              </a:rPr>
              <a:t>根据商标法及相关规定，下列哪些标志不得作为商标使用？</a:t>
            </a:r>
          </a:p>
          <a:p>
            <a:pPr>
              <a:lnSpc>
                <a:spcPct val="150000"/>
              </a:lnSpc>
            </a:pPr>
            <a:r>
              <a:rPr lang="en-US" altLang="zh-CN" sz="2400" dirty="0" smtClean="0">
                <a:solidFill>
                  <a:srgbClr val="C00000"/>
                </a:solidFill>
                <a:latin typeface="Times New Roman" pitchFamily="18" charset="0"/>
                <a:ea typeface="微软雅黑" pitchFamily="34" charset="-122"/>
                <a:cs typeface="Times New Roman" pitchFamily="18" charset="0"/>
              </a:rPr>
              <a:t>A</a:t>
            </a:r>
            <a:r>
              <a:rPr lang="zh-CN" altLang="en-US" sz="2400" dirty="0" smtClean="0">
                <a:solidFill>
                  <a:srgbClr val="C00000"/>
                </a:solidFill>
                <a:latin typeface="Times New Roman" pitchFamily="18" charset="0"/>
                <a:ea typeface="微软雅黑" pitchFamily="34" charset="-122"/>
                <a:cs typeface="Times New Roman" pitchFamily="18" charset="0"/>
              </a:rPr>
              <a:t>．</a:t>
            </a:r>
            <a:r>
              <a:rPr lang="en-US" altLang="zh-CN" sz="2400" dirty="0" smtClean="0">
                <a:solidFill>
                  <a:srgbClr val="C00000"/>
                </a:solidFill>
                <a:latin typeface="Times New Roman" pitchFamily="18" charset="0"/>
                <a:ea typeface="微软雅黑" pitchFamily="34" charset="-122"/>
                <a:cs typeface="Times New Roman" pitchFamily="18" charset="0"/>
              </a:rPr>
              <a:t>“</a:t>
            </a:r>
            <a:r>
              <a:rPr lang="zh-CN" altLang="zh-CN" sz="2400" dirty="0" smtClean="0">
                <a:solidFill>
                  <a:srgbClr val="C00000"/>
                </a:solidFill>
                <a:latin typeface="Times New Roman" pitchFamily="18" charset="0"/>
                <a:ea typeface="微软雅黑" pitchFamily="34" charset="-122"/>
                <a:cs typeface="Times New Roman" pitchFamily="18" charset="0"/>
              </a:rPr>
              <a:t>红新月</a:t>
            </a:r>
            <a:r>
              <a:rPr lang="en-US" altLang="zh-CN" sz="2400" dirty="0" smtClean="0">
                <a:solidFill>
                  <a:srgbClr val="C00000"/>
                </a:solidFill>
                <a:latin typeface="Times New Roman" pitchFamily="18" charset="0"/>
                <a:ea typeface="微软雅黑" pitchFamily="34" charset="-122"/>
                <a:cs typeface="Times New Roman" pitchFamily="18" charset="0"/>
              </a:rPr>
              <a:t>”</a:t>
            </a:r>
            <a:r>
              <a:rPr lang="zh-CN" altLang="zh-CN" sz="2400" dirty="0" smtClean="0">
                <a:solidFill>
                  <a:srgbClr val="C00000"/>
                </a:solidFill>
                <a:latin typeface="Times New Roman" pitchFamily="18" charset="0"/>
                <a:ea typeface="微软雅黑" pitchFamily="34" charset="-122"/>
                <a:cs typeface="Times New Roman" pitchFamily="18" charset="0"/>
              </a:rPr>
              <a:t>字样 </a:t>
            </a:r>
            <a:r>
              <a:rPr lang="en-US" altLang="zh-CN" sz="2400" dirty="0" smtClean="0">
                <a:solidFill>
                  <a:srgbClr val="C00000"/>
                </a:solidFill>
                <a:latin typeface="Times New Roman" pitchFamily="18" charset="0"/>
                <a:ea typeface="微软雅黑" pitchFamily="34" charset="-122"/>
                <a:cs typeface="Times New Roman" pitchFamily="18" charset="0"/>
              </a:rPr>
              <a:t>                          </a:t>
            </a:r>
          </a:p>
          <a:p>
            <a:pPr>
              <a:lnSpc>
                <a:spcPct val="150000"/>
              </a:lnSpc>
            </a:pPr>
            <a:r>
              <a:rPr lang="en-US" altLang="zh-CN" sz="2400" dirty="0" smtClean="0">
                <a:solidFill>
                  <a:srgbClr val="C00000"/>
                </a:solidFill>
                <a:latin typeface="Times New Roman" pitchFamily="18" charset="0"/>
                <a:ea typeface="微软雅黑" pitchFamily="34" charset="-122"/>
                <a:cs typeface="Times New Roman" pitchFamily="18" charset="0"/>
              </a:rPr>
              <a:t>B</a:t>
            </a:r>
            <a:r>
              <a:rPr lang="zh-CN" altLang="en-US" sz="2400" dirty="0" smtClean="0">
                <a:solidFill>
                  <a:srgbClr val="C00000"/>
                </a:solidFill>
                <a:latin typeface="Times New Roman" pitchFamily="18" charset="0"/>
                <a:ea typeface="微软雅黑" pitchFamily="34" charset="-122"/>
                <a:cs typeface="Times New Roman" pitchFamily="18" charset="0"/>
              </a:rPr>
              <a:t>．</a:t>
            </a:r>
            <a:r>
              <a:rPr lang="en-US" altLang="zh-CN" sz="2400" dirty="0" smtClean="0">
                <a:solidFill>
                  <a:srgbClr val="C00000"/>
                </a:solidFill>
                <a:latin typeface="Times New Roman" pitchFamily="18" charset="0"/>
                <a:ea typeface="微软雅黑" pitchFamily="34" charset="-122"/>
                <a:cs typeface="Times New Roman" pitchFamily="18" charset="0"/>
              </a:rPr>
              <a:t>“</a:t>
            </a:r>
            <a:r>
              <a:rPr lang="zh-CN" altLang="zh-CN" sz="2400" dirty="0" smtClean="0">
                <a:solidFill>
                  <a:srgbClr val="C00000"/>
                </a:solidFill>
                <a:latin typeface="Times New Roman" pitchFamily="18" charset="0"/>
                <a:ea typeface="微软雅黑" pitchFamily="34" charset="-122"/>
                <a:cs typeface="Times New Roman" pitchFamily="18" charset="0"/>
              </a:rPr>
              <a:t>中国牌</a:t>
            </a:r>
            <a:r>
              <a:rPr lang="en-US" altLang="zh-CN" sz="2400" dirty="0" smtClean="0">
                <a:solidFill>
                  <a:srgbClr val="C00000"/>
                </a:solidFill>
                <a:latin typeface="Times New Roman" pitchFamily="18" charset="0"/>
                <a:ea typeface="微软雅黑" pitchFamily="34" charset="-122"/>
                <a:cs typeface="Times New Roman" pitchFamily="18" charset="0"/>
              </a:rPr>
              <a:t>”</a:t>
            </a:r>
            <a:r>
              <a:rPr lang="zh-CN" altLang="zh-CN" sz="2400" dirty="0" smtClean="0">
                <a:solidFill>
                  <a:srgbClr val="C00000"/>
                </a:solidFill>
                <a:latin typeface="Times New Roman" pitchFamily="18" charset="0"/>
                <a:ea typeface="微软雅黑" pitchFamily="34" charset="-122"/>
                <a:cs typeface="Times New Roman" pitchFamily="18" charset="0"/>
              </a:rPr>
              <a:t>字样</a:t>
            </a:r>
          </a:p>
          <a:p>
            <a:pPr>
              <a:lnSpc>
                <a:spcPct val="150000"/>
              </a:lnSpc>
            </a:pPr>
            <a:r>
              <a:rPr lang="en-US" altLang="zh-CN" sz="2400" dirty="0" smtClean="0">
                <a:solidFill>
                  <a:srgbClr val="002060"/>
                </a:solidFill>
                <a:latin typeface="Times New Roman" pitchFamily="18" charset="0"/>
                <a:ea typeface="微软雅黑" pitchFamily="34" charset="-122"/>
                <a:cs typeface="Times New Roman" pitchFamily="18" charset="0"/>
              </a:rPr>
              <a:t>C</a:t>
            </a:r>
            <a:r>
              <a:rPr lang="zh-CN" altLang="en-US" sz="2400" dirty="0" smtClean="0">
                <a:solidFill>
                  <a:srgbClr val="002060"/>
                </a:solidFill>
                <a:latin typeface="Times New Roman" pitchFamily="18" charset="0"/>
                <a:ea typeface="微软雅黑" pitchFamily="34" charset="-122"/>
                <a:cs typeface="Times New Roman" pitchFamily="18" charset="0"/>
              </a:rPr>
              <a:t>．</a:t>
            </a:r>
            <a:r>
              <a:rPr lang="zh-CN" altLang="zh-CN" sz="2400" dirty="0" smtClean="0">
                <a:solidFill>
                  <a:srgbClr val="002060"/>
                </a:solidFill>
                <a:latin typeface="Times New Roman" pitchFamily="18" charset="0"/>
                <a:ea typeface="微软雅黑" pitchFamily="34" charset="-122"/>
                <a:cs typeface="Times New Roman" pitchFamily="18" charset="0"/>
              </a:rPr>
              <a:t>拟用于葡萄酒上的</a:t>
            </a:r>
            <a:r>
              <a:rPr lang="en-US" altLang="zh-CN" sz="2400" dirty="0" smtClean="0">
                <a:solidFill>
                  <a:srgbClr val="002060"/>
                </a:solidFill>
                <a:latin typeface="Times New Roman" pitchFamily="18" charset="0"/>
                <a:ea typeface="微软雅黑" pitchFamily="34" charset="-122"/>
                <a:cs typeface="Times New Roman" pitchFamily="18" charset="0"/>
              </a:rPr>
              <a:t>“</a:t>
            </a:r>
            <a:r>
              <a:rPr lang="zh-CN" altLang="zh-CN" sz="2400" dirty="0" smtClean="0">
                <a:solidFill>
                  <a:srgbClr val="002060"/>
                </a:solidFill>
                <a:latin typeface="Times New Roman" pitchFamily="18" charset="0"/>
                <a:ea typeface="微软雅黑" pitchFamily="34" charset="-122"/>
                <a:cs typeface="Times New Roman" pitchFamily="18" charset="0"/>
              </a:rPr>
              <a:t>葡萄牌</a:t>
            </a:r>
            <a:r>
              <a:rPr lang="en-US" altLang="zh-CN" sz="2400" dirty="0" smtClean="0">
                <a:solidFill>
                  <a:srgbClr val="002060"/>
                </a:solidFill>
                <a:latin typeface="Times New Roman" pitchFamily="18" charset="0"/>
                <a:ea typeface="微软雅黑" pitchFamily="34" charset="-122"/>
                <a:cs typeface="Times New Roman" pitchFamily="18" charset="0"/>
              </a:rPr>
              <a:t>”</a:t>
            </a:r>
            <a:r>
              <a:rPr lang="zh-CN" altLang="zh-CN" sz="2400" dirty="0" smtClean="0">
                <a:solidFill>
                  <a:srgbClr val="002060"/>
                </a:solidFill>
                <a:latin typeface="Times New Roman" pitchFamily="18" charset="0"/>
                <a:ea typeface="微软雅黑" pitchFamily="34" charset="-122"/>
                <a:cs typeface="Times New Roman" pitchFamily="18" charset="0"/>
              </a:rPr>
              <a:t>字样</a:t>
            </a:r>
            <a:r>
              <a:rPr lang="en-US" altLang="zh-CN" sz="2400" dirty="0" smtClean="0">
                <a:solidFill>
                  <a:srgbClr val="002060"/>
                </a:solidFill>
                <a:latin typeface="Times New Roman" pitchFamily="18" charset="0"/>
                <a:ea typeface="微软雅黑" pitchFamily="34" charset="-122"/>
                <a:cs typeface="Times New Roman" pitchFamily="18" charset="0"/>
              </a:rPr>
              <a:t>           </a:t>
            </a:r>
          </a:p>
          <a:p>
            <a:pPr>
              <a:lnSpc>
                <a:spcPct val="150000"/>
              </a:lnSpc>
            </a:pPr>
            <a:r>
              <a:rPr lang="en-US" altLang="zh-CN" sz="2400" dirty="0" smtClean="0">
                <a:solidFill>
                  <a:srgbClr val="002060"/>
                </a:solidFill>
                <a:latin typeface="Times New Roman" pitchFamily="18" charset="0"/>
                <a:ea typeface="微软雅黑" pitchFamily="34" charset="-122"/>
                <a:cs typeface="Times New Roman" pitchFamily="18" charset="0"/>
              </a:rPr>
              <a:t>D</a:t>
            </a:r>
            <a:r>
              <a:rPr lang="zh-CN" altLang="en-US" sz="2400" dirty="0" smtClean="0">
                <a:solidFill>
                  <a:srgbClr val="002060"/>
                </a:solidFill>
                <a:latin typeface="Times New Roman" pitchFamily="18" charset="0"/>
                <a:ea typeface="微软雅黑" pitchFamily="34" charset="-122"/>
                <a:cs typeface="Times New Roman" pitchFamily="18" charset="0"/>
              </a:rPr>
              <a:t>．</a:t>
            </a:r>
            <a:r>
              <a:rPr lang="zh-CN" altLang="zh-CN" sz="2400" dirty="0" smtClean="0">
                <a:solidFill>
                  <a:srgbClr val="002060"/>
                </a:solidFill>
                <a:latin typeface="Times New Roman" pitchFamily="18" charset="0"/>
                <a:ea typeface="微软雅黑" pitchFamily="34" charset="-122"/>
                <a:cs typeface="Times New Roman" pitchFamily="18" charset="0"/>
              </a:rPr>
              <a:t>拟用于风衣上的</a:t>
            </a:r>
            <a:r>
              <a:rPr lang="en-US" altLang="zh-CN" sz="2400" dirty="0" smtClean="0">
                <a:solidFill>
                  <a:srgbClr val="002060"/>
                </a:solidFill>
                <a:latin typeface="Times New Roman" pitchFamily="18" charset="0"/>
                <a:ea typeface="微软雅黑" pitchFamily="34" charset="-122"/>
                <a:cs typeface="Times New Roman" pitchFamily="18" charset="0"/>
              </a:rPr>
              <a:t>“</a:t>
            </a:r>
            <a:r>
              <a:rPr lang="zh-CN" altLang="zh-CN" sz="2400" dirty="0" smtClean="0">
                <a:solidFill>
                  <a:srgbClr val="002060"/>
                </a:solidFill>
                <a:latin typeface="Times New Roman" pitchFamily="18" charset="0"/>
                <a:ea typeface="微软雅黑" pitchFamily="34" charset="-122"/>
                <a:cs typeface="Times New Roman" pitchFamily="18" charset="0"/>
              </a:rPr>
              <a:t>橘子牌</a:t>
            </a:r>
            <a:r>
              <a:rPr lang="en-US" altLang="zh-CN" sz="2400" dirty="0" smtClean="0">
                <a:solidFill>
                  <a:srgbClr val="002060"/>
                </a:solidFill>
                <a:latin typeface="Times New Roman" pitchFamily="18" charset="0"/>
                <a:ea typeface="微软雅黑" pitchFamily="34" charset="-122"/>
                <a:cs typeface="Times New Roman" pitchFamily="18" charset="0"/>
              </a:rPr>
              <a:t>”</a:t>
            </a:r>
            <a:r>
              <a:rPr lang="zh-CN" altLang="zh-CN" sz="2400" dirty="0" smtClean="0">
                <a:solidFill>
                  <a:srgbClr val="002060"/>
                </a:solidFill>
                <a:latin typeface="Times New Roman" pitchFamily="18" charset="0"/>
                <a:ea typeface="微软雅黑" pitchFamily="34" charset="-122"/>
                <a:cs typeface="Times New Roman" pitchFamily="18" charset="0"/>
              </a:rPr>
              <a:t>字样</a:t>
            </a:r>
          </a:p>
        </p:txBody>
      </p:sp>
    </p:spTree>
  </p:cSld>
  <p:clrMapOvr>
    <a:masterClrMapping/>
  </p:clrMapOvr>
  <p:transition>
    <p:dissolve/>
    <p:sndAc>
      <p:stSnd>
        <p:snd r:embed="rId2" name="chimes.wav"/>
      </p:stSnd>
    </p:sndAc>
  </p:transition>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内容占位符 2"/>
          <p:cNvSpPr>
            <a:spLocks noGrp="1"/>
          </p:cNvSpPr>
          <p:nvPr>
            <p:ph idx="1"/>
          </p:nvPr>
        </p:nvSpPr>
        <p:spPr>
          <a:xfrm>
            <a:off x="457200" y="762000"/>
            <a:ext cx="8231188" cy="5364163"/>
          </a:xfrm>
        </p:spPr>
        <p:txBody>
          <a:bodyPr/>
          <a:lstStyle/>
          <a:p>
            <a:pPr>
              <a:lnSpc>
                <a:spcPct val="130000"/>
              </a:lnSpc>
            </a:pPr>
            <a:r>
              <a:rPr lang="en-US" altLang="zh-CN" sz="2600" b="1" dirty="0" smtClean="0">
                <a:solidFill>
                  <a:srgbClr val="002060"/>
                </a:solidFill>
                <a:latin typeface="Times New Roman" pitchFamily="18" charset="0"/>
                <a:ea typeface="长城仿宋体" pitchFamily="49" charset="-122"/>
                <a:cs typeface="Times New Roman" pitchFamily="18" charset="0"/>
              </a:rPr>
              <a:t>3</a:t>
            </a:r>
            <a:r>
              <a:rPr lang="zh-CN" altLang="en-US" sz="2600" b="1" dirty="0" smtClean="0">
                <a:solidFill>
                  <a:srgbClr val="002060"/>
                </a:solidFill>
                <a:latin typeface="Times New Roman" pitchFamily="18" charset="0"/>
                <a:ea typeface="长城仿宋体" pitchFamily="49" charset="-122"/>
                <a:cs typeface="Times New Roman" pitchFamily="18" charset="0"/>
              </a:rPr>
              <a:t>．不得作为商标注册并禁止使用</a:t>
            </a:r>
            <a:endParaRPr lang="en-US" altLang="zh-CN" sz="2600" b="1" dirty="0" smtClean="0">
              <a:solidFill>
                <a:srgbClr val="002060"/>
              </a:solidFill>
              <a:latin typeface="Times New Roman" pitchFamily="18" charset="0"/>
              <a:ea typeface="长城仿宋体" pitchFamily="49" charset="-122"/>
              <a:cs typeface="Times New Roman" pitchFamily="18" charset="0"/>
            </a:endParaRPr>
          </a:p>
          <a:p>
            <a:pPr>
              <a:lnSpc>
                <a:spcPct val="130000"/>
              </a:lnSpc>
            </a:pPr>
            <a:r>
              <a:rPr lang="en-US" altLang="zh-CN" sz="2400" dirty="0" smtClean="0">
                <a:solidFill>
                  <a:srgbClr val="002060"/>
                </a:solidFill>
                <a:latin typeface="Times New Roman" pitchFamily="18" charset="0"/>
                <a:ea typeface="长城仿宋体" pitchFamily="49" charset="-122"/>
                <a:cs typeface="Times New Roman" pitchFamily="18" charset="0"/>
              </a:rPr>
              <a:t>《</a:t>
            </a:r>
            <a:r>
              <a:rPr lang="zh-CN" altLang="en-US" sz="2400" dirty="0" smtClean="0">
                <a:solidFill>
                  <a:srgbClr val="002060"/>
                </a:solidFill>
                <a:latin typeface="Times New Roman" pitchFamily="18" charset="0"/>
                <a:ea typeface="长城仿宋体" pitchFamily="49" charset="-122"/>
                <a:cs typeface="Times New Roman" pitchFamily="18" charset="0"/>
              </a:rPr>
              <a:t>商标法</a:t>
            </a:r>
            <a:r>
              <a:rPr lang="en-US" altLang="zh-CN" sz="2400" dirty="0" smtClean="0">
                <a:solidFill>
                  <a:srgbClr val="002060"/>
                </a:solidFill>
                <a:latin typeface="Times New Roman" pitchFamily="18" charset="0"/>
                <a:ea typeface="长城仿宋体" pitchFamily="49" charset="-122"/>
                <a:cs typeface="Times New Roman" pitchFamily="18" charset="0"/>
              </a:rPr>
              <a:t>》</a:t>
            </a:r>
            <a:r>
              <a:rPr lang="zh-CN" altLang="en-US" sz="2400" dirty="0" smtClean="0">
                <a:solidFill>
                  <a:srgbClr val="002060"/>
                </a:solidFill>
                <a:latin typeface="Times New Roman" pitchFamily="18" charset="0"/>
                <a:ea typeface="长城仿宋体" pitchFamily="49" charset="-122"/>
                <a:cs typeface="Times New Roman" pitchFamily="18" charset="0"/>
              </a:rPr>
              <a:t>第</a:t>
            </a:r>
            <a:r>
              <a:rPr lang="en-US" altLang="zh-CN" sz="2400" dirty="0" smtClean="0">
                <a:solidFill>
                  <a:srgbClr val="002060"/>
                </a:solidFill>
                <a:latin typeface="Times New Roman" pitchFamily="18" charset="0"/>
                <a:ea typeface="长城仿宋体" pitchFamily="49" charset="-122"/>
                <a:cs typeface="Times New Roman" pitchFamily="18" charset="0"/>
              </a:rPr>
              <a:t>15</a:t>
            </a:r>
            <a:r>
              <a:rPr lang="zh-CN" altLang="en-US" sz="2400" dirty="0" smtClean="0">
                <a:solidFill>
                  <a:srgbClr val="002060"/>
                </a:solidFill>
                <a:latin typeface="Times New Roman" pitchFamily="18" charset="0"/>
                <a:ea typeface="长城仿宋体" pitchFamily="49" charset="-122"/>
                <a:cs typeface="Times New Roman" pitchFamily="18" charset="0"/>
              </a:rPr>
              <a:t>条：未经授权，代理人或者代表人以自己的名义将被代理人或者被代表人的商标进行注册，被代理人或者被代表人提出异议的，不予注册并禁止使用。</a:t>
            </a:r>
            <a:endParaRPr lang="en-US" altLang="zh-CN" sz="2400" dirty="0" smtClean="0">
              <a:solidFill>
                <a:srgbClr val="002060"/>
              </a:solidFill>
              <a:latin typeface="Times New Roman" pitchFamily="18" charset="0"/>
              <a:ea typeface="长城仿宋体" pitchFamily="49" charset="-122"/>
              <a:cs typeface="Times New Roman" pitchFamily="18" charset="0"/>
            </a:endParaRPr>
          </a:p>
          <a:p>
            <a:pPr>
              <a:lnSpc>
                <a:spcPct val="130000"/>
              </a:lnSpc>
            </a:pPr>
            <a:r>
              <a:rPr lang="zh-CN" altLang="en-US" sz="2400" dirty="0" smtClean="0">
                <a:solidFill>
                  <a:srgbClr val="002060"/>
                </a:solidFill>
                <a:latin typeface="Times New Roman" pitchFamily="18" charset="0"/>
                <a:ea typeface="长城仿宋体" pitchFamily="49" charset="-122"/>
                <a:cs typeface="Times New Roman" pitchFamily="18" charset="0"/>
              </a:rPr>
              <a:t>就同一种商品或者类似商品申请注册的商标与他人在先使用的未注册商标相同或者近似，申请人与该他人具有前款规定以外的合同、业务往来关系或者其他关系而明知该他人商标存在，该他人提出异议的，不予注册。</a:t>
            </a:r>
            <a:endParaRPr lang="en-US" altLang="zh-CN" sz="2400" dirty="0" smtClean="0">
              <a:solidFill>
                <a:srgbClr val="002060"/>
              </a:solidFill>
              <a:latin typeface="Times New Roman" pitchFamily="18" charset="0"/>
              <a:ea typeface="长城仿宋体" pitchFamily="49" charset="-122"/>
              <a:cs typeface="Times New Roman" pitchFamily="18" charset="0"/>
            </a:endParaRPr>
          </a:p>
          <a:p>
            <a:pPr>
              <a:lnSpc>
                <a:spcPct val="130000"/>
              </a:lnSpc>
            </a:pPr>
            <a:endParaRPr lang="en-US" altLang="zh-CN" sz="2600" dirty="0" smtClean="0">
              <a:solidFill>
                <a:srgbClr val="002060"/>
              </a:solidFill>
              <a:latin typeface="Times New Roman" pitchFamily="18" charset="0"/>
              <a:ea typeface="长城仿宋体" pitchFamily="49" charset="-122"/>
              <a:cs typeface="Times New Roman" pitchFamily="18" charset="0"/>
            </a:endParaRPr>
          </a:p>
          <a:p>
            <a:pPr>
              <a:lnSpc>
                <a:spcPct val="130000"/>
              </a:lnSpc>
            </a:pPr>
            <a:endParaRPr lang="en-US" altLang="zh-CN" sz="2600" dirty="0" smtClean="0">
              <a:solidFill>
                <a:srgbClr val="002060"/>
              </a:solidFill>
              <a:latin typeface="Times New Roman" pitchFamily="18" charset="0"/>
              <a:ea typeface="长城仿宋体" pitchFamily="49" charset="-122"/>
              <a:cs typeface="Times New Roman" pitchFamily="18" charset="0"/>
            </a:endParaRPr>
          </a:p>
          <a:p>
            <a:pPr>
              <a:lnSpc>
                <a:spcPct val="130000"/>
              </a:lnSpc>
            </a:pPr>
            <a:endParaRPr lang="en-US" altLang="zh-CN" sz="2600" dirty="0" smtClean="0">
              <a:solidFill>
                <a:srgbClr val="002060"/>
              </a:solidFill>
              <a:latin typeface="Times New Roman" pitchFamily="18" charset="0"/>
              <a:ea typeface="长城仿宋体" pitchFamily="49" charset="-122"/>
              <a:cs typeface="Times New Roman" pitchFamily="18" charset="0"/>
            </a:endParaRPr>
          </a:p>
          <a:p>
            <a:pPr>
              <a:lnSpc>
                <a:spcPct val="130000"/>
              </a:lnSpc>
            </a:pPr>
            <a:endParaRPr lang="zh-CN" altLang="en-US" sz="2600" dirty="0" smtClean="0">
              <a:solidFill>
                <a:srgbClr val="002060"/>
              </a:solidFill>
              <a:latin typeface="Times New Roman" pitchFamily="18" charset="0"/>
              <a:ea typeface="长城仿宋体" pitchFamily="49" charset="-122"/>
              <a:cs typeface="Times New Roman" pitchFamily="18" charset="0"/>
            </a:endParaRPr>
          </a:p>
          <a:p>
            <a:endParaRPr lang="zh-CN" altLang="en-US" dirty="0" smtClean="0">
              <a:solidFill>
                <a:srgbClr val="002060"/>
              </a:solidFill>
              <a:latin typeface="Times New Roman" pitchFamily="18" charset="0"/>
              <a:cs typeface="Times New Roman" pitchFamily="18" charset="0"/>
            </a:endParaRPr>
          </a:p>
        </p:txBody>
      </p:sp>
    </p:spTree>
  </p:cSld>
  <p:clrMapOvr>
    <a:masterClrMapping/>
  </p:clrMapOvr>
  <p:transition>
    <p:dissolve/>
    <p:sndAc>
      <p:stSnd>
        <p:snd r:embed="rId2" name="chimes.wav"/>
      </p:stSnd>
    </p:sndAc>
  </p:transition>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内容占位符 2"/>
          <p:cNvSpPr>
            <a:spLocks noGrp="1"/>
          </p:cNvSpPr>
          <p:nvPr>
            <p:ph idx="1"/>
          </p:nvPr>
        </p:nvSpPr>
        <p:spPr>
          <a:xfrm>
            <a:off x="457200" y="762000"/>
            <a:ext cx="8231188" cy="5364163"/>
          </a:xfrm>
        </p:spPr>
        <p:txBody>
          <a:bodyPr/>
          <a:lstStyle/>
          <a:p>
            <a:pPr>
              <a:lnSpc>
                <a:spcPct val="130000"/>
              </a:lnSpc>
            </a:pPr>
            <a:r>
              <a:rPr lang="en-US" altLang="zh-CN" sz="2400" b="1" smtClean="0">
                <a:solidFill>
                  <a:srgbClr val="002060"/>
                </a:solidFill>
                <a:latin typeface="Times New Roman" pitchFamily="18" charset="0"/>
                <a:ea typeface="长城仿宋体" pitchFamily="49" charset="-122"/>
                <a:cs typeface="Times New Roman" pitchFamily="18" charset="0"/>
              </a:rPr>
              <a:t>《</a:t>
            </a:r>
            <a:r>
              <a:rPr lang="zh-CN" altLang="en-US" sz="2400" b="1" smtClean="0">
                <a:solidFill>
                  <a:srgbClr val="002060"/>
                </a:solidFill>
                <a:latin typeface="Times New Roman" pitchFamily="18" charset="0"/>
                <a:ea typeface="长城仿宋体" pitchFamily="49" charset="-122"/>
                <a:cs typeface="Times New Roman" pitchFamily="18" charset="0"/>
              </a:rPr>
              <a:t>商标法</a:t>
            </a:r>
            <a:r>
              <a:rPr lang="en-US" altLang="zh-CN" sz="2400" b="1" smtClean="0">
                <a:solidFill>
                  <a:srgbClr val="002060"/>
                </a:solidFill>
                <a:latin typeface="Times New Roman" pitchFamily="18" charset="0"/>
                <a:ea typeface="长城仿宋体" pitchFamily="49" charset="-122"/>
                <a:cs typeface="Times New Roman" pitchFamily="18" charset="0"/>
              </a:rPr>
              <a:t>》</a:t>
            </a:r>
            <a:r>
              <a:rPr lang="zh-CN" altLang="en-US" sz="2400" b="1" smtClean="0">
                <a:solidFill>
                  <a:srgbClr val="002060"/>
                </a:solidFill>
                <a:latin typeface="Times New Roman" pitchFamily="18" charset="0"/>
                <a:ea typeface="长城仿宋体" pitchFamily="49" charset="-122"/>
                <a:cs typeface="Times New Roman" pitchFamily="18" charset="0"/>
              </a:rPr>
              <a:t>第</a:t>
            </a:r>
            <a:r>
              <a:rPr lang="en-US" altLang="zh-CN" sz="2400" b="1" smtClean="0">
                <a:solidFill>
                  <a:srgbClr val="002060"/>
                </a:solidFill>
                <a:latin typeface="Times New Roman" pitchFamily="18" charset="0"/>
                <a:ea typeface="长城仿宋体" pitchFamily="49" charset="-122"/>
                <a:cs typeface="Times New Roman" pitchFamily="18" charset="0"/>
              </a:rPr>
              <a:t>16</a:t>
            </a:r>
            <a:r>
              <a:rPr lang="zh-CN" altLang="en-US" sz="2400" b="1" smtClean="0">
                <a:solidFill>
                  <a:srgbClr val="002060"/>
                </a:solidFill>
                <a:latin typeface="Times New Roman" pitchFamily="18" charset="0"/>
                <a:ea typeface="长城仿宋体" pitchFamily="49" charset="-122"/>
                <a:cs typeface="Times New Roman" pitchFamily="18" charset="0"/>
              </a:rPr>
              <a:t>条：</a:t>
            </a:r>
            <a:r>
              <a:rPr lang="zh-CN" altLang="en-US" sz="2400" smtClean="0">
                <a:solidFill>
                  <a:srgbClr val="002060"/>
                </a:solidFill>
                <a:latin typeface="Times New Roman" pitchFamily="18" charset="0"/>
                <a:ea typeface="长城仿宋体" pitchFamily="49" charset="-122"/>
                <a:cs typeface="Times New Roman" pitchFamily="18" charset="0"/>
              </a:rPr>
              <a:t>商标中有商品的地理标志，而该商品并非来源于该标志所标示的地区，误导公众的，不予注册并禁止使用；但是，已经善意取得注册的继续有效。</a:t>
            </a:r>
            <a:endParaRPr lang="en-US" altLang="zh-CN" sz="2400" smtClean="0">
              <a:solidFill>
                <a:srgbClr val="002060"/>
              </a:solidFill>
              <a:latin typeface="Times New Roman" pitchFamily="18" charset="0"/>
              <a:ea typeface="长城仿宋体" pitchFamily="49" charset="-122"/>
              <a:cs typeface="Times New Roman" pitchFamily="18" charset="0"/>
            </a:endParaRPr>
          </a:p>
          <a:p>
            <a:pPr>
              <a:lnSpc>
                <a:spcPct val="130000"/>
              </a:lnSpc>
            </a:pPr>
            <a:r>
              <a:rPr lang="zh-CN" altLang="en-US" sz="2400" smtClean="0">
                <a:solidFill>
                  <a:srgbClr val="002060"/>
                </a:solidFill>
                <a:latin typeface="Times New Roman" pitchFamily="18" charset="0"/>
                <a:ea typeface="长城仿宋体" pitchFamily="49" charset="-122"/>
                <a:cs typeface="Times New Roman" pitchFamily="18" charset="0"/>
              </a:rPr>
              <a:t>前款所称地理标志，是指标示某商品来源于某地区，该商品的特定质量、信誉或者其他特征，主要由该地区的自然因素或者人文因素所决定的标志。</a:t>
            </a:r>
          </a:p>
        </p:txBody>
      </p:sp>
    </p:spTree>
  </p:cSld>
  <p:clrMapOvr>
    <a:masterClrMapping/>
  </p:clrMapOvr>
  <p:transition>
    <p:dissolve/>
    <p:sndAc>
      <p:stSnd>
        <p:snd r:embed="rId2" name="chimes.wav"/>
      </p:stSnd>
    </p:sndAc>
  </p:transition>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内容占位符 2"/>
          <p:cNvSpPr>
            <a:spLocks noGrp="1"/>
          </p:cNvSpPr>
          <p:nvPr>
            <p:ph idx="1"/>
          </p:nvPr>
        </p:nvSpPr>
        <p:spPr>
          <a:xfrm>
            <a:off x="457200" y="838200"/>
            <a:ext cx="8231188" cy="5287963"/>
          </a:xfrm>
        </p:spPr>
        <p:txBody>
          <a:bodyPr/>
          <a:lstStyle/>
          <a:p>
            <a:pPr>
              <a:lnSpc>
                <a:spcPct val="150000"/>
              </a:lnSpc>
            </a:pPr>
            <a:r>
              <a:rPr lang="en-US" altLang="zh-CN" sz="2400" b="1" dirty="0" smtClean="0">
                <a:solidFill>
                  <a:srgbClr val="002060"/>
                </a:solidFill>
                <a:latin typeface="Times New Roman" pitchFamily="18" charset="0"/>
                <a:ea typeface="微软雅黑" pitchFamily="34" charset="-122"/>
                <a:cs typeface="Times New Roman" pitchFamily="18" charset="0"/>
              </a:rPr>
              <a:t>【2013</a:t>
            </a:r>
            <a:r>
              <a:rPr lang="zh-CN" altLang="en-US" sz="2400" b="1" dirty="0" smtClean="0">
                <a:solidFill>
                  <a:srgbClr val="002060"/>
                </a:solidFill>
                <a:latin typeface="Times New Roman" pitchFamily="18" charset="0"/>
                <a:ea typeface="微软雅黑" pitchFamily="34" charset="-122"/>
                <a:cs typeface="Times New Roman" pitchFamily="18" charset="0"/>
              </a:rPr>
              <a:t>年第</a:t>
            </a:r>
            <a:r>
              <a:rPr lang="en-US" altLang="zh-CN" sz="2400" b="1" dirty="0" smtClean="0">
                <a:solidFill>
                  <a:srgbClr val="002060"/>
                </a:solidFill>
                <a:latin typeface="Times New Roman" pitchFamily="18" charset="0"/>
                <a:ea typeface="微软雅黑" pitchFamily="34" charset="-122"/>
                <a:cs typeface="Times New Roman" pitchFamily="18" charset="0"/>
              </a:rPr>
              <a:t>6</a:t>
            </a:r>
            <a:r>
              <a:rPr lang="zh-CN" altLang="en-US" sz="2400" b="1" dirty="0" smtClean="0">
                <a:solidFill>
                  <a:srgbClr val="002060"/>
                </a:solidFill>
                <a:latin typeface="Times New Roman" pitchFamily="18" charset="0"/>
                <a:ea typeface="微软雅黑" pitchFamily="34" charset="-122"/>
                <a:cs typeface="Times New Roman" pitchFamily="18" charset="0"/>
              </a:rPr>
              <a:t>题</a:t>
            </a:r>
            <a:r>
              <a:rPr lang="en-US" altLang="zh-CN" sz="2400" b="1" dirty="0" smtClean="0">
                <a:solidFill>
                  <a:srgbClr val="002060"/>
                </a:solidFill>
                <a:latin typeface="Times New Roman" pitchFamily="18" charset="0"/>
                <a:ea typeface="微软雅黑" pitchFamily="34" charset="-122"/>
                <a:cs typeface="Times New Roman" pitchFamily="18" charset="0"/>
              </a:rPr>
              <a:t>】</a:t>
            </a:r>
            <a:r>
              <a:rPr lang="zh-CN" altLang="en-US" sz="2400" dirty="0" smtClean="0">
                <a:solidFill>
                  <a:srgbClr val="002060"/>
                </a:solidFill>
                <a:latin typeface="Times New Roman" pitchFamily="18" charset="0"/>
                <a:ea typeface="微软雅黑" pitchFamily="34" charset="-122"/>
                <a:cs typeface="Times New Roman" pitchFamily="18" charset="0"/>
              </a:rPr>
              <a:t>根据商标法及相关规定，下列哪种说法是正确的？</a:t>
            </a:r>
          </a:p>
          <a:p>
            <a:pPr>
              <a:lnSpc>
                <a:spcPct val="150000"/>
              </a:lnSpc>
            </a:pPr>
            <a:r>
              <a:rPr lang="en-US" altLang="zh-CN" sz="2400" dirty="0" smtClean="0">
                <a:solidFill>
                  <a:srgbClr val="002060"/>
                </a:solidFill>
                <a:latin typeface="Times New Roman" pitchFamily="18" charset="0"/>
                <a:ea typeface="微软雅黑" pitchFamily="34" charset="-122"/>
                <a:cs typeface="Times New Roman" pitchFamily="18" charset="0"/>
              </a:rPr>
              <a:t>A</a:t>
            </a:r>
            <a:r>
              <a:rPr lang="zh-CN" altLang="en-US" sz="2400" dirty="0" smtClean="0">
                <a:solidFill>
                  <a:srgbClr val="002060"/>
                </a:solidFill>
                <a:latin typeface="Times New Roman" pitchFamily="18" charset="0"/>
                <a:ea typeface="微软雅黑" pitchFamily="34" charset="-122"/>
                <a:cs typeface="Times New Roman" pitchFamily="18" charset="0"/>
              </a:rPr>
              <a:t>．在市场上销售的任何商品均须使用注册商标</a:t>
            </a:r>
          </a:p>
          <a:p>
            <a:pPr>
              <a:lnSpc>
                <a:spcPct val="150000"/>
              </a:lnSpc>
            </a:pPr>
            <a:r>
              <a:rPr lang="en-US" altLang="zh-CN" sz="2400" dirty="0" smtClean="0">
                <a:solidFill>
                  <a:srgbClr val="002060"/>
                </a:solidFill>
                <a:latin typeface="Times New Roman" pitchFamily="18" charset="0"/>
                <a:ea typeface="微软雅黑" pitchFamily="34" charset="-122"/>
                <a:cs typeface="Times New Roman" pitchFamily="18" charset="0"/>
              </a:rPr>
              <a:t>B</a:t>
            </a:r>
            <a:r>
              <a:rPr lang="zh-CN" altLang="en-US" sz="2400" dirty="0" smtClean="0">
                <a:solidFill>
                  <a:srgbClr val="002060"/>
                </a:solidFill>
                <a:latin typeface="Times New Roman" pitchFamily="18" charset="0"/>
                <a:ea typeface="微软雅黑" pitchFamily="34" charset="-122"/>
                <a:cs typeface="Times New Roman" pitchFamily="18" charset="0"/>
              </a:rPr>
              <a:t>．两个以上的自然人、法人或其他组织不得共同申请注册同一商标</a:t>
            </a:r>
          </a:p>
          <a:p>
            <a:pPr>
              <a:lnSpc>
                <a:spcPct val="150000"/>
              </a:lnSpc>
            </a:pPr>
            <a:r>
              <a:rPr lang="en-US" altLang="zh-CN" sz="2400" dirty="0" smtClean="0">
                <a:solidFill>
                  <a:srgbClr val="C00000"/>
                </a:solidFill>
                <a:latin typeface="Times New Roman" pitchFamily="18" charset="0"/>
                <a:ea typeface="微软雅黑" pitchFamily="34" charset="-122"/>
                <a:cs typeface="Times New Roman" pitchFamily="18" charset="0"/>
              </a:rPr>
              <a:t>C</a:t>
            </a:r>
            <a:r>
              <a:rPr lang="zh-CN" altLang="en-US" sz="2400" dirty="0" smtClean="0">
                <a:solidFill>
                  <a:srgbClr val="C00000"/>
                </a:solidFill>
                <a:latin typeface="Times New Roman" pitchFamily="18" charset="0"/>
                <a:ea typeface="微软雅黑" pitchFamily="34" charset="-122"/>
                <a:cs typeface="Times New Roman" pitchFamily="18" charset="0"/>
              </a:rPr>
              <a:t>．商标使用人应当对其使用商标的商品质量负责</a:t>
            </a:r>
          </a:p>
          <a:p>
            <a:pPr>
              <a:lnSpc>
                <a:spcPct val="150000"/>
              </a:lnSpc>
            </a:pPr>
            <a:r>
              <a:rPr lang="en-US" altLang="zh-CN" sz="2400" dirty="0" smtClean="0">
                <a:solidFill>
                  <a:srgbClr val="002060"/>
                </a:solidFill>
                <a:latin typeface="Times New Roman" pitchFamily="18" charset="0"/>
                <a:ea typeface="微软雅黑" pitchFamily="34" charset="-122"/>
                <a:cs typeface="Times New Roman" pitchFamily="18" charset="0"/>
              </a:rPr>
              <a:t>D</a:t>
            </a:r>
            <a:r>
              <a:rPr lang="zh-CN" altLang="en-US" sz="2400" dirty="0" smtClean="0">
                <a:solidFill>
                  <a:srgbClr val="002060"/>
                </a:solidFill>
                <a:latin typeface="Times New Roman" pitchFamily="18" charset="0"/>
                <a:ea typeface="微软雅黑" pitchFamily="34" charset="-122"/>
                <a:cs typeface="Times New Roman" pitchFamily="18" charset="0"/>
              </a:rPr>
              <a:t>．商标中有商品地理标志的，不予注册并禁止使用</a:t>
            </a:r>
          </a:p>
          <a:p>
            <a:endParaRPr lang="zh-CN" altLang="en-US" dirty="0" smtClean="0">
              <a:solidFill>
                <a:srgbClr val="002060"/>
              </a:solidFill>
              <a:latin typeface="Times New Roman" pitchFamily="18" charset="0"/>
              <a:cs typeface="Times New Roman" pitchFamily="18" charset="0"/>
            </a:endParaRPr>
          </a:p>
        </p:txBody>
      </p:sp>
    </p:spTree>
  </p:cSld>
  <p:clrMapOvr>
    <a:masterClrMapping/>
  </p:clrMapOvr>
  <p:transition>
    <p:dissolve/>
    <p:sndAc>
      <p:stSnd>
        <p:snd r:embed="rId2" name="chimes.wav"/>
      </p:stSnd>
    </p:sndAc>
  </p:transition>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内容占位符 4"/>
          <p:cNvSpPr>
            <a:spLocks noGrp="1"/>
          </p:cNvSpPr>
          <p:nvPr>
            <p:ph idx="1"/>
          </p:nvPr>
        </p:nvSpPr>
        <p:spPr>
          <a:xfrm>
            <a:off x="457200" y="762000"/>
            <a:ext cx="8231188" cy="5364163"/>
          </a:xfrm>
        </p:spPr>
        <p:txBody>
          <a:bodyPr/>
          <a:lstStyle/>
          <a:p>
            <a:pPr>
              <a:lnSpc>
                <a:spcPct val="150000"/>
              </a:lnSpc>
            </a:pPr>
            <a:r>
              <a:rPr lang="zh-CN" altLang="en-US" sz="2600" b="1" dirty="0" smtClean="0">
                <a:solidFill>
                  <a:srgbClr val="002060"/>
                </a:solidFill>
                <a:latin typeface="Times New Roman" pitchFamily="18" charset="0"/>
                <a:ea typeface="微软雅黑" pitchFamily="34" charset="-122"/>
                <a:cs typeface="Times New Roman" pitchFamily="18" charset="0"/>
              </a:rPr>
              <a:t>（三）注册商标的类型</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a:lnSpc>
                <a:spcPct val="150000"/>
              </a:lnSpc>
            </a:pPr>
            <a:r>
              <a:rPr lang="en-US" altLang="zh-CN" sz="2400" b="1" dirty="0" smtClean="0">
                <a:solidFill>
                  <a:srgbClr val="002060"/>
                </a:solidFill>
                <a:latin typeface="Times New Roman" pitchFamily="18" charset="0"/>
                <a:ea typeface="长城仿宋体" pitchFamily="49" charset="-122"/>
                <a:cs typeface="Times New Roman" pitchFamily="18" charset="0"/>
              </a:rPr>
              <a:t>1</a:t>
            </a:r>
            <a:r>
              <a:rPr lang="zh-CN" altLang="en-US" sz="2400" b="1" dirty="0" smtClean="0">
                <a:solidFill>
                  <a:srgbClr val="002060"/>
                </a:solidFill>
                <a:latin typeface="Times New Roman" pitchFamily="18" charset="0"/>
                <a:ea typeface="长城仿宋体" pitchFamily="49" charset="-122"/>
                <a:cs typeface="Times New Roman" pitchFamily="18" charset="0"/>
              </a:rPr>
              <a:t>．</a:t>
            </a:r>
            <a:r>
              <a:rPr lang="en-US" altLang="zh-CN" sz="2400" b="1" dirty="0" smtClean="0">
                <a:solidFill>
                  <a:srgbClr val="002060"/>
                </a:solidFill>
                <a:latin typeface="Times New Roman" pitchFamily="18" charset="0"/>
                <a:ea typeface="长城仿宋体" pitchFamily="49" charset="-122"/>
                <a:cs typeface="Times New Roman" pitchFamily="18" charset="0"/>
              </a:rPr>
              <a:t> </a:t>
            </a:r>
            <a:r>
              <a:rPr lang="zh-CN" altLang="en-US" sz="2400" b="1" dirty="0" smtClean="0">
                <a:solidFill>
                  <a:srgbClr val="002060"/>
                </a:solidFill>
                <a:latin typeface="Times New Roman" pitchFamily="18" charset="0"/>
                <a:ea typeface="长城仿宋体" pitchFamily="49" charset="-122"/>
                <a:cs typeface="Times New Roman" pitchFamily="18" charset="0"/>
              </a:rPr>
              <a:t>商品商标、服务商标</a:t>
            </a:r>
            <a:endParaRPr lang="en-US" altLang="zh-CN" sz="2400" b="1"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en-US" altLang="zh-CN" sz="2200" b="1" dirty="0" smtClean="0">
                <a:solidFill>
                  <a:srgbClr val="002060"/>
                </a:solidFill>
                <a:latin typeface="Times New Roman" pitchFamily="18" charset="0"/>
                <a:ea typeface="长城仿宋体" pitchFamily="49" charset="-122"/>
                <a:cs typeface="Times New Roman" pitchFamily="18" charset="0"/>
              </a:rPr>
              <a:t>《</a:t>
            </a:r>
            <a:r>
              <a:rPr lang="zh-CN" altLang="en-US" sz="2200" b="1" dirty="0" smtClean="0">
                <a:solidFill>
                  <a:srgbClr val="002060"/>
                </a:solidFill>
                <a:latin typeface="Times New Roman" pitchFamily="18" charset="0"/>
                <a:ea typeface="长城仿宋体" pitchFamily="49" charset="-122"/>
                <a:cs typeface="Times New Roman" pitchFamily="18" charset="0"/>
              </a:rPr>
              <a:t>商标法</a:t>
            </a:r>
            <a:r>
              <a:rPr lang="en-US" altLang="zh-CN" sz="2200" b="1" dirty="0" smtClean="0">
                <a:solidFill>
                  <a:srgbClr val="002060"/>
                </a:solidFill>
                <a:latin typeface="Times New Roman" pitchFamily="18" charset="0"/>
                <a:ea typeface="长城仿宋体" pitchFamily="49" charset="-122"/>
                <a:cs typeface="Times New Roman" pitchFamily="18" charset="0"/>
              </a:rPr>
              <a:t>》</a:t>
            </a:r>
            <a:r>
              <a:rPr lang="zh-CN" altLang="en-US" sz="2200" b="1" dirty="0" smtClean="0">
                <a:solidFill>
                  <a:srgbClr val="002060"/>
                </a:solidFill>
                <a:latin typeface="Times New Roman" pitchFamily="18" charset="0"/>
                <a:ea typeface="长城仿宋体" pitchFamily="49" charset="-122"/>
                <a:cs typeface="Times New Roman" pitchFamily="18" charset="0"/>
              </a:rPr>
              <a:t>第</a:t>
            </a:r>
            <a:r>
              <a:rPr lang="en-US" altLang="zh-CN" sz="2200" b="1" dirty="0" smtClean="0">
                <a:solidFill>
                  <a:srgbClr val="002060"/>
                </a:solidFill>
                <a:latin typeface="Times New Roman" pitchFamily="18" charset="0"/>
                <a:ea typeface="长城仿宋体" pitchFamily="49" charset="-122"/>
                <a:cs typeface="Times New Roman" pitchFamily="18" charset="0"/>
              </a:rPr>
              <a:t>4</a:t>
            </a:r>
            <a:r>
              <a:rPr lang="zh-CN" altLang="en-US" sz="2200" b="1" dirty="0" smtClean="0">
                <a:solidFill>
                  <a:srgbClr val="002060"/>
                </a:solidFill>
                <a:latin typeface="Times New Roman" pitchFamily="18" charset="0"/>
                <a:ea typeface="长城仿宋体" pitchFamily="49" charset="-122"/>
                <a:cs typeface="Times New Roman" pitchFamily="18" charset="0"/>
              </a:rPr>
              <a:t>条：</a:t>
            </a:r>
            <a:r>
              <a:rPr lang="zh-CN" altLang="en-US" sz="2200" dirty="0" smtClean="0">
                <a:solidFill>
                  <a:srgbClr val="002060"/>
                </a:solidFill>
                <a:latin typeface="Times New Roman" pitchFamily="18" charset="0"/>
                <a:ea typeface="长城仿宋体" pitchFamily="49" charset="-122"/>
                <a:cs typeface="Times New Roman" pitchFamily="18" charset="0"/>
              </a:rPr>
              <a:t>自然人、法人或者其他组织在生产经营活动中，对其商品或者服务需要取得商标专用权的，应当向商标局申请商标注册。</a:t>
            </a:r>
            <a:endParaRPr lang="en-US" altLang="zh-CN" sz="2200"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zh-CN" altLang="en-US" sz="2200" dirty="0" smtClean="0">
                <a:solidFill>
                  <a:srgbClr val="002060"/>
                </a:solidFill>
                <a:latin typeface="Times New Roman" pitchFamily="18" charset="0"/>
                <a:ea typeface="长城仿宋体" pitchFamily="49" charset="-122"/>
                <a:cs typeface="Times New Roman" pitchFamily="18" charset="0"/>
              </a:rPr>
              <a:t>本法有关商品商标的规定，适用于服务商标。</a:t>
            </a:r>
            <a:endParaRPr lang="zh-CN" altLang="en-US" sz="2200" b="1" dirty="0" smtClean="0">
              <a:solidFill>
                <a:srgbClr val="002060"/>
              </a:solidFill>
              <a:latin typeface="Times New Roman" pitchFamily="18" charset="0"/>
              <a:ea typeface="长城仿宋体" pitchFamily="49" charset="-122"/>
              <a:cs typeface="Times New Roman" pitchFamily="18" charset="0"/>
            </a:endParaRP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内容占位符 4"/>
          <p:cNvSpPr>
            <a:spLocks noGrp="1"/>
          </p:cNvSpPr>
          <p:nvPr>
            <p:ph idx="1"/>
          </p:nvPr>
        </p:nvSpPr>
        <p:spPr>
          <a:xfrm>
            <a:off x="457200" y="762000"/>
            <a:ext cx="8231188" cy="5364163"/>
          </a:xfrm>
        </p:spPr>
        <p:txBody>
          <a:bodyPr/>
          <a:lstStyle/>
          <a:p>
            <a:pPr>
              <a:lnSpc>
                <a:spcPct val="150000"/>
              </a:lnSpc>
            </a:pPr>
            <a:r>
              <a:rPr lang="en-US" altLang="zh-CN" sz="2800" b="1" dirty="0" smtClean="0">
                <a:solidFill>
                  <a:srgbClr val="002060"/>
                </a:solidFill>
                <a:latin typeface="Times New Roman" pitchFamily="18" charset="0"/>
                <a:ea typeface="长城仿宋体" pitchFamily="49" charset="-122"/>
                <a:cs typeface="Times New Roman" pitchFamily="18" charset="0"/>
              </a:rPr>
              <a:t>2</a:t>
            </a:r>
            <a:r>
              <a:rPr lang="zh-CN" altLang="en-US" sz="2800" b="1" dirty="0" smtClean="0">
                <a:solidFill>
                  <a:srgbClr val="002060"/>
                </a:solidFill>
                <a:latin typeface="Times New Roman" pitchFamily="18" charset="0"/>
                <a:ea typeface="长城仿宋体" pitchFamily="49" charset="-122"/>
                <a:cs typeface="Times New Roman" pitchFamily="18" charset="0"/>
              </a:rPr>
              <a:t>．</a:t>
            </a:r>
            <a:r>
              <a:rPr lang="en-US" altLang="zh-CN" sz="2800" b="1" dirty="0" smtClean="0">
                <a:solidFill>
                  <a:srgbClr val="002060"/>
                </a:solidFill>
                <a:latin typeface="Times New Roman" pitchFamily="18" charset="0"/>
                <a:ea typeface="长城仿宋体" pitchFamily="49" charset="-122"/>
                <a:cs typeface="Times New Roman" pitchFamily="18" charset="0"/>
              </a:rPr>
              <a:t> </a:t>
            </a:r>
            <a:r>
              <a:rPr lang="zh-CN" altLang="en-US" sz="2800" b="1" dirty="0" smtClean="0">
                <a:solidFill>
                  <a:srgbClr val="002060"/>
                </a:solidFill>
                <a:latin typeface="Times New Roman" pitchFamily="18" charset="0"/>
                <a:ea typeface="长城仿宋体" pitchFamily="49" charset="-122"/>
                <a:cs typeface="Times New Roman" pitchFamily="18" charset="0"/>
              </a:rPr>
              <a:t>集体商标、证明商标</a:t>
            </a:r>
            <a:endParaRPr lang="en-US" altLang="zh-CN" sz="2800" b="1"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zh-CN" altLang="en-US" sz="2200" b="1" dirty="0" smtClean="0">
                <a:solidFill>
                  <a:srgbClr val="002060"/>
                </a:solidFill>
                <a:latin typeface="Times New Roman" pitchFamily="18" charset="0"/>
                <a:ea typeface="长城仿宋体" pitchFamily="49" charset="-122"/>
                <a:cs typeface="Times New Roman" pitchFamily="18" charset="0"/>
              </a:rPr>
              <a:t>（</a:t>
            </a:r>
            <a:r>
              <a:rPr lang="en-US" altLang="zh-CN" sz="2200" b="1" dirty="0" smtClean="0">
                <a:solidFill>
                  <a:srgbClr val="002060"/>
                </a:solidFill>
                <a:latin typeface="Times New Roman" pitchFamily="18" charset="0"/>
                <a:ea typeface="长城仿宋体" pitchFamily="49" charset="-122"/>
                <a:cs typeface="Times New Roman" pitchFamily="18" charset="0"/>
              </a:rPr>
              <a:t>1</a:t>
            </a:r>
            <a:r>
              <a:rPr lang="zh-CN" altLang="en-US" sz="2200" b="1" dirty="0" smtClean="0">
                <a:solidFill>
                  <a:srgbClr val="002060"/>
                </a:solidFill>
                <a:latin typeface="Times New Roman" pitchFamily="18" charset="0"/>
                <a:ea typeface="长城仿宋体" pitchFamily="49" charset="-122"/>
                <a:cs typeface="Times New Roman" pitchFamily="18" charset="0"/>
              </a:rPr>
              <a:t>）</a:t>
            </a:r>
            <a:r>
              <a:rPr lang="zh-CN" altLang="zh-CN" sz="2200" b="1" dirty="0" smtClean="0">
                <a:solidFill>
                  <a:srgbClr val="002060"/>
                </a:solidFill>
                <a:latin typeface="Times New Roman" pitchFamily="18" charset="0"/>
                <a:ea typeface="长城仿宋体" pitchFamily="49" charset="-122"/>
                <a:cs typeface="Times New Roman" pitchFamily="18" charset="0"/>
              </a:rPr>
              <a:t>集体商标</a:t>
            </a:r>
            <a:r>
              <a:rPr lang="zh-CN" altLang="en-US" sz="2200" b="1" dirty="0" smtClean="0">
                <a:solidFill>
                  <a:srgbClr val="002060"/>
                </a:solidFill>
                <a:latin typeface="Times New Roman" pitchFamily="18" charset="0"/>
                <a:ea typeface="长城仿宋体" pitchFamily="49" charset="-122"/>
                <a:cs typeface="Times New Roman" pitchFamily="18" charset="0"/>
              </a:rPr>
              <a:t>：</a:t>
            </a:r>
            <a:r>
              <a:rPr lang="zh-CN" altLang="zh-CN" sz="2200" dirty="0" smtClean="0">
                <a:solidFill>
                  <a:srgbClr val="002060"/>
                </a:solidFill>
                <a:latin typeface="Times New Roman" pitchFamily="18" charset="0"/>
                <a:ea typeface="长城仿宋体" pitchFamily="49" charset="-122"/>
                <a:cs typeface="Times New Roman" pitchFamily="18" charset="0"/>
              </a:rPr>
              <a:t>以团体、协会或者其他组织名义注册，供该组织成员在商事活动中使用，以表明使用者在该组织中的成员资格的标志。</a:t>
            </a:r>
            <a:endParaRPr lang="en-US" altLang="zh-CN" sz="2200"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zh-CN" altLang="en-US" sz="2200" b="1" dirty="0" smtClean="0">
                <a:solidFill>
                  <a:srgbClr val="002060"/>
                </a:solidFill>
                <a:latin typeface="Times New Roman" pitchFamily="18" charset="0"/>
                <a:ea typeface="长城仿宋体" pitchFamily="49" charset="-122"/>
                <a:cs typeface="Times New Roman" pitchFamily="18" charset="0"/>
              </a:rPr>
              <a:t>（</a:t>
            </a:r>
            <a:r>
              <a:rPr lang="en-US" altLang="zh-CN" sz="2200" b="1" dirty="0" smtClean="0">
                <a:solidFill>
                  <a:srgbClr val="002060"/>
                </a:solidFill>
                <a:latin typeface="Times New Roman" pitchFamily="18" charset="0"/>
                <a:ea typeface="长城仿宋体" pitchFamily="49" charset="-122"/>
                <a:cs typeface="Times New Roman" pitchFamily="18" charset="0"/>
              </a:rPr>
              <a:t>2</a:t>
            </a:r>
            <a:r>
              <a:rPr lang="zh-CN" altLang="en-US" sz="2200" b="1" dirty="0" smtClean="0">
                <a:solidFill>
                  <a:srgbClr val="002060"/>
                </a:solidFill>
                <a:latin typeface="Times New Roman" pitchFamily="18" charset="0"/>
                <a:ea typeface="长城仿宋体" pitchFamily="49" charset="-122"/>
                <a:cs typeface="Times New Roman" pitchFamily="18" charset="0"/>
              </a:rPr>
              <a:t>）</a:t>
            </a:r>
            <a:r>
              <a:rPr lang="zh-CN" altLang="zh-CN" sz="2200" b="1" dirty="0" smtClean="0">
                <a:solidFill>
                  <a:srgbClr val="002060"/>
                </a:solidFill>
                <a:latin typeface="Times New Roman" pitchFamily="18" charset="0"/>
                <a:ea typeface="长城仿宋体" pitchFamily="49" charset="-122"/>
                <a:cs typeface="Times New Roman" pitchFamily="18" charset="0"/>
              </a:rPr>
              <a:t>证明商标</a:t>
            </a:r>
            <a:r>
              <a:rPr lang="zh-CN" altLang="en-US" sz="2200" b="1" dirty="0" smtClean="0">
                <a:solidFill>
                  <a:srgbClr val="002060"/>
                </a:solidFill>
                <a:latin typeface="Times New Roman" pitchFamily="18" charset="0"/>
                <a:ea typeface="长城仿宋体" pitchFamily="49" charset="-122"/>
                <a:cs typeface="Times New Roman" pitchFamily="18" charset="0"/>
              </a:rPr>
              <a:t>：</a:t>
            </a:r>
            <a:r>
              <a:rPr lang="zh-CN" altLang="zh-CN" sz="2200" dirty="0" smtClean="0">
                <a:solidFill>
                  <a:srgbClr val="002060"/>
                </a:solidFill>
                <a:latin typeface="Times New Roman" pitchFamily="18" charset="0"/>
                <a:ea typeface="长城仿宋体" pitchFamily="49" charset="-122"/>
                <a:cs typeface="Times New Roman" pitchFamily="18" charset="0"/>
              </a:rPr>
              <a:t>由对某种商品或者服务具有监督能力的组织所控制，而由该组织以外的单位或者个人使用于其商品或者服务，用以证明该商品或者服务的原产地、原料、制造方法、质量或者其他特定品质的标志。</a:t>
            </a:r>
            <a:endParaRPr lang="zh-CN" altLang="en-US" sz="2200" b="1" dirty="0" smtClean="0">
              <a:solidFill>
                <a:srgbClr val="002060"/>
              </a:solidFill>
              <a:latin typeface="Times New Roman" pitchFamily="18" charset="0"/>
              <a:ea typeface="长城仿宋体" pitchFamily="49" charset="-122"/>
              <a:cs typeface="Times New Roman" pitchFamily="18" charset="0"/>
            </a:endParaRP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内容占位符 4"/>
          <p:cNvSpPr>
            <a:spLocks noGrp="1"/>
          </p:cNvSpPr>
          <p:nvPr>
            <p:ph idx="1"/>
          </p:nvPr>
        </p:nvSpPr>
        <p:spPr>
          <a:xfrm>
            <a:off x="457200" y="762000"/>
            <a:ext cx="8231188" cy="5364163"/>
          </a:xfrm>
        </p:spPr>
        <p:txBody>
          <a:bodyPr/>
          <a:lstStyle/>
          <a:p>
            <a:pPr>
              <a:lnSpc>
                <a:spcPct val="150000"/>
              </a:lnSpc>
            </a:pPr>
            <a:r>
              <a:rPr lang="en-US" altLang="zh-CN" sz="2400" b="1" dirty="0" smtClean="0">
                <a:solidFill>
                  <a:srgbClr val="002060"/>
                </a:solidFill>
                <a:latin typeface="Times New Roman" pitchFamily="18" charset="0"/>
                <a:ea typeface="微软雅黑" pitchFamily="34" charset="-122"/>
                <a:cs typeface="Times New Roman" pitchFamily="18" charset="0"/>
              </a:rPr>
              <a:t>【2008</a:t>
            </a:r>
            <a:r>
              <a:rPr lang="zh-CN" altLang="en-US" sz="2400" b="1" dirty="0" smtClean="0">
                <a:solidFill>
                  <a:srgbClr val="002060"/>
                </a:solidFill>
                <a:latin typeface="Times New Roman" pitchFamily="18" charset="0"/>
                <a:ea typeface="微软雅黑" pitchFamily="34" charset="-122"/>
                <a:cs typeface="Times New Roman" pitchFamily="18" charset="0"/>
              </a:rPr>
              <a:t>年第</a:t>
            </a:r>
            <a:r>
              <a:rPr lang="en-US" altLang="zh-CN" sz="2400" b="1" dirty="0" smtClean="0">
                <a:solidFill>
                  <a:srgbClr val="002060"/>
                </a:solidFill>
                <a:latin typeface="Times New Roman" pitchFamily="18" charset="0"/>
                <a:ea typeface="微软雅黑" pitchFamily="34" charset="-122"/>
                <a:cs typeface="Times New Roman" pitchFamily="18" charset="0"/>
              </a:rPr>
              <a:t>6</a:t>
            </a:r>
            <a:r>
              <a:rPr lang="zh-CN" altLang="en-US" sz="2400" b="1" dirty="0" smtClean="0">
                <a:solidFill>
                  <a:srgbClr val="002060"/>
                </a:solidFill>
                <a:latin typeface="Times New Roman" pitchFamily="18" charset="0"/>
                <a:ea typeface="微软雅黑" pitchFamily="34" charset="-122"/>
                <a:cs typeface="Times New Roman" pitchFamily="18" charset="0"/>
              </a:rPr>
              <a:t>题</a:t>
            </a:r>
            <a:r>
              <a:rPr lang="en-US" altLang="zh-CN" sz="2400" b="1" dirty="0" smtClean="0">
                <a:solidFill>
                  <a:srgbClr val="002060"/>
                </a:solidFill>
                <a:latin typeface="Times New Roman" pitchFamily="18" charset="0"/>
                <a:ea typeface="微软雅黑" pitchFamily="34" charset="-122"/>
                <a:cs typeface="Times New Roman" pitchFamily="18" charset="0"/>
              </a:rPr>
              <a:t>】</a:t>
            </a:r>
            <a:r>
              <a:rPr lang="zh-CN" altLang="en-US" sz="2400" dirty="0" smtClean="0">
                <a:solidFill>
                  <a:srgbClr val="002060"/>
                </a:solidFill>
                <a:latin typeface="Times New Roman" pitchFamily="18" charset="0"/>
                <a:ea typeface="微软雅黑" pitchFamily="34" charset="-122"/>
                <a:cs typeface="Times New Roman" pitchFamily="18" charset="0"/>
              </a:rPr>
              <a:t>根据商标法及相关规定，申请注册集体商标和证明商标的，应当提交下列哪些文件？ </a:t>
            </a:r>
          </a:p>
          <a:p>
            <a:pPr>
              <a:lnSpc>
                <a:spcPct val="150000"/>
              </a:lnSpc>
            </a:pPr>
            <a:r>
              <a:rPr lang="en-US" altLang="zh-CN" sz="2400" dirty="0" smtClean="0">
                <a:solidFill>
                  <a:srgbClr val="C00000"/>
                </a:solidFill>
                <a:latin typeface="Times New Roman" pitchFamily="18" charset="0"/>
                <a:ea typeface="微软雅黑" pitchFamily="34" charset="-122"/>
                <a:cs typeface="Times New Roman" pitchFamily="18" charset="0"/>
              </a:rPr>
              <a:t>A</a:t>
            </a:r>
            <a:r>
              <a:rPr lang="zh-CN" altLang="en-US" sz="2400" dirty="0" smtClean="0">
                <a:solidFill>
                  <a:srgbClr val="C00000"/>
                </a:solidFill>
                <a:latin typeface="Times New Roman" pitchFamily="18" charset="0"/>
                <a:ea typeface="微软雅黑" pitchFamily="34" charset="-122"/>
                <a:cs typeface="Times New Roman" pitchFamily="18" charset="0"/>
              </a:rPr>
              <a:t>．</a:t>
            </a:r>
            <a:r>
              <a:rPr lang="en-US" altLang="zh-CN" sz="2400" dirty="0" smtClean="0">
                <a:solidFill>
                  <a:srgbClr val="C00000"/>
                </a:solidFill>
                <a:latin typeface="Times New Roman" pitchFamily="18" charset="0"/>
                <a:ea typeface="微软雅黑" pitchFamily="34" charset="-122"/>
                <a:cs typeface="Times New Roman" pitchFamily="18" charset="0"/>
              </a:rPr>
              <a:t> </a:t>
            </a:r>
            <a:r>
              <a:rPr lang="zh-CN" altLang="en-US" sz="2400" dirty="0" smtClean="0">
                <a:solidFill>
                  <a:srgbClr val="C00000"/>
                </a:solidFill>
                <a:latin typeface="Times New Roman" pitchFamily="18" charset="0"/>
                <a:ea typeface="微软雅黑" pitchFamily="34" charset="-122"/>
                <a:cs typeface="Times New Roman" pitchFamily="18" charset="0"/>
              </a:rPr>
              <a:t>商标注册申请书及商标图样       </a:t>
            </a:r>
            <a:endParaRPr lang="en-US" altLang="zh-CN" sz="2400" dirty="0" smtClean="0">
              <a:solidFill>
                <a:srgbClr val="C00000"/>
              </a:solidFill>
              <a:latin typeface="Times New Roman" pitchFamily="18" charset="0"/>
              <a:ea typeface="微软雅黑" pitchFamily="34" charset="-122"/>
              <a:cs typeface="Times New Roman" pitchFamily="18" charset="0"/>
            </a:endParaRPr>
          </a:p>
          <a:p>
            <a:pPr>
              <a:lnSpc>
                <a:spcPct val="150000"/>
              </a:lnSpc>
            </a:pPr>
            <a:r>
              <a:rPr lang="en-US" altLang="zh-CN" sz="2400" dirty="0" smtClean="0">
                <a:solidFill>
                  <a:srgbClr val="C00000"/>
                </a:solidFill>
                <a:latin typeface="Times New Roman" pitchFamily="18" charset="0"/>
                <a:ea typeface="微软雅黑" pitchFamily="34" charset="-122"/>
                <a:cs typeface="Times New Roman" pitchFamily="18" charset="0"/>
              </a:rPr>
              <a:t>B</a:t>
            </a:r>
            <a:r>
              <a:rPr lang="zh-CN" altLang="en-US" sz="2400" dirty="0" smtClean="0">
                <a:solidFill>
                  <a:srgbClr val="C00000"/>
                </a:solidFill>
                <a:latin typeface="Times New Roman" pitchFamily="18" charset="0"/>
                <a:ea typeface="微软雅黑" pitchFamily="34" charset="-122"/>
                <a:cs typeface="Times New Roman" pitchFamily="18" charset="0"/>
              </a:rPr>
              <a:t>．</a:t>
            </a:r>
            <a:r>
              <a:rPr lang="en-US" altLang="zh-CN" sz="2400" dirty="0" smtClean="0">
                <a:solidFill>
                  <a:srgbClr val="C00000"/>
                </a:solidFill>
                <a:latin typeface="Times New Roman" pitchFamily="18" charset="0"/>
                <a:ea typeface="微软雅黑" pitchFamily="34" charset="-122"/>
                <a:cs typeface="Times New Roman" pitchFamily="18" charset="0"/>
              </a:rPr>
              <a:t> </a:t>
            </a:r>
            <a:r>
              <a:rPr lang="zh-CN" altLang="en-US" sz="2400" dirty="0" smtClean="0">
                <a:solidFill>
                  <a:srgbClr val="C00000"/>
                </a:solidFill>
                <a:latin typeface="Times New Roman" pitchFamily="18" charset="0"/>
                <a:ea typeface="微软雅黑" pitchFamily="34" charset="-122"/>
                <a:cs typeface="Times New Roman" pitchFamily="18" charset="0"/>
              </a:rPr>
              <a:t>主体资格证明文件 </a:t>
            </a:r>
          </a:p>
          <a:p>
            <a:pPr>
              <a:lnSpc>
                <a:spcPct val="150000"/>
              </a:lnSpc>
            </a:pPr>
            <a:r>
              <a:rPr lang="en-US" altLang="zh-CN" sz="2400" dirty="0" smtClean="0">
                <a:solidFill>
                  <a:srgbClr val="C00000"/>
                </a:solidFill>
                <a:latin typeface="Times New Roman" pitchFamily="18" charset="0"/>
                <a:ea typeface="微软雅黑" pitchFamily="34" charset="-122"/>
                <a:cs typeface="Times New Roman" pitchFamily="18" charset="0"/>
              </a:rPr>
              <a:t>C</a:t>
            </a:r>
            <a:r>
              <a:rPr lang="zh-CN" altLang="en-US" sz="2400" dirty="0" smtClean="0">
                <a:solidFill>
                  <a:srgbClr val="C00000"/>
                </a:solidFill>
                <a:latin typeface="Times New Roman" pitchFamily="18" charset="0"/>
                <a:ea typeface="微软雅黑" pitchFamily="34" charset="-122"/>
                <a:cs typeface="Times New Roman" pitchFamily="18" charset="0"/>
              </a:rPr>
              <a:t>．</a:t>
            </a:r>
            <a:r>
              <a:rPr lang="en-US" altLang="zh-CN" sz="2400" dirty="0" smtClean="0">
                <a:solidFill>
                  <a:srgbClr val="C00000"/>
                </a:solidFill>
                <a:latin typeface="Times New Roman" pitchFamily="18" charset="0"/>
                <a:ea typeface="微软雅黑" pitchFamily="34" charset="-122"/>
                <a:cs typeface="Times New Roman" pitchFamily="18" charset="0"/>
              </a:rPr>
              <a:t> </a:t>
            </a:r>
            <a:r>
              <a:rPr lang="zh-CN" altLang="en-US" sz="2400" dirty="0" smtClean="0">
                <a:solidFill>
                  <a:srgbClr val="C00000"/>
                </a:solidFill>
                <a:latin typeface="Times New Roman" pitchFamily="18" charset="0"/>
                <a:ea typeface="微软雅黑" pitchFamily="34" charset="-122"/>
                <a:cs typeface="Times New Roman" pitchFamily="18" charset="0"/>
              </a:rPr>
              <a:t>使用管理规则                       </a:t>
            </a:r>
            <a:r>
              <a:rPr lang="en-US" altLang="zh-CN" sz="2400" dirty="0" smtClean="0">
                <a:solidFill>
                  <a:srgbClr val="C00000"/>
                </a:solidFill>
                <a:latin typeface="Times New Roman" pitchFamily="18" charset="0"/>
                <a:ea typeface="微软雅黑" pitchFamily="34" charset="-122"/>
                <a:cs typeface="Times New Roman" pitchFamily="18" charset="0"/>
              </a:rPr>
              <a:t>    </a:t>
            </a:r>
          </a:p>
          <a:p>
            <a:pPr>
              <a:lnSpc>
                <a:spcPct val="150000"/>
              </a:lnSpc>
            </a:pPr>
            <a:r>
              <a:rPr lang="en-US" altLang="zh-CN" sz="2400" dirty="0" smtClean="0">
                <a:solidFill>
                  <a:srgbClr val="002060"/>
                </a:solidFill>
                <a:latin typeface="Times New Roman" pitchFamily="18" charset="0"/>
                <a:ea typeface="微软雅黑" pitchFamily="34" charset="-122"/>
                <a:cs typeface="Times New Roman" pitchFamily="18" charset="0"/>
              </a:rPr>
              <a:t>D</a:t>
            </a:r>
            <a:r>
              <a:rPr lang="zh-CN" altLang="en-US" sz="2400" dirty="0" smtClean="0">
                <a:solidFill>
                  <a:srgbClr val="002060"/>
                </a:solidFill>
                <a:latin typeface="Times New Roman" pitchFamily="18" charset="0"/>
                <a:ea typeface="微软雅黑" pitchFamily="34" charset="-122"/>
                <a:cs typeface="Times New Roman" pitchFamily="18" charset="0"/>
              </a:rPr>
              <a:t>．</a:t>
            </a:r>
            <a:r>
              <a:rPr lang="en-US" altLang="zh-CN" sz="2400" dirty="0" smtClean="0">
                <a:solidFill>
                  <a:srgbClr val="002060"/>
                </a:solidFill>
                <a:latin typeface="Times New Roman" pitchFamily="18" charset="0"/>
                <a:ea typeface="微软雅黑" pitchFamily="34" charset="-122"/>
                <a:cs typeface="Times New Roman" pitchFamily="18" charset="0"/>
              </a:rPr>
              <a:t> </a:t>
            </a:r>
            <a:r>
              <a:rPr lang="zh-CN" altLang="en-US" sz="2400" dirty="0" smtClean="0">
                <a:solidFill>
                  <a:srgbClr val="002060"/>
                </a:solidFill>
                <a:latin typeface="Times New Roman" pitchFamily="18" charset="0"/>
                <a:ea typeface="微软雅黑" pitchFamily="34" charset="-122"/>
                <a:cs typeface="Times New Roman" pitchFamily="18" charset="0"/>
              </a:rPr>
              <a:t>上级主管部门出具的批准文件</a:t>
            </a:r>
            <a:r>
              <a:rPr lang="zh-CN" altLang="en-US" sz="2200" b="1" dirty="0" smtClean="0">
                <a:solidFill>
                  <a:srgbClr val="002060"/>
                </a:solidFill>
                <a:latin typeface="Times New Roman" pitchFamily="18" charset="0"/>
                <a:ea typeface="长城仿宋体" pitchFamily="49" charset="-122"/>
                <a:cs typeface="Times New Roman" pitchFamily="18" charset="0"/>
              </a:rPr>
              <a:t/>
            </a:r>
            <a:br>
              <a:rPr lang="zh-CN" altLang="en-US" sz="2200" b="1" dirty="0" smtClean="0">
                <a:solidFill>
                  <a:srgbClr val="002060"/>
                </a:solidFill>
                <a:latin typeface="Times New Roman" pitchFamily="18" charset="0"/>
                <a:ea typeface="长城仿宋体" pitchFamily="49" charset="-122"/>
                <a:cs typeface="Times New Roman" pitchFamily="18" charset="0"/>
              </a:rPr>
            </a:br>
            <a:endParaRPr lang="zh-CN" altLang="en-US" sz="2200" b="1" dirty="0" smtClean="0">
              <a:solidFill>
                <a:srgbClr val="002060"/>
              </a:solidFill>
              <a:latin typeface="Times New Roman" pitchFamily="18" charset="0"/>
              <a:ea typeface="长城仿宋体" pitchFamily="49" charset="-122"/>
              <a:cs typeface="Times New Roman" pitchFamily="18" charset="0"/>
            </a:endParaRP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762000"/>
            <a:ext cx="8231188" cy="5364163"/>
          </a:xfrm>
        </p:spPr>
        <p:txBody>
          <a:bodyPr>
            <a:normAutofit/>
          </a:bodyPr>
          <a:lstStyle/>
          <a:p>
            <a:pPr>
              <a:lnSpc>
                <a:spcPct val="140000"/>
              </a:lnSpc>
            </a:pPr>
            <a:r>
              <a:rPr lang="en-US" altLang="zh-CN" sz="2400" b="1" dirty="0" smtClean="0">
                <a:solidFill>
                  <a:srgbClr val="002060"/>
                </a:solidFill>
                <a:latin typeface="Times New Roman" pitchFamily="18" charset="0"/>
                <a:ea typeface="微软雅黑" pitchFamily="34" charset="-122"/>
                <a:cs typeface="Times New Roman" pitchFamily="18" charset="0"/>
              </a:rPr>
              <a:t>【2011</a:t>
            </a:r>
            <a:r>
              <a:rPr lang="zh-CN" altLang="en-US" sz="2400" b="1" dirty="0" smtClean="0">
                <a:solidFill>
                  <a:srgbClr val="002060"/>
                </a:solidFill>
                <a:latin typeface="Times New Roman" pitchFamily="18" charset="0"/>
                <a:ea typeface="微软雅黑" pitchFamily="34" charset="-122"/>
                <a:cs typeface="Times New Roman" pitchFamily="18" charset="0"/>
              </a:rPr>
              <a:t>年第</a:t>
            </a:r>
            <a:r>
              <a:rPr lang="en-US" altLang="zh-CN" sz="2400" b="1" dirty="0" smtClean="0">
                <a:solidFill>
                  <a:srgbClr val="002060"/>
                </a:solidFill>
                <a:latin typeface="Times New Roman" pitchFamily="18" charset="0"/>
                <a:ea typeface="微软雅黑" pitchFamily="34" charset="-122"/>
                <a:cs typeface="Times New Roman" pitchFamily="18" charset="0"/>
              </a:rPr>
              <a:t>87</a:t>
            </a:r>
            <a:r>
              <a:rPr lang="zh-CN" altLang="en-US" sz="2400" b="1" dirty="0" smtClean="0">
                <a:solidFill>
                  <a:srgbClr val="002060"/>
                </a:solidFill>
                <a:latin typeface="Times New Roman" pitchFamily="18" charset="0"/>
                <a:ea typeface="微软雅黑" pitchFamily="34" charset="-122"/>
                <a:cs typeface="Times New Roman" pitchFamily="18" charset="0"/>
              </a:rPr>
              <a:t>题</a:t>
            </a:r>
            <a:r>
              <a:rPr lang="en-US" altLang="zh-CN" sz="2400" b="1" dirty="0" smtClean="0">
                <a:solidFill>
                  <a:srgbClr val="002060"/>
                </a:solidFill>
                <a:latin typeface="Times New Roman" pitchFamily="18" charset="0"/>
                <a:ea typeface="微软雅黑" pitchFamily="34" charset="-122"/>
                <a:cs typeface="Times New Roman" pitchFamily="18" charset="0"/>
              </a:rPr>
              <a:t>】</a:t>
            </a:r>
            <a:r>
              <a:rPr lang="zh-CN" altLang="en-US" sz="2400" dirty="0" smtClean="0">
                <a:solidFill>
                  <a:srgbClr val="002060"/>
                </a:solidFill>
                <a:latin typeface="Times New Roman" pitchFamily="18" charset="0"/>
                <a:ea typeface="微软雅黑" pitchFamily="34" charset="-122"/>
                <a:cs typeface="Times New Roman" pitchFamily="18" charset="0"/>
              </a:rPr>
              <a:t>根据商标法及相关规定，下列关于证明商标的说法哪些是正确的？</a:t>
            </a:r>
          </a:p>
          <a:p>
            <a:pPr>
              <a:lnSpc>
                <a:spcPct val="150000"/>
              </a:lnSpc>
            </a:pPr>
            <a:r>
              <a:rPr lang="en-US" altLang="zh-CN" sz="2400" dirty="0" smtClean="0">
                <a:solidFill>
                  <a:srgbClr val="C00000"/>
                </a:solidFill>
                <a:latin typeface="Times New Roman" pitchFamily="18" charset="0"/>
                <a:ea typeface="微软雅黑" pitchFamily="34" charset="-122"/>
                <a:cs typeface="Times New Roman" pitchFamily="18" charset="0"/>
              </a:rPr>
              <a:t>A</a:t>
            </a:r>
            <a:r>
              <a:rPr lang="zh-CN" altLang="en-US" sz="2400" dirty="0" smtClean="0">
                <a:solidFill>
                  <a:srgbClr val="C00000"/>
                </a:solidFill>
                <a:latin typeface="Times New Roman" pitchFamily="18" charset="0"/>
                <a:ea typeface="微软雅黑" pitchFamily="34" charset="-122"/>
                <a:cs typeface="Times New Roman" pitchFamily="18" charset="0"/>
              </a:rPr>
              <a:t>．由对某种商品或者服务具有监督能力的组织所控制</a:t>
            </a:r>
          </a:p>
          <a:p>
            <a:pPr>
              <a:lnSpc>
                <a:spcPct val="150000"/>
              </a:lnSpc>
            </a:pPr>
            <a:r>
              <a:rPr lang="en-US" altLang="zh-CN" sz="2400" dirty="0" smtClean="0">
                <a:solidFill>
                  <a:srgbClr val="002060"/>
                </a:solidFill>
                <a:latin typeface="Times New Roman" pitchFamily="18" charset="0"/>
                <a:ea typeface="微软雅黑" pitchFamily="34" charset="-122"/>
                <a:cs typeface="Times New Roman" pitchFamily="18" charset="0"/>
              </a:rPr>
              <a:t>B</a:t>
            </a:r>
            <a:r>
              <a:rPr lang="zh-CN" altLang="en-US" sz="2400" dirty="0" smtClean="0">
                <a:solidFill>
                  <a:srgbClr val="002060"/>
                </a:solidFill>
                <a:latin typeface="Times New Roman" pitchFamily="18" charset="0"/>
                <a:ea typeface="微软雅黑" pitchFamily="34" charset="-122"/>
                <a:cs typeface="Times New Roman" pitchFamily="18" charset="0"/>
              </a:rPr>
              <a:t>．由对某种商品或者服务具有监督能力的组织成员内的单位或者个人使用于其商品或者服务</a:t>
            </a:r>
          </a:p>
          <a:p>
            <a:pPr>
              <a:lnSpc>
                <a:spcPct val="140000"/>
              </a:lnSpc>
            </a:pPr>
            <a:r>
              <a:rPr lang="en-US" altLang="zh-CN" sz="2400" dirty="0" smtClean="0">
                <a:solidFill>
                  <a:srgbClr val="C00000"/>
                </a:solidFill>
                <a:latin typeface="Times New Roman" pitchFamily="18" charset="0"/>
                <a:ea typeface="微软雅黑" pitchFamily="34" charset="-122"/>
                <a:cs typeface="Times New Roman" pitchFamily="18" charset="0"/>
              </a:rPr>
              <a:t>C</a:t>
            </a:r>
            <a:r>
              <a:rPr lang="zh-CN" altLang="en-US" sz="2400" dirty="0" smtClean="0">
                <a:solidFill>
                  <a:srgbClr val="C00000"/>
                </a:solidFill>
                <a:latin typeface="Times New Roman" pitchFamily="18" charset="0"/>
                <a:ea typeface="微软雅黑" pitchFamily="34" charset="-122"/>
                <a:cs typeface="Times New Roman" pitchFamily="18" charset="0"/>
              </a:rPr>
              <a:t>．用以证明该商品或者服务的原产地、原料、制造方法、质量或者其他特定品质</a:t>
            </a:r>
          </a:p>
          <a:p>
            <a:pPr>
              <a:lnSpc>
                <a:spcPct val="150000"/>
              </a:lnSpc>
            </a:pPr>
            <a:r>
              <a:rPr lang="en-US" altLang="zh-CN" sz="2400" dirty="0" smtClean="0">
                <a:solidFill>
                  <a:srgbClr val="002060"/>
                </a:solidFill>
                <a:latin typeface="Times New Roman" pitchFamily="18" charset="0"/>
                <a:ea typeface="微软雅黑" pitchFamily="34" charset="-122"/>
                <a:cs typeface="Times New Roman" pitchFamily="18" charset="0"/>
              </a:rPr>
              <a:t>D</a:t>
            </a:r>
            <a:r>
              <a:rPr lang="zh-CN" altLang="en-US" sz="2400" dirty="0" smtClean="0">
                <a:solidFill>
                  <a:srgbClr val="002060"/>
                </a:solidFill>
                <a:latin typeface="Times New Roman" pitchFamily="18" charset="0"/>
                <a:ea typeface="微软雅黑" pitchFamily="34" charset="-122"/>
                <a:cs typeface="Times New Roman" pitchFamily="18" charset="0"/>
              </a:rPr>
              <a:t>．以团体、协会或者其他组织名义注册，供该组织成员在商事活动中使用，以表明使用者在该组织中的成员资格</a:t>
            </a:r>
          </a:p>
          <a:p>
            <a:pPr>
              <a:lnSpc>
                <a:spcPct val="80000"/>
              </a:lnSpc>
            </a:pPr>
            <a:endParaRPr lang="zh-CN" altLang="en-US" sz="2400" dirty="0" smtClean="0">
              <a:solidFill>
                <a:srgbClr val="002060"/>
              </a:solidFill>
              <a:latin typeface="Times New Roman" pitchFamily="18" charset="0"/>
              <a:ea typeface="微软雅黑" pitchFamily="34" charset="-122"/>
              <a:cs typeface="Times New Roman" pitchFamily="18" charset="0"/>
            </a:endParaRPr>
          </a:p>
        </p:txBody>
      </p:sp>
    </p:spTree>
  </p:cSld>
  <p:clrMapOvr>
    <a:masterClrMapping/>
  </p:clrMapOvr>
  <p:transition>
    <p:dissolve/>
    <p:sndAc>
      <p:stSnd>
        <p:snd r:embed="rId2" name="chimes.wav"/>
      </p:stSnd>
    </p:sndAc>
  </p:transition>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p:cNvSpPr>
            <a:spLocks noGrp="1"/>
          </p:cNvSpPr>
          <p:nvPr>
            <p:ph idx="1"/>
          </p:nvPr>
        </p:nvSpPr>
        <p:spPr>
          <a:xfrm>
            <a:off x="457200" y="762000"/>
            <a:ext cx="8231188" cy="5364163"/>
          </a:xfrm>
        </p:spPr>
        <p:txBody>
          <a:bodyPr>
            <a:normAutofit/>
          </a:bodyPr>
          <a:lstStyle/>
          <a:p>
            <a:pPr>
              <a:lnSpc>
                <a:spcPct val="150000"/>
              </a:lnSpc>
            </a:pPr>
            <a:r>
              <a:rPr lang="zh-CN" altLang="en-US" sz="2600" b="1" dirty="0" smtClean="0">
                <a:solidFill>
                  <a:srgbClr val="002060"/>
                </a:solidFill>
                <a:latin typeface="Times New Roman" pitchFamily="18" charset="0"/>
                <a:ea typeface="微软雅黑" pitchFamily="34" charset="-122"/>
                <a:cs typeface="Times New Roman" pitchFamily="18" charset="0"/>
              </a:rPr>
              <a:t>（四）商标注册的条件</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a:lnSpc>
                <a:spcPct val="150000"/>
              </a:lnSpc>
            </a:pPr>
            <a:r>
              <a:rPr lang="en-US" altLang="zh-CN" sz="2000" b="1" dirty="0" smtClean="0">
                <a:solidFill>
                  <a:srgbClr val="002060"/>
                </a:solidFill>
                <a:latin typeface="Times New Roman" pitchFamily="18" charset="0"/>
                <a:ea typeface="长城仿宋体" pitchFamily="49" charset="-122"/>
                <a:cs typeface="Times New Roman" pitchFamily="18" charset="0"/>
              </a:rPr>
              <a:t>《</a:t>
            </a:r>
            <a:r>
              <a:rPr lang="zh-CN" altLang="en-US" sz="2000" b="1" dirty="0" smtClean="0">
                <a:solidFill>
                  <a:srgbClr val="002060"/>
                </a:solidFill>
                <a:latin typeface="Times New Roman" pitchFamily="18" charset="0"/>
                <a:ea typeface="长城仿宋体" pitchFamily="49" charset="-122"/>
                <a:cs typeface="Times New Roman" pitchFamily="18" charset="0"/>
              </a:rPr>
              <a:t>商标法</a:t>
            </a:r>
            <a:r>
              <a:rPr lang="en-US" altLang="zh-CN" sz="2000" b="1" dirty="0" smtClean="0">
                <a:solidFill>
                  <a:srgbClr val="002060"/>
                </a:solidFill>
                <a:latin typeface="Times New Roman" pitchFamily="18" charset="0"/>
                <a:ea typeface="长城仿宋体" pitchFamily="49" charset="-122"/>
                <a:cs typeface="Times New Roman" pitchFamily="18" charset="0"/>
              </a:rPr>
              <a:t>》</a:t>
            </a:r>
            <a:r>
              <a:rPr lang="zh-CN" altLang="en-US" sz="2000" b="1" dirty="0" smtClean="0">
                <a:solidFill>
                  <a:srgbClr val="002060"/>
                </a:solidFill>
                <a:latin typeface="Times New Roman" pitchFamily="18" charset="0"/>
                <a:ea typeface="长城仿宋体" pitchFamily="49" charset="-122"/>
                <a:cs typeface="Times New Roman" pitchFamily="18" charset="0"/>
              </a:rPr>
              <a:t>第</a:t>
            </a:r>
            <a:r>
              <a:rPr lang="en-US" altLang="zh-CN" sz="2000" b="1" dirty="0" smtClean="0">
                <a:solidFill>
                  <a:srgbClr val="002060"/>
                </a:solidFill>
                <a:latin typeface="Times New Roman" pitchFamily="18" charset="0"/>
                <a:ea typeface="长城仿宋体" pitchFamily="49" charset="-122"/>
                <a:cs typeface="Times New Roman" pitchFamily="18" charset="0"/>
              </a:rPr>
              <a:t>9</a:t>
            </a:r>
            <a:r>
              <a:rPr lang="zh-CN" altLang="en-US" sz="2000" b="1" dirty="0" smtClean="0">
                <a:solidFill>
                  <a:srgbClr val="002060"/>
                </a:solidFill>
                <a:latin typeface="Times New Roman" pitchFamily="18" charset="0"/>
                <a:ea typeface="长城仿宋体" pitchFamily="49" charset="-122"/>
                <a:cs typeface="Times New Roman" pitchFamily="18" charset="0"/>
              </a:rPr>
              <a:t>条：</a:t>
            </a:r>
            <a:r>
              <a:rPr lang="zh-CN" altLang="en-US" sz="2000" dirty="0" smtClean="0">
                <a:solidFill>
                  <a:srgbClr val="002060"/>
                </a:solidFill>
                <a:latin typeface="Times New Roman" pitchFamily="18" charset="0"/>
                <a:ea typeface="长城仿宋体" pitchFamily="49" charset="-122"/>
                <a:cs typeface="Times New Roman" pitchFamily="18" charset="0"/>
              </a:rPr>
              <a:t>申请注册的商标，应当有显著特征，便于识别，并不得与他人在先取得的合法权利相冲突。</a:t>
            </a:r>
            <a:endParaRPr lang="en-US" altLang="zh-CN" sz="2000"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zh-CN" altLang="en-US" sz="2000" dirty="0" smtClean="0">
                <a:solidFill>
                  <a:srgbClr val="002060"/>
                </a:solidFill>
                <a:latin typeface="Times New Roman" pitchFamily="18" charset="0"/>
                <a:ea typeface="长城仿宋体" pitchFamily="49" charset="-122"/>
                <a:cs typeface="Times New Roman" pitchFamily="18" charset="0"/>
              </a:rPr>
              <a:t>商标注册人有权标明“注册商标”或者注册标记。</a:t>
            </a:r>
            <a:endParaRPr lang="en-US" altLang="zh-CN" sz="2000"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en-US" altLang="zh-CN" sz="2000" b="1" dirty="0" smtClean="0">
                <a:solidFill>
                  <a:srgbClr val="002060"/>
                </a:solidFill>
                <a:latin typeface="Times New Roman" pitchFamily="18" charset="0"/>
                <a:ea typeface="微软雅黑" pitchFamily="34" charset="-122"/>
                <a:cs typeface="Times New Roman" pitchFamily="18" charset="0"/>
              </a:rPr>
              <a:t>12</a:t>
            </a:r>
            <a:r>
              <a:rPr lang="zh-CN" altLang="en-US" sz="2000" b="1" dirty="0" smtClean="0">
                <a:solidFill>
                  <a:srgbClr val="002060"/>
                </a:solidFill>
                <a:latin typeface="Times New Roman" pitchFamily="18" charset="0"/>
                <a:ea typeface="微软雅黑" pitchFamily="34" charset="-122"/>
                <a:cs typeface="Times New Roman" pitchFamily="18" charset="0"/>
              </a:rPr>
              <a:t>．</a:t>
            </a:r>
            <a:r>
              <a:rPr lang="en-US" altLang="zh-CN" sz="2000" b="1" dirty="0" smtClean="0">
                <a:solidFill>
                  <a:srgbClr val="002060"/>
                </a:solidFill>
                <a:latin typeface="Times New Roman" pitchFamily="18" charset="0"/>
                <a:ea typeface="微软雅黑" pitchFamily="34" charset="-122"/>
                <a:cs typeface="Times New Roman" pitchFamily="18" charset="0"/>
              </a:rPr>
              <a:t>【2013</a:t>
            </a:r>
            <a:r>
              <a:rPr lang="zh-CN" altLang="en-US" sz="2000" b="1" dirty="0" smtClean="0">
                <a:solidFill>
                  <a:srgbClr val="002060"/>
                </a:solidFill>
                <a:latin typeface="Times New Roman" pitchFamily="18" charset="0"/>
                <a:ea typeface="微软雅黑" pitchFamily="34" charset="-122"/>
                <a:cs typeface="Times New Roman" pitchFamily="18" charset="0"/>
              </a:rPr>
              <a:t>年第</a:t>
            </a:r>
            <a:r>
              <a:rPr lang="en-US" altLang="zh-CN" sz="2000" b="1" dirty="0" smtClean="0">
                <a:solidFill>
                  <a:srgbClr val="002060"/>
                </a:solidFill>
                <a:latin typeface="Times New Roman" pitchFamily="18" charset="0"/>
                <a:ea typeface="微软雅黑" pitchFamily="34" charset="-122"/>
                <a:cs typeface="Times New Roman" pitchFamily="18" charset="0"/>
              </a:rPr>
              <a:t>37</a:t>
            </a:r>
            <a:r>
              <a:rPr lang="zh-CN" altLang="en-US" sz="2000" b="1" dirty="0" smtClean="0">
                <a:solidFill>
                  <a:srgbClr val="002060"/>
                </a:solidFill>
                <a:latin typeface="Times New Roman" pitchFamily="18" charset="0"/>
                <a:ea typeface="微软雅黑" pitchFamily="34" charset="-122"/>
                <a:cs typeface="Times New Roman" pitchFamily="18" charset="0"/>
              </a:rPr>
              <a:t>题</a:t>
            </a:r>
            <a:r>
              <a:rPr lang="en-US" altLang="zh-CN" sz="2000" b="1" dirty="0" smtClean="0">
                <a:solidFill>
                  <a:srgbClr val="002060"/>
                </a:solidFill>
                <a:latin typeface="Times New Roman" pitchFamily="18" charset="0"/>
                <a:ea typeface="微软雅黑" pitchFamily="34" charset="-122"/>
                <a:cs typeface="Times New Roman" pitchFamily="18" charset="0"/>
              </a:rPr>
              <a:t>】</a:t>
            </a:r>
            <a:r>
              <a:rPr lang="zh-CN" altLang="en-US" sz="2000" dirty="0" smtClean="0">
                <a:solidFill>
                  <a:srgbClr val="002060"/>
                </a:solidFill>
                <a:latin typeface="Times New Roman" pitchFamily="18" charset="0"/>
                <a:ea typeface="微软雅黑" pitchFamily="34" charset="-122"/>
                <a:cs typeface="Times New Roman" pitchFamily="18" charset="0"/>
              </a:rPr>
              <a:t>根据商标法及相关规定，下列哪些说法是正确的？</a:t>
            </a:r>
          </a:p>
          <a:p>
            <a:pPr>
              <a:lnSpc>
                <a:spcPct val="150000"/>
              </a:lnSpc>
            </a:pPr>
            <a:r>
              <a:rPr lang="en-US" altLang="zh-CN" sz="2000" dirty="0" smtClean="0">
                <a:solidFill>
                  <a:srgbClr val="002060"/>
                </a:solidFill>
                <a:latin typeface="Times New Roman" pitchFamily="18" charset="0"/>
                <a:ea typeface="微软雅黑" pitchFamily="34" charset="-122"/>
                <a:cs typeface="Times New Roman" pitchFamily="18" charset="0"/>
              </a:rPr>
              <a:t>A</a:t>
            </a:r>
            <a:r>
              <a:rPr lang="zh-CN" altLang="en-US" sz="2000" dirty="0" smtClean="0">
                <a:solidFill>
                  <a:srgbClr val="002060"/>
                </a:solidFill>
                <a:latin typeface="Times New Roman" pitchFamily="18" charset="0"/>
                <a:ea typeface="微软雅黑" pitchFamily="34" charset="-122"/>
                <a:cs typeface="Times New Roman" pitchFamily="18" charset="0"/>
              </a:rPr>
              <a:t>．申请注册的商标应当具有独创性</a:t>
            </a:r>
          </a:p>
          <a:p>
            <a:pPr>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B</a:t>
            </a:r>
            <a:r>
              <a:rPr lang="zh-CN" altLang="en-US" sz="2000" dirty="0" smtClean="0">
                <a:solidFill>
                  <a:srgbClr val="C00000"/>
                </a:solidFill>
                <a:latin typeface="Times New Roman" pitchFamily="18" charset="0"/>
                <a:ea typeface="微软雅黑" pitchFamily="34" charset="-122"/>
                <a:cs typeface="Times New Roman" pitchFamily="18" charset="0"/>
              </a:rPr>
              <a:t>．申请注册的商标应当有显著特征，便于识别</a:t>
            </a:r>
          </a:p>
          <a:p>
            <a:pPr>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C</a:t>
            </a:r>
            <a:r>
              <a:rPr lang="zh-CN" altLang="en-US" sz="2000" dirty="0" smtClean="0">
                <a:solidFill>
                  <a:srgbClr val="C00000"/>
                </a:solidFill>
                <a:latin typeface="Times New Roman" pitchFamily="18" charset="0"/>
                <a:ea typeface="微软雅黑" pitchFamily="34" charset="-122"/>
                <a:cs typeface="Times New Roman" pitchFamily="18" charset="0"/>
              </a:rPr>
              <a:t>．申请注册的商标不得与他人在先取得的合法权利相冲突</a:t>
            </a:r>
          </a:p>
          <a:p>
            <a:pPr>
              <a:lnSpc>
                <a:spcPct val="150000"/>
              </a:lnSpc>
            </a:pPr>
            <a:r>
              <a:rPr lang="en-US" altLang="zh-CN" sz="2000" dirty="0" smtClean="0">
                <a:solidFill>
                  <a:srgbClr val="002060"/>
                </a:solidFill>
                <a:latin typeface="Times New Roman" pitchFamily="18" charset="0"/>
                <a:ea typeface="微软雅黑" pitchFamily="34" charset="-122"/>
                <a:cs typeface="Times New Roman" pitchFamily="18" charset="0"/>
              </a:rPr>
              <a:t>D</a:t>
            </a:r>
            <a:r>
              <a:rPr lang="zh-CN" altLang="en-US" sz="2000" dirty="0" smtClean="0">
                <a:solidFill>
                  <a:srgbClr val="002060"/>
                </a:solidFill>
                <a:latin typeface="Times New Roman" pitchFamily="18" charset="0"/>
                <a:ea typeface="微软雅黑" pitchFamily="34" charset="-122"/>
                <a:cs typeface="Times New Roman" pitchFamily="18" charset="0"/>
              </a:rPr>
              <a:t>．申请注册的商标应当富有美感</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p:txBody>
          <a:bodyPr/>
          <a:lstStyle/>
          <a:p>
            <a:pPr algn="l"/>
            <a:r>
              <a:rPr lang="zh-CN" altLang="en-US" b="1" smtClean="0">
                <a:solidFill>
                  <a:srgbClr val="002060"/>
                </a:solidFill>
                <a:latin typeface="Times New Roman" pitchFamily="18" charset="0"/>
                <a:cs typeface="Times New Roman" pitchFamily="18" charset="0"/>
              </a:rPr>
              <a:t>二、注册商标专用权的主体</a:t>
            </a:r>
          </a:p>
        </p:txBody>
      </p:sp>
      <p:sp>
        <p:nvSpPr>
          <p:cNvPr id="129027" name="内容占位符 4"/>
          <p:cNvSpPr>
            <a:spLocks noGrp="1"/>
          </p:cNvSpPr>
          <p:nvPr>
            <p:ph idx="1"/>
          </p:nvPr>
        </p:nvSpPr>
        <p:spPr>
          <a:xfrm>
            <a:off x="457200" y="1447800"/>
            <a:ext cx="8231188" cy="4678363"/>
          </a:xfrm>
        </p:spPr>
        <p:txBody>
          <a:bodyPr/>
          <a:lstStyle/>
          <a:p>
            <a:pPr>
              <a:lnSpc>
                <a:spcPct val="150000"/>
              </a:lnSpc>
            </a:pPr>
            <a:r>
              <a:rPr lang="zh-CN" altLang="en-US" sz="2600" b="1" dirty="0" smtClean="0">
                <a:solidFill>
                  <a:srgbClr val="002060"/>
                </a:solidFill>
                <a:latin typeface="Times New Roman" pitchFamily="18" charset="0"/>
                <a:ea typeface="微软雅黑" pitchFamily="34" charset="-122"/>
                <a:cs typeface="Times New Roman" pitchFamily="18" charset="0"/>
              </a:rPr>
              <a:t>（一）自然人、法人和其他组织</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a:lnSpc>
                <a:spcPct val="150000"/>
              </a:lnSpc>
            </a:pPr>
            <a:r>
              <a:rPr lang="en-US" altLang="zh-CN" sz="2200" b="1" dirty="0" smtClean="0">
                <a:solidFill>
                  <a:srgbClr val="002060"/>
                </a:solidFill>
                <a:latin typeface="Times New Roman" pitchFamily="18" charset="0"/>
                <a:ea typeface="长城仿宋体" pitchFamily="49" charset="-122"/>
                <a:cs typeface="Times New Roman" pitchFamily="18" charset="0"/>
              </a:rPr>
              <a:t>《</a:t>
            </a:r>
            <a:r>
              <a:rPr lang="zh-CN" altLang="en-US" sz="2200" b="1" dirty="0" smtClean="0">
                <a:solidFill>
                  <a:srgbClr val="002060"/>
                </a:solidFill>
                <a:latin typeface="Times New Roman" pitchFamily="18" charset="0"/>
                <a:ea typeface="长城仿宋体" pitchFamily="49" charset="-122"/>
                <a:cs typeface="Times New Roman" pitchFamily="18" charset="0"/>
              </a:rPr>
              <a:t>商标法</a:t>
            </a:r>
            <a:r>
              <a:rPr lang="en-US" altLang="zh-CN" sz="2200" b="1" dirty="0" smtClean="0">
                <a:solidFill>
                  <a:srgbClr val="002060"/>
                </a:solidFill>
                <a:latin typeface="Times New Roman" pitchFamily="18" charset="0"/>
                <a:ea typeface="长城仿宋体" pitchFamily="49" charset="-122"/>
                <a:cs typeface="Times New Roman" pitchFamily="18" charset="0"/>
              </a:rPr>
              <a:t>》</a:t>
            </a:r>
            <a:r>
              <a:rPr lang="zh-CN" altLang="en-US" sz="2200" b="1" dirty="0" smtClean="0">
                <a:solidFill>
                  <a:srgbClr val="002060"/>
                </a:solidFill>
                <a:latin typeface="Times New Roman" pitchFamily="18" charset="0"/>
                <a:ea typeface="长城仿宋体" pitchFamily="49" charset="-122"/>
                <a:cs typeface="Times New Roman" pitchFamily="18" charset="0"/>
              </a:rPr>
              <a:t>第</a:t>
            </a:r>
            <a:r>
              <a:rPr lang="en-US" altLang="zh-CN" sz="2200" b="1" dirty="0" smtClean="0">
                <a:solidFill>
                  <a:srgbClr val="002060"/>
                </a:solidFill>
                <a:latin typeface="Times New Roman" pitchFamily="18" charset="0"/>
                <a:ea typeface="长城仿宋体" pitchFamily="49" charset="-122"/>
                <a:cs typeface="Times New Roman" pitchFamily="18" charset="0"/>
              </a:rPr>
              <a:t>4</a:t>
            </a:r>
            <a:r>
              <a:rPr lang="zh-CN" altLang="en-US" sz="2200" b="1" dirty="0" smtClean="0">
                <a:solidFill>
                  <a:srgbClr val="002060"/>
                </a:solidFill>
                <a:latin typeface="Times New Roman" pitchFamily="18" charset="0"/>
                <a:ea typeface="长城仿宋体" pitchFamily="49" charset="-122"/>
                <a:cs typeface="Times New Roman" pitchFamily="18" charset="0"/>
              </a:rPr>
              <a:t>条：</a:t>
            </a:r>
            <a:r>
              <a:rPr lang="zh-CN" altLang="en-US" sz="2200" dirty="0" smtClean="0">
                <a:solidFill>
                  <a:srgbClr val="002060"/>
                </a:solidFill>
                <a:latin typeface="Times New Roman" pitchFamily="18" charset="0"/>
                <a:ea typeface="长城仿宋体" pitchFamily="49" charset="-122"/>
                <a:cs typeface="Times New Roman" pitchFamily="18" charset="0"/>
              </a:rPr>
              <a:t>自然人、法人或者其他组织在生产经营活动中，对其商品或者服务需要取得商标专用权的，应当向商标局申请商标注册。</a:t>
            </a:r>
            <a:endParaRPr lang="en-US" altLang="zh-CN" sz="2200"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zh-CN" altLang="en-US" sz="2200" dirty="0" smtClean="0">
                <a:solidFill>
                  <a:srgbClr val="002060"/>
                </a:solidFill>
                <a:latin typeface="Times New Roman" pitchFamily="18" charset="0"/>
                <a:ea typeface="长城仿宋体" pitchFamily="49" charset="-122"/>
                <a:cs typeface="Times New Roman" pitchFamily="18" charset="0"/>
              </a:rPr>
              <a:t>本法有关商品商标的规定，适用于服务商标。</a:t>
            </a:r>
            <a:endParaRPr lang="en-US" altLang="zh-CN" sz="2200"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zh-CN" altLang="en-US" sz="2200" dirty="0" smtClean="0">
                <a:solidFill>
                  <a:srgbClr val="002060"/>
                </a:solidFill>
                <a:latin typeface="Times New Roman" pitchFamily="18" charset="0"/>
                <a:ea typeface="长城仿宋体" pitchFamily="49" charset="-122"/>
                <a:cs typeface="Times New Roman" pitchFamily="18" charset="0"/>
              </a:rPr>
              <a:t>商标法</a:t>
            </a:r>
            <a:r>
              <a:rPr lang="en-US" altLang="zh-CN" sz="2200" dirty="0" smtClean="0">
                <a:solidFill>
                  <a:srgbClr val="002060"/>
                </a:solidFill>
                <a:latin typeface="Times New Roman" pitchFamily="18" charset="0"/>
                <a:ea typeface="长城仿宋体" pitchFamily="49" charset="-122"/>
                <a:cs typeface="Times New Roman" pitchFamily="18" charset="0"/>
              </a:rPr>
              <a:t>》</a:t>
            </a:r>
            <a:r>
              <a:rPr lang="zh-CN" altLang="en-US" sz="2200" dirty="0" smtClean="0">
                <a:solidFill>
                  <a:srgbClr val="002060"/>
                </a:solidFill>
                <a:latin typeface="Times New Roman" pitchFamily="18" charset="0"/>
                <a:ea typeface="长城仿宋体" pitchFamily="49" charset="-122"/>
                <a:cs typeface="Times New Roman" pitchFamily="18" charset="0"/>
              </a:rPr>
              <a:t>第</a:t>
            </a:r>
            <a:r>
              <a:rPr lang="en-US" altLang="zh-CN" sz="2200" dirty="0" smtClean="0">
                <a:solidFill>
                  <a:srgbClr val="002060"/>
                </a:solidFill>
                <a:latin typeface="Times New Roman" pitchFamily="18" charset="0"/>
                <a:ea typeface="长城仿宋体" pitchFamily="49" charset="-122"/>
                <a:cs typeface="Times New Roman" pitchFamily="18" charset="0"/>
              </a:rPr>
              <a:t>5</a:t>
            </a:r>
            <a:r>
              <a:rPr lang="zh-CN" altLang="en-US" sz="2200" dirty="0" smtClean="0">
                <a:solidFill>
                  <a:srgbClr val="002060"/>
                </a:solidFill>
                <a:latin typeface="Times New Roman" pitchFamily="18" charset="0"/>
                <a:ea typeface="长城仿宋体" pitchFamily="49" charset="-122"/>
                <a:cs typeface="Times New Roman" pitchFamily="18" charset="0"/>
              </a:rPr>
              <a:t>条：两个以上的自然人、法人或其他组织可以共同向商标局申请注册同一商标，共同享有和行使该商标专用权。</a:t>
            </a:r>
            <a:endParaRPr lang="en-US" altLang="zh-CN" sz="2200" dirty="0" smtClean="0">
              <a:solidFill>
                <a:srgbClr val="002060"/>
              </a:solidFill>
              <a:latin typeface="Times New Roman" pitchFamily="18" charset="0"/>
              <a:ea typeface="长城仿宋体" pitchFamily="49" charset="-122"/>
              <a:cs typeface="Times New Roman" pitchFamily="18" charset="0"/>
            </a:endParaRP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p:cNvSpPr>
            <a:spLocks noGrp="1"/>
          </p:cNvSpPr>
          <p:nvPr>
            <p:ph idx="1"/>
          </p:nvPr>
        </p:nvSpPr>
        <p:spPr>
          <a:xfrm>
            <a:off x="457200" y="457200"/>
            <a:ext cx="8231188" cy="5668963"/>
          </a:xfrm>
        </p:spPr>
        <p:txBody>
          <a:bodyPr>
            <a:normAutofit/>
          </a:bodyPr>
          <a:lstStyle/>
          <a:p>
            <a:pPr>
              <a:lnSpc>
                <a:spcPct val="140000"/>
              </a:lnSpc>
            </a:pPr>
            <a:r>
              <a:rPr lang="zh-CN" altLang="en-US" sz="2600" b="1" dirty="0" smtClean="0">
                <a:solidFill>
                  <a:srgbClr val="002060"/>
                </a:solidFill>
                <a:latin typeface="Times New Roman" pitchFamily="18" charset="0"/>
                <a:ea typeface="微软雅黑" pitchFamily="34" charset="-122"/>
                <a:cs typeface="Times New Roman" pitchFamily="18" charset="0"/>
              </a:rPr>
              <a:t>（二）外国人或外国企业</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a:lnSpc>
                <a:spcPct val="140000"/>
              </a:lnSpc>
            </a:pPr>
            <a:r>
              <a:rPr lang="en-US" altLang="zh-CN" sz="2200" b="1" dirty="0" smtClean="0">
                <a:solidFill>
                  <a:srgbClr val="002060"/>
                </a:solidFill>
                <a:latin typeface="Times New Roman" pitchFamily="18" charset="0"/>
                <a:ea typeface="长城仿宋体" pitchFamily="49" charset="-122"/>
                <a:cs typeface="Times New Roman" pitchFamily="18" charset="0"/>
              </a:rPr>
              <a:t>《</a:t>
            </a:r>
            <a:r>
              <a:rPr lang="zh-CN" altLang="en-US" sz="2200" b="1" dirty="0" smtClean="0">
                <a:solidFill>
                  <a:srgbClr val="002060"/>
                </a:solidFill>
                <a:latin typeface="Times New Roman" pitchFamily="18" charset="0"/>
                <a:ea typeface="长城仿宋体" pitchFamily="49" charset="-122"/>
                <a:cs typeface="Times New Roman" pitchFamily="18" charset="0"/>
              </a:rPr>
              <a:t>商标法</a:t>
            </a:r>
            <a:r>
              <a:rPr lang="en-US" altLang="zh-CN" sz="2200" b="1" dirty="0" smtClean="0">
                <a:solidFill>
                  <a:srgbClr val="002060"/>
                </a:solidFill>
                <a:latin typeface="Times New Roman" pitchFamily="18" charset="0"/>
                <a:ea typeface="长城仿宋体" pitchFamily="49" charset="-122"/>
                <a:cs typeface="Times New Roman" pitchFamily="18" charset="0"/>
              </a:rPr>
              <a:t>》</a:t>
            </a:r>
            <a:r>
              <a:rPr lang="zh-CN" altLang="en-US" sz="2200" b="1" dirty="0" smtClean="0">
                <a:solidFill>
                  <a:srgbClr val="002060"/>
                </a:solidFill>
                <a:latin typeface="Times New Roman" pitchFamily="18" charset="0"/>
                <a:ea typeface="长城仿宋体" pitchFamily="49" charset="-122"/>
                <a:cs typeface="Times New Roman" pitchFamily="18" charset="0"/>
              </a:rPr>
              <a:t>第</a:t>
            </a:r>
            <a:r>
              <a:rPr lang="en-US" altLang="zh-CN" sz="2200" b="1" dirty="0" smtClean="0">
                <a:solidFill>
                  <a:srgbClr val="002060"/>
                </a:solidFill>
                <a:latin typeface="Times New Roman" pitchFamily="18" charset="0"/>
                <a:ea typeface="长城仿宋体" pitchFamily="49" charset="-122"/>
                <a:cs typeface="Times New Roman" pitchFamily="18" charset="0"/>
              </a:rPr>
              <a:t>17</a:t>
            </a:r>
            <a:r>
              <a:rPr lang="zh-CN" altLang="en-US" sz="2200" b="1" dirty="0" smtClean="0">
                <a:solidFill>
                  <a:srgbClr val="002060"/>
                </a:solidFill>
                <a:latin typeface="Times New Roman" pitchFamily="18" charset="0"/>
                <a:ea typeface="长城仿宋体" pitchFamily="49" charset="-122"/>
                <a:cs typeface="Times New Roman" pitchFamily="18" charset="0"/>
              </a:rPr>
              <a:t>条：</a:t>
            </a:r>
            <a:r>
              <a:rPr lang="zh-CN" altLang="en-US" sz="2200" dirty="0" smtClean="0">
                <a:solidFill>
                  <a:srgbClr val="002060"/>
                </a:solidFill>
                <a:latin typeface="Times New Roman" pitchFamily="18" charset="0"/>
                <a:ea typeface="长城仿宋体" pitchFamily="49" charset="-122"/>
                <a:cs typeface="Times New Roman" pitchFamily="18" charset="0"/>
              </a:rPr>
              <a:t>外国人或者外国企业在中国申请商标注册的，应当按其所属国和中华人民共和国签订的协议或者共同参加的国际条约办理，或者按对等原则办理。</a:t>
            </a:r>
            <a:endParaRPr lang="en-US" altLang="zh-CN" sz="2200" dirty="0" smtClean="0">
              <a:solidFill>
                <a:srgbClr val="002060"/>
              </a:solidFill>
              <a:latin typeface="Times New Roman" pitchFamily="18" charset="0"/>
              <a:ea typeface="长城仿宋体" pitchFamily="49" charset="-122"/>
              <a:cs typeface="Times New Roman" pitchFamily="18" charset="0"/>
            </a:endParaRPr>
          </a:p>
          <a:p>
            <a:pPr>
              <a:lnSpc>
                <a:spcPct val="125000"/>
              </a:lnSpc>
              <a:spcBef>
                <a:spcPts val="1800"/>
              </a:spcBef>
            </a:pPr>
            <a:r>
              <a:rPr lang="en-US" altLang="zh-CN" sz="2200" b="1" dirty="0" smtClean="0">
                <a:solidFill>
                  <a:srgbClr val="002060"/>
                </a:solidFill>
                <a:latin typeface="Times New Roman" pitchFamily="18" charset="0"/>
                <a:ea typeface="微软雅黑" pitchFamily="34" charset="-122"/>
                <a:cs typeface="Times New Roman" pitchFamily="18" charset="0"/>
              </a:rPr>
              <a:t>【2009</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7</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根据商标法及相关规定，下列哪些人员可以在我国申请商标注册？</a:t>
            </a:r>
          </a:p>
          <a:p>
            <a:pPr>
              <a:lnSpc>
                <a:spcPct val="125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．香港居民甲</a:t>
            </a:r>
          </a:p>
          <a:p>
            <a:pPr>
              <a:lnSpc>
                <a:spcPct val="125000"/>
              </a:lnSpc>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．某市个体工商户乙</a:t>
            </a:r>
          </a:p>
          <a:p>
            <a:pPr>
              <a:lnSpc>
                <a:spcPct val="125000"/>
              </a:lnSpc>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．巴黎公约某成员国的国民丙</a:t>
            </a:r>
          </a:p>
          <a:p>
            <a:pPr>
              <a:lnSpc>
                <a:spcPct val="125000"/>
              </a:lnSpc>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．在中国有经常居所的外国人丁，其国籍国不是巴黎公约成员国</a:t>
            </a:r>
          </a:p>
          <a:p>
            <a:pPr>
              <a:lnSpc>
                <a:spcPct val="140000"/>
              </a:lnSpc>
            </a:pPr>
            <a:endParaRPr lang="en-US" altLang="zh-CN" sz="2200" dirty="0" smtClean="0">
              <a:solidFill>
                <a:srgbClr val="002060"/>
              </a:solidFill>
              <a:latin typeface="Times New Roman" pitchFamily="18" charset="0"/>
              <a:ea typeface="长城仿宋体" pitchFamily="49" charset="-122"/>
              <a:cs typeface="Times New Roman" pitchFamily="18" charset="0"/>
            </a:endParaRP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内容占位符 2"/>
          <p:cNvSpPr>
            <a:spLocks noGrp="1"/>
          </p:cNvSpPr>
          <p:nvPr>
            <p:ph idx="1"/>
          </p:nvPr>
        </p:nvSpPr>
        <p:spPr>
          <a:xfrm>
            <a:off x="457200" y="914400"/>
            <a:ext cx="8231188" cy="5211763"/>
          </a:xfrm>
        </p:spPr>
        <p:txBody>
          <a:bodyPr/>
          <a:lstStyle/>
          <a:p>
            <a:pPr>
              <a:lnSpc>
                <a:spcPct val="150000"/>
              </a:lnSpc>
            </a:pPr>
            <a:r>
              <a:rPr lang="zh-CN" altLang="en-US" sz="2800" b="1" dirty="0" smtClean="0">
                <a:solidFill>
                  <a:srgbClr val="002060"/>
                </a:solidFill>
                <a:latin typeface="Times New Roman" pitchFamily="18" charset="0"/>
                <a:ea typeface="微软雅黑" pitchFamily="34" charset="-122"/>
                <a:cs typeface="Times New Roman" pitchFamily="18" charset="0"/>
              </a:rPr>
              <a:t>三、商标代理</a:t>
            </a:r>
            <a:endParaRPr lang="en-US" altLang="zh-CN" sz="2800" b="1" dirty="0" smtClean="0">
              <a:solidFill>
                <a:srgbClr val="002060"/>
              </a:solidFill>
              <a:latin typeface="Times New Roman" pitchFamily="18" charset="0"/>
              <a:ea typeface="微软雅黑" pitchFamily="34" charset="-122"/>
              <a:cs typeface="Times New Roman" pitchFamily="18" charset="0"/>
            </a:endParaRPr>
          </a:p>
          <a:p>
            <a:pPr>
              <a:lnSpc>
                <a:spcPct val="150000"/>
              </a:lnSpc>
            </a:pPr>
            <a:r>
              <a:rPr lang="en-US" altLang="zh-CN" sz="2200" dirty="0" smtClean="0">
                <a:solidFill>
                  <a:srgbClr val="002060"/>
                </a:solidFill>
                <a:latin typeface="Times New Roman" pitchFamily="18" charset="0"/>
                <a:ea typeface="长城仿宋体" pitchFamily="49" charset="-122"/>
                <a:cs typeface="Times New Roman" pitchFamily="18" charset="0"/>
              </a:rPr>
              <a:t>《</a:t>
            </a:r>
            <a:r>
              <a:rPr lang="zh-CN" altLang="en-US" sz="2200" dirty="0" smtClean="0">
                <a:solidFill>
                  <a:srgbClr val="002060"/>
                </a:solidFill>
                <a:latin typeface="Times New Roman" pitchFamily="18" charset="0"/>
                <a:ea typeface="长城仿宋体" pitchFamily="49" charset="-122"/>
                <a:cs typeface="Times New Roman" pitchFamily="18" charset="0"/>
              </a:rPr>
              <a:t>商标法实施条例</a:t>
            </a:r>
            <a:r>
              <a:rPr lang="en-US" altLang="zh-CN" sz="2200" dirty="0" smtClean="0">
                <a:solidFill>
                  <a:srgbClr val="002060"/>
                </a:solidFill>
                <a:latin typeface="Times New Roman" pitchFamily="18" charset="0"/>
                <a:ea typeface="长城仿宋体" pitchFamily="49" charset="-122"/>
                <a:cs typeface="Times New Roman" pitchFamily="18" charset="0"/>
              </a:rPr>
              <a:t>》</a:t>
            </a:r>
            <a:r>
              <a:rPr lang="zh-CN" altLang="en-US" sz="2200" dirty="0" smtClean="0">
                <a:solidFill>
                  <a:srgbClr val="002060"/>
                </a:solidFill>
                <a:latin typeface="Times New Roman" pitchFamily="18" charset="0"/>
                <a:ea typeface="长城仿宋体" pitchFamily="49" charset="-122"/>
                <a:cs typeface="Times New Roman" pitchFamily="18" charset="0"/>
              </a:rPr>
              <a:t>第</a:t>
            </a:r>
            <a:r>
              <a:rPr lang="en-US" altLang="zh-CN" sz="2200" dirty="0" smtClean="0">
                <a:solidFill>
                  <a:srgbClr val="002060"/>
                </a:solidFill>
                <a:latin typeface="Times New Roman" pitchFamily="18" charset="0"/>
                <a:ea typeface="长城仿宋体" pitchFamily="49" charset="-122"/>
                <a:cs typeface="Times New Roman" pitchFamily="18" charset="0"/>
              </a:rPr>
              <a:t>83</a:t>
            </a:r>
            <a:r>
              <a:rPr lang="zh-CN" altLang="en-US" sz="2200" dirty="0" smtClean="0">
                <a:solidFill>
                  <a:srgbClr val="002060"/>
                </a:solidFill>
                <a:latin typeface="Times New Roman" pitchFamily="18" charset="0"/>
                <a:ea typeface="长城仿宋体" pitchFamily="49" charset="-122"/>
                <a:cs typeface="Times New Roman" pitchFamily="18" charset="0"/>
              </a:rPr>
              <a:t>条：商标法所称商标代理，是指接受委托人的委托，以委托人的名义办理商标注册申请、商标评审或者其他商标事宜。</a:t>
            </a:r>
            <a:endParaRPr lang="en-US" altLang="zh-CN" sz="2200"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zh-CN" altLang="en-US" sz="2200" dirty="0" smtClean="0">
                <a:solidFill>
                  <a:srgbClr val="002060"/>
                </a:solidFill>
                <a:latin typeface="Times New Roman" pitchFamily="18" charset="0"/>
                <a:ea typeface="长城仿宋体" pitchFamily="49" charset="-122"/>
                <a:cs typeface="Times New Roman" pitchFamily="18" charset="0"/>
              </a:rPr>
              <a:t>商标代理机构：工商行政管理部门登记从事商标代理业务的服务机构、从事商标代理业务的律师事务所。</a:t>
            </a:r>
          </a:p>
          <a:p>
            <a:endParaRPr lang="zh-CN" altLang="en-US" dirty="0" smtClean="0">
              <a:solidFill>
                <a:srgbClr val="002060"/>
              </a:solidFill>
              <a:latin typeface="Times New Roman" pitchFamily="18" charset="0"/>
              <a:cs typeface="Times New Roman" pitchFamily="18" charset="0"/>
            </a:endParaRPr>
          </a:p>
        </p:txBody>
      </p:sp>
    </p:spTree>
  </p:cSld>
  <p:clrMapOvr>
    <a:masterClrMapping/>
  </p:clrMapOvr>
  <p:transition>
    <p:dissolve/>
    <p:sndAc>
      <p:stSnd>
        <p:snd r:embed="rId2" name="chimes.wav"/>
      </p:stSnd>
    </p:sndAc>
  </p:transition>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685800"/>
            <a:ext cx="8231188" cy="5440363"/>
          </a:xfrm>
        </p:spPr>
        <p:txBody>
          <a:bodyPr>
            <a:normAutofit/>
          </a:bodyPr>
          <a:lstStyle/>
          <a:p>
            <a:pPr>
              <a:lnSpc>
                <a:spcPct val="150000"/>
              </a:lnSpc>
            </a:pPr>
            <a:r>
              <a:rPr lang="en-US" altLang="zh-CN" sz="2200" b="1" smtClean="0">
                <a:solidFill>
                  <a:srgbClr val="002060"/>
                </a:solidFill>
                <a:latin typeface="Times New Roman" pitchFamily="18" charset="0"/>
                <a:ea typeface="长城仿宋体" pitchFamily="49" charset="-122"/>
                <a:cs typeface="Times New Roman" pitchFamily="18" charset="0"/>
              </a:rPr>
              <a:t>《</a:t>
            </a:r>
            <a:r>
              <a:rPr lang="zh-CN" altLang="en-US" sz="2200" b="1" smtClean="0">
                <a:solidFill>
                  <a:srgbClr val="002060"/>
                </a:solidFill>
                <a:latin typeface="Times New Roman" pitchFamily="18" charset="0"/>
                <a:ea typeface="长城仿宋体" pitchFamily="49" charset="-122"/>
                <a:cs typeface="Times New Roman" pitchFamily="18" charset="0"/>
              </a:rPr>
              <a:t>商标法</a:t>
            </a:r>
            <a:r>
              <a:rPr lang="en-US" altLang="zh-CN" sz="2200" b="1" smtClean="0">
                <a:solidFill>
                  <a:srgbClr val="002060"/>
                </a:solidFill>
                <a:latin typeface="Times New Roman" pitchFamily="18" charset="0"/>
                <a:ea typeface="长城仿宋体" pitchFamily="49" charset="-122"/>
                <a:cs typeface="Times New Roman" pitchFamily="18" charset="0"/>
              </a:rPr>
              <a:t>》</a:t>
            </a:r>
            <a:r>
              <a:rPr lang="zh-CN" altLang="en-US" sz="2200" b="1" smtClean="0">
                <a:solidFill>
                  <a:srgbClr val="002060"/>
                </a:solidFill>
                <a:latin typeface="Times New Roman" pitchFamily="18" charset="0"/>
                <a:ea typeface="长城仿宋体" pitchFamily="49" charset="-122"/>
                <a:cs typeface="Times New Roman" pitchFamily="18" charset="0"/>
              </a:rPr>
              <a:t>第</a:t>
            </a:r>
            <a:r>
              <a:rPr lang="en-US" altLang="zh-CN" sz="2200" b="1" smtClean="0">
                <a:solidFill>
                  <a:srgbClr val="002060"/>
                </a:solidFill>
                <a:latin typeface="Times New Roman" pitchFamily="18" charset="0"/>
                <a:ea typeface="长城仿宋体" pitchFamily="49" charset="-122"/>
                <a:cs typeface="Times New Roman" pitchFamily="18" charset="0"/>
              </a:rPr>
              <a:t>19</a:t>
            </a:r>
            <a:r>
              <a:rPr lang="zh-CN" altLang="en-US" sz="2200" b="1" smtClean="0">
                <a:solidFill>
                  <a:srgbClr val="002060"/>
                </a:solidFill>
                <a:latin typeface="Times New Roman" pitchFamily="18" charset="0"/>
                <a:ea typeface="长城仿宋体" pitchFamily="49" charset="-122"/>
                <a:cs typeface="Times New Roman" pitchFamily="18" charset="0"/>
              </a:rPr>
              <a:t>条：</a:t>
            </a:r>
            <a:r>
              <a:rPr lang="zh-CN" altLang="en-US" sz="2200" smtClean="0">
                <a:solidFill>
                  <a:srgbClr val="002060"/>
                </a:solidFill>
                <a:latin typeface="Times New Roman" pitchFamily="18" charset="0"/>
                <a:ea typeface="长城仿宋体" pitchFamily="49" charset="-122"/>
                <a:cs typeface="Times New Roman" pitchFamily="18" charset="0"/>
              </a:rPr>
              <a:t>商标代理机构应当遵循诚实信用原则，遵守法律、行政法规，按照被代理人的委托办理商标注册申请或者其他商标事宜；对在代理过程中知悉的被代理人的商业秘密，负有保密义务。</a:t>
            </a:r>
            <a:endParaRPr lang="en-US" altLang="zh-CN" sz="220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zh-CN" altLang="en-US" sz="2200" smtClean="0">
                <a:solidFill>
                  <a:srgbClr val="002060"/>
                </a:solidFill>
                <a:latin typeface="Times New Roman" pitchFamily="18" charset="0"/>
                <a:ea typeface="长城仿宋体" pitchFamily="49" charset="-122"/>
                <a:cs typeface="Times New Roman" pitchFamily="18" charset="0"/>
              </a:rPr>
              <a:t>委托人申请注册的商标可能存在本法规定不得注册情形的，商标代理机构应当明确告知委托人。</a:t>
            </a:r>
            <a:endParaRPr lang="en-US" altLang="zh-CN" sz="220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zh-CN" altLang="en-US" sz="2200" smtClean="0">
                <a:solidFill>
                  <a:srgbClr val="002060"/>
                </a:solidFill>
                <a:latin typeface="Times New Roman" pitchFamily="18" charset="0"/>
                <a:ea typeface="长城仿宋体" pitchFamily="49" charset="-122"/>
                <a:cs typeface="Times New Roman" pitchFamily="18" charset="0"/>
              </a:rPr>
              <a:t>商标代理机构知道或者应当知道委托人申请注册的商标属于本法第十五条和第三十二条规定情形的，不得接受其委托。</a:t>
            </a:r>
            <a:endParaRPr lang="en-US" altLang="zh-CN" sz="220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zh-CN" altLang="en-US" sz="2200" smtClean="0">
                <a:solidFill>
                  <a:srgbClr val="002060"/>
                </a:solidFill>
                <a:latin typeface="Times New Roman" pitchFamily="18" charset="0"/>
                <a:ea typeface="长城仿宋体" pitchFamily="49" charset="-122"/>
                <a:cs typeface="Times New Roman" pitchFamily="18" charset="0"/>
              </a:rPr>
              <a:t>商标代理机构除对其代理服务申请商标注册外，不得申请注册其他商标。</a:t>
            </a:r>
            <a:endParaRPr lang="en-US" altLang="zh-CN" sz="2200" smtClean="0">
              <a:solidFill>
                <a:srgbClr val="002060"/>
              </a:solidFill>
              <a:latin typeface="Times New Roman" pitchFamily="18" charset="0"/>
              <a:ea typeface="长城仿宋体" pitchFamily="49" charset="-122"/>
              <a:cs typeface="Times New Roman" pitchFamily="18" charset="0"/>
            </a:endParaRPr>
          </a:p>
        </p:txBody>
      </p:sp>
    </p:spTree>
  </p:cSld>
  <p:clrMapOvr>
    <a:masterClrMapping/>
  </p:clrMapOvr>
  <p:transition>
    <p:dissolve/>
    <p:sndAc>
      <p:stSnd>
        <p:snd r:embed="rId2" name="chimes.wav"/>
      </p:stSnd>
    </p:sndAc>
  </p:transition>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内容占位符 2"/>
          <p:cNvSpPr>
            <a:spLocks noGrp="1"/>
          </p:cNvSpPr>
          <p:nvPr>
            <p:ph idx="1"/>
          </p:nvPr>
        </p:nvSpPr>
        <p:spPr>
          <a:xfrm>
            <a:off x="457200" y="685800"/>
            <a:ext cx="8231188" cy="5440363"/>
          </a:xfrm>
        </p:spPr>
        <p:txBody>
          <a:bodyPr/>
          <a:lstStyle/>
          <a:p>
            <a:r>
              <a:rPr lang="zh-CN" altLang="zh-CN" sz="2200" b="1" smtClean="0">
                <a:solidFill>
                  <a:srgbClr val="002060"/>
                </a:solidFill>
                <a:latin typeface="Times New Roman" pitchFamily="18" charset="0"/>
                <a:ea typeface="长城仿宋体" pitchFamily="49" charset="-122"/>
                <a:cs typeface="Times New Roman" pitchFamily="18" charset="0"/>
              </a:rPr>
              <a:t>《商标法》第</a:t>
            </a:r>
            <a:r>
              <a:rPr lang="en-US" altLang="zh-CN" sz="2200" b="1" smtClean="0">
                <a:solidFill>
                  <a:srgbClr val="002060"/>
                </a:solidFill>
                <a:latin typeface="Times New Roman" pitchFamily="18" charset="0"/>
                <a:ea typeface="长城仿宋体" pitchFamily="49" charset="-122"/>
                <a:cs typeface="Times New Roman" pitchFamily="18" charset="0"/>
              </a:rPr>
              <a:t>68</a:t>
            </a:r>
            <a:r>
              <a:rPr lang="zh-CN" altLang="zh-CN" sz="2200" b="1" smtClean="0">
                <a:solidFill>
                  <a:srgbClr val="002060"/>
                </a:solidFill>
                <a:latin typeface="Times New Roman" pitchFamily="18" charset="0"/>
                <a:ea typeface="长城仿宋体" pitchFamily="49" charset="-122"/>
                <a:cs typeface="Times New Roman" pitchFamily="18" charset="0"/>
              </a:rPr>
              <a:t>条</a:t>
            </a:r>
            <a:r>
              <a:rPr lang="zh-CN" altLang="en-US" sz="2200" b="1" smtClean="0">
                <a:solidFill>
                  <a:srgbClr val="002060"/>
                </a:solidFill>
                <a:latin typeface="Times New Roman" pitchFamily="18" charset="0"/>
                <a:ea typeface="长城仿宋体" pitchFamily="49" charset="-122"/>
                <a:cs typeface="Times New Roman" pitchFamily="18" charset="0"/>
              </a:rPr>
              <a:t>：</a:t>
            </a:r>
            <a:r>
              <a:rPr lang="zh-CN" altLang="zh-CN" sz="2200" smtClean="0">
                <a:solidFill>
                  <a:srgbClr val="002060"/>
                </a:solidFill>
                <a:latin typeface="Times New Roman" pitchFamily="18" charset="0"/>
                <a:ea typeface="长城仿宋体" pitchFamily="49" charset="-122"/>
                <a:cs typeface="Times New Roman" pitchFamily="18" charset="0"/>
              </a:rPr>
              <a:t>商标代理机构有下列行为之一的，由工商行政管理部门责令限期改正，给予警告，处一万元以上十万元以下的罚款；对直接负责的主管人员和其他直接责任人员给予警告，处五千元以上五万元以下的罚款；构成犯罪的，依法追究刑事责任：</a:t>
            </a:r>
            <a:endParaRPr lang="en-US" altLang="zh-CN" sz="2200" smtClean="0">
              <a:solidFill>
                <a:srgbClr val="002060"/>
              </a:solidFill>
              <a:latin typeface="Times New Roman" pitchFamily="18" charset="0"/>
              <a:ea typeface="长城仿宋体" pitchFamily="49" charset="-122"/>
              <a:cs typeface="Times New Roman" pitchFamily="18" charset="0"/>
            </a:endParaRPr>
          </a:p>
          <a:p>
            <a:r>
              <a:rPr lang="zh-CN" altLang="en-US" sz="2200" smtClean="0">
                <a:solidFill>
                  <a:srgbClr val="002060"/>
                </a:solidFill>
                <a:latin typeface="Times New Roman" pitchFamily="18" charset="0"/>
                <a:ea typeface="长城仿宋体" pitchFamily="49" charset="-122"/>
                <a:cs typeface="Times New Roman" pitchFamily="18" charset="0"/>
              </a:rPr>
              <a:t>（</a:t>
            </a:r>
            <a:r>
              <a:rPr lang="zh-CN" altLang="zh-CN" sz="2200" smtClean="0">
                <a:solidFill>
                  <a:srgbClr val="002060"/>
                </a:solidFill>
                <a:latin typeface="Times New Roman" pitchFamily="18" charset="0"/>
                <a:ea typeface="长城仿宋体" pitchFamily="49" charset="-122"/>
                <a:cs typeface="Times New Roman" pitchFamily="18" charset="0"/>
              </a:rPr>
              <a:t>一</a:t>
            </a:r>
            <a:r>
              <a:rPr lang="zh-CN" altLang="en-US" sz="2200" smtClean="0">
                <a:solidFill>
                  <a:srgbClr val="002060"/>
                </a:solidFill>
                <a:latin typeface="Times New Roman" pitchFamily="18" charset="0"/>
                <a:ea typeface="长城仿宋体" pitchFamily="49" charset="-122"/>
                <a:cs typeface="Times New Roman" pitchFamily="18" charset="0"/>
              </a:rPr>
              <a:t>）</a:t>
            </a:r>
            <a:r>
              <a:rPr lang="zh-CN" altLang="zh-CN" sz="2200" smtClean="0">
                <a:solidFill>
                  <a:srgbClr val="002060"/>
                </a:solidFill>
                <a:latin typeface="Times New Roman" pitchFamily="18" charset="0"/>
                <a:ea typeface="长城仿宋体" pitchFamily="49" charset="-122"/>
                <a:cs typeface="Times New Roman" pitchFamily="18" charset="0"/>
              </a:rPr>
              <a:t>办理商标事宜过程中，伪造、变造或者使用伪造、变造的法律文件、印章、签名的；</a:t>
            </a:r>
            <a:endParaRPr lang="en-US" altLang="zh-CN" sz="2200" smtClean="0">
              <a:solidFill>
                <a:srgbClr val="002060"/>
              </a:solidFill>
              <a:latin typeface="Times New Roman" pitchFamily="18" charset="0"/>
              <a:ea typeface="长城仿宋体" pitchFamily="49" charset="-122"/>
              <a:cs typeface="Times New Roman" pitchFamily="18" charset="0"/>
            </a:endParaRPr>
          </a:p>
          <a:p>
            <a:r>
              <a:rPr lang="zh-CN" altLang="en-US" sz="2200" smtClean="0">
                <a:solidFill>
                  <a:srgbClr val="002060"/>
                </a:solidFill>
                <a:latin typeface="Times New Roman" pitchFamily="18" charset="0"/>
                <a:ea typeface="长城仿宋体" pitchFamily="49" charset="-122"/>
                <a:cs typeface="Times New Roman" pitchFamily="18" charset="0"/>
              </a:rPr>
              <a:t>（</a:t>
            </a:r>
            <a:r>
              <a:rPr lang="zh-CN" altLang="zh-CN" sz="2200" smtClean="0">
                <a:solidFill>
                  <a:srgbClr val="002060"/>
                </a:solidFill>
                <a:latin typeface="Times New Roman" pitchFamily="18" charset="0"/>
                <a:ea typeface="长城仿宋体" pitchFamily="49" charset="-122"/>
                <a:cs typeface="Times New Roman" pitchFamily="18" charset="0"/>
              </a:rPr>
              <a:t>二</a:t>
            </a:r>
            <a:r>
              <a:rPr lang="zh-CN" altLang="en-US" sz="2200" smtClean="0">
                <a:solidFill>
                  <a:srgbClr val="002060"/>
                </a:solidFill>
                <a:latin typeface="Times New Roman" pitchFamily="18" charset="0"/>
                <a:ea typeface="长城仿宋体" pitchFamily="49" charset="-122"/>
                <a:cs typeface="Times New Roman" pitchFamily="18" charset="0"/>
              </a:rPr>
              <a:t>）</a:t>
            </a:r>
            <a:r>
              <a:rPr lang="zh-CN" altLang="zh-CN" sz="2200" smtClean="0">
                <a:solidFill>
                  <a:srgbClr val="002060"/>
                </a:solidFill>
                <a:latin typeface="Times New Roman" pitchFamily="18" charset="0"/>
                <a:ea typeface="长城仿宋体" pitchFamily="49" charset="-122"/>
                <a:cs typeface="Times New Roman" pitchFamily="18" charset="0"/>
              </a:rPr>
              <a:t>以诋毁其他商标代理机构等手段招徕商标代理业务或者以其他不正当手段扰乱商标代理市场秩序的；</a:t>
            </a:r>
            <a:endParaRPr lang="en-US" altLang="zh-CN" sz="2200" smtClean="0">
              <a:solidFill>
                <a:srgbClr val="002060"/>
              </a:solidFill>
              <a:latin typeface="Times New Roman" pitchFamily="18" charset="0"/>
              <a:ea typeface="长城仿宋体" pitchFamily="49" charset="-122"/>
              <a:cs typeface="Times New Roman" pitchFamily="18" charset="0"/>
            </a:endParaRPr>
          </a:p>
          <a:p>
            <a:r>
              <a:rPr lang="zh-CN" altLang="en-US" sz="2200" smtClean="0">
                <a:solidFill>
                  <a:srgbClr val="002060"/>
                </a:solidFill>
                <a:latin typeface="Times New Roman" pitchFamily="18" charset="0"/>
                <a:ea typeface="长城仿宋体" pitchFamily="49" charset="-122"/>
                <a:cs typeface="Times New Roman" pitchFamily="18" charset="0"/>
              </a:rPr>
              <a:t>（</a:t>
            </a:r>
            <a:r>
              <a:rPr lang="zh-CN" altLang="zh-CN" sz="2200" smtClean="0">
                <a:solidFill>
                  <a:srgbClr val="002060"/>
                </a:solidFill>
                <a:latin typeface="Times New Roman" pitchFamily="18" charset="0"/>
                <a:ea typeface="长城仿宋体" pitchFamily="49" charset="-122"/>
                <a:cs typeface="Times New Roman" pitchFamily="18" charset="0"/>
              </a:rPr>
              <a:t>三</a:t>
            </a:r>
            <a:r>
              <a:rPr lang="zh-CN" altLang="en-US" sz="2200" smtClean="0">
                <a:solidFill>
                  <a:srgbClr val="002060"/>
                </a:solidFill>
                <a:latin typeface="Times New Roman" pitchFamily="18" charset="0"/>
                <a:ea typeface="长城仿宋体" pitchFamily="49" charset="-122"/>
                <a:cs typeface="Times New Roman" pitchFamily="18" charset="0"/>
              </a:rPr>
              <a:t>）</a:t>
            </a:r>
            <a:r>
              <a:rPr lang="zh-CN" altLang="zh-CN" sz="2200" smtClean="0">
                <a:solidFill>
                  <a:srgbClr val="002060"/>
                </a:solidFill>
                <a:latin typeface="Times New Roman" pitchFamily="18" charset="0"/>
                <a:ea typeface="长城仿宋体" pitchFamily="49" charset="-122"/>
                <a:cs typeface="Times New Roman" pitchFamily="18" charset="0"/>
              </a:rPr>
              <a:t>违反本法第十九条第三款、第四款规定的。</a:t>
            </a:r>
            <a:endParaRPr lang="en-US" altLang="zh-CN" sz="2200" smtClean="0">
              <a:solidFill>
                <a:srgbClr val="002060"/>
              </a:solidFill>
              <a:latin typeface="Times New Roman" pitchFamily="18" charset="0"/>
              <a:ea typeface="长城仿宋体" pitchFamily="49" charset="-122"/>
              <a:cs typeface="Times New Roman" pitchFamily="18" charset="0"/>
            </a:endParaRPr>
          </a:p>
          <a:p>
            <a:r>
              <a:rPr lang="zh-CN" altLang="zh-CN" sz="2200" smtClean="0">
                <a:solidFill>
                  <a:srgbClr val="002060"/>
                </a:solidFill>
                <a:latin typeface="Times New Roman" pitchFamily="18" charset="0"/>
                <a:ea typeface="长城仿宋体" pitchFamily="49" charset="-122"/>
                <a:cs typeface="Times New Roman" pitchFamily="18" charset="0"/>
              </a:rPr>
              <a:t>商标代理机构有前款规定行为的，由工商行政管理部门记入信用档案；情节严重的，商标局、商标评审委员会并可以决定停止受理其办理商标代理业务，予以公告。</a:t>
            </a:r>
            <a:endParaRPr lang="en-US" altLang="zh-CN" sz="2200" smtClean="0">
              <a:solidFill>
                <a:srgbClr val="002060"/>
              </a:solidFill>
              <a:latin typeface="Times New Roman" pitchFamily="18" charset="0"/>
              <a:ea typeface="长城仿宋体" pitchFamily="49" charset="-122"/>
              <a:cs typeface="Times New Roman" pitchFamily="18" charset="0"/>
            </a:endParaRPr>
          </a:p>
          <a:p>
            <a:r>
              <a:rPr lang="zh-CN" altLang="zh-CN" sz="2200" smtClean="0">
                <a:solidFill>
                  <a:srgbClr val="002060"/>
                </a:solidFill>
                <a:latin typeface="Times New Roman" pitchFamily="18" charset="0"/>
                <a:ea typeface="长城仿宋体" pitchFamily="49" charset="-122"/>
                <a:cs typeface="Times New Roman" pitchFamily="18" charset="0"/>
              </a:rPr>
              <a:t>商标代理机构违反诚实信用原则，侵害委托人合法利益的，应当依法承担民事责任，并由商标代理行业组织按照章程规定予以惩戒。</a:t>
            </a:r>
          </a:p>
        </p:txBody>
      </p:sp>
    </p:spTree>
  </p:cSld>
  <p:clrMapOvr>
    <a:masterClrMapping/>
  </p:clrMapOvr>
  <p:transition>
    <p:dissolve/>
    <p:sndAc>
      <p:stSnd>
        <p:snd r:embed="rId2" name="chimes.wav"/>
      </p:stSnd>
    </p:sndAc>
  </p:transition>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内容占位符 2"/>
          <p:cNvSpPr>
            <a:spLocks noGrp="1"/>
          </p:cNvSpPr>
          <p:nvPr>
            <p:ph idx="1"/>
          </p:nvPr>
        </p:nvSpPr>
        <p:spPr>
          <a:xfrm>
            <a:off x="457200" y="838200"/>
            <a:ext cx="8231188" cy="5287963"/>
          </a:xfrm>
        </p:spPr>
        <p:txBody>
          <a:bodyPr/>
          <a:lstStyle/>
          <a:p>
            <a:pPr>
              <a:lnSpc>
                <a:spcPct val="150000"/>
              </a:lnSpc>
            </a:pPr>
            <a:r>
              <a:rPr lang="en-US" altLang="zh-CN" sz="2200" b="1" smtClean="0">
                <a:solidFill>
                  <a:srgbClr val="002060"/>
                </a:solidFill>
                <a:latin typeface="Times New Roman" pitchFamily="18" charset="0"/>
                <a:ea typeface="长城仿宋体" pitchFamily="49" charset="-122"/>
                <a:cs typeface="Times New Roman" pitchFamily="18" charset="0"/>
              </a:rPr>
              <a:t>《</a:t>
            </a:r>
            <a:r>
              <a:rPr lang="zh-CN" altLang="en-US" sz="2200" b="1" smtClean="0">
                <a:solidFill>
                  <a:srgbClr val="002060"/>
                </a:solidFill>
                <a:latin typeface="Times New Roman" pitchFamily="18" charset="0"/>
                <a:ea typeface="长城仿宋体" pitchFamily="49" charset="-122"/>
                <a:cs typeface="Times New Roman" pitchFamily="18" charset="0"/>
              </a:rPr>
              <a:t>商标法实施条例</a:t>
            </a:r>
            <a:r>
              <a:rPr lang="en-US" altLang="zh-CN" sz="2200" b="1" smtClean="0">
                <a:solidFill>
                  <a:srgbClr val="002060"/>
                </a:solidFill>
                <a:latin typeface="Times New Roman" pitchFamily="18" charset="0"/>
                <a:ea typeface="长城仿宋体" pitchFamily="49" charset="-122"/>
                <a:cs typeface="Times New Roman" pitchFamily="18" charset="0"/>
              </a:rPr>
              <a:t>》</a:t>
            </a:r>
            <a:r>
              <a:rPr lang="zh-CN" altLang="en-US" sz="2200" b="1" smtClean="0">
                <a:solidFill>
                  <a:srgbClr val="002060"/>
                </a:solidFill>
                <a:latin typeface="Times New Roman" pitchFamily="18" charset="0"/>
                <a:ea typeface="长城仿宋体" pitchFamily="49" charset="-122"/>
                <a:cs typeface="Times New Roman" pitchFamily="18" charset="0"/>
              </a:rPr>
              <a:t>第</a:t>
            </a:r>
            <a:r>
              <a:rPr lang="en-US" altLang="zh-CN" sz="2200" b="1" smtClean="0">
                <a:solidFill>
                  <a:srgbClr val="002060"/>
                </a:solidFill>
                <a:latin typeface="Times New Roman" pitchFamily="18" charset="0"/>
                <a:ea typeface="长城仿宋体" pitchFamily="49" charset="-122"/>
                <a:cs typeface="Times New Roman" pitchFamily="18" charset="0"/>
              </a:rPr>
              <a:t>88</a:t>
            </a:r>
            <a:r>
              <a:rPr lang="zh-CN" altLang="en-US" sz="2200" b="1" smtClean="0">
                <a:solidFill>
                  <a:srgbClr val="002060"/>
                </a:solidFill>
                <a:latin typeface="Times New Roman" pitchFamily="18" charset="0"/>
                <a:ea typeface="长城仿宋体" pitchFamily="49" charset="-122"/>
                <a:cs typeface="Times New Roman" pitchFamily="18" charset="0"/>
              </a:rPr>
              <a:t>条：</a:t>
            </a:r>
            <a:r>
              <a:rPr lang="zh-CN" altLang="en-US" sz="2200" smtClean="0">
                <a:solidFill>
                  <a:srgbClr val="002060"/>
                </a:solidFill>
                <a:latin typeface="Times New Roman" pitchFamily="18" charset="0"/>
                <a:ea typeface="长城仿宋体" pitchFamily="49" charset="-122"/>
                <a:cs typeface="Times New Roman" pitchFamily="18" charset="0"/>
              </a:rPr>
              <a:t>下列行为属于商标法第六十八条第一款第二项规定的以其他不正当手段扰乱商标代理市场秩序的行为：</a:t>
            </a:r>
            <a:endParaRPr lang="en-US" altLang="zh-CN" sz="220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zh-CN" altLang="en-US" sz="2200" smtClean="0">
                <a:solidFill>
                  <a:srgbClr val="002060"/>
                </a:solidFill>
                <a:latin typeface="Times New Roman" pitchFamily="18" charset="0"/>
                <a:ea typeface="长城仿宋体" pitchFamily="49" charset="-122"/>
                <a:cs typeface="Times New Roman" pitchFamily="18" charset="0"/>
              </a:rPr>
              <a:t>（一）以欺诈、虚假宣传、引人误解或者商业贿赂等方式招徕业务的；</a:t>
            </a:r>
            <a:endParaRPr lang="en-US" altLang="zh-CN" sz="220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zh-CN" altLang="en-US" sz="2200" smtClean="0">
                <a:solidFill>
                  <a:srgbClr val="002060"/>
                </a:solidFill>
                <a:latin typeface="Times New Roman" pitchFamily="18" charset="0"/>
                <a:ea typeface="长城仿宋体" pitchFamily="49" charset="-122"/>
                <a:cs typeface="Times New Roman" pitchFamily="18" charset="0"/>
              </a:rPr>
              <a:t>（二）隐瞒事实，提供虚假证据，或者威胁、诱导他人隐瞒事实，提供虚假证据的；</a:t>
            </a:r>
            <a:endParaRPr lang="en-US" altLang="zh-CN" sz="220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zh-CN" altLang="en-US" sz="2200" smtClean="0">
                <a:solidFill>
                  <a:srgbClr val="002060"/>
                </a:solidFill>
                <a:latin typeface="Times New Roman" pitchFamily="18" charset="0"/>
                <a:ea typeface="长城仿宋体" pitchFamily="49" charset="-122"/>
                <a:cs typeface="Times New Roman" pitchFamily="18" charset="0"/>
              </a:rPr>
              <a:t>（三）在同一商标案件中接受有利益冲突的双方当事人委托的。</a:t>
            </a:r>
          </a:p>
        </p:txBody>
      </p:sp>
    </p:spTree>
  </p:cSld>
  <p:clrMapOvr>
    <a:masterClrMapping/>
  </p:clrMapOvr>
  <p:transition>
    <p:dissolve/>
    <p:sndAc>
      <p:stSnd>
        <p:snd r:embed="rId2" name="chimes.wav"/>
      </p:stSnd>
    </p:sndAc>
  </p:transition>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a:xfrm>
            <a:off x="457994" y="533400"/>
            <a:ext cx="8231188" cy="1143000"/>
          </a:xfrm>
        </p:spPr>
        <p:txBody>
          <a:bodyPr/>
          <a:lstStyle/>
          <a:p>
            <a:pPr algn="l"/>
            <a:r>
              <a:rPr lang="zh-CN" altLang="en-US" b="1" dirty="0" smtClean="0">
                <a:solidFill>
                  <a:srgbClr val="002060"/>
                </a:solidFill>
                <a:latin typeface="Times New Roman" pitchFamily="18" charset="0"/>
                <a:cs typeface="Times New Roman" pitchFamily="18" charset="0"/>
              </a:rPr>
              <a:t>三、注册商标专用权的取得</a:t>
            </a:r>
          </a:p>
        </p:txBody>
      </p:sp>
      <p:sp>
        <p:nvSpPr>
          <p:cNvPr id="135171" name="内容占位符 4"/>
          <p:cNvSpPr>
            <a:spLocks noGrp="1"/>
          </p:cNvSpPr>
          <p:nvPr>
            <p:ph idx="1"/>
          </p:nvPr>
        </p:nvSpPr>
        <p:spPr/>
        <p:txBody>
          <a:bodyPr/>
          <a:lstStyle/>
          <a:p>
            <a:pPr>
              <a:lnSpc>
                <a:spcPct val="150000"/>
              </a:lnSpc>
            </a:pPr>
            <a:r>
              <a:rPr lang="zh-CN" altLang="en-US" sz="2600" b="1" dirty="0" smtClean="0">
                <a:solidFill>
                  <a:srgbClr val="002060"/>
                </a:solidFill>
                <a:latin typeface="Times New Roman" pitchFamily="18" charset="0"/>
                <a:ea typeface="微软雅黑" pitchFamily="34" charset="-122"/>
                <a:cs typeface="Times New Roman" pitchFamily="18" charset="0"/>
              </a:rPr>
              <a:t>（一）商标注册的申请</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a:lnSpc>
                <a:spcPct val="150000"/>
              </a:lnSpc>
            </a:pPr>
            <a:r>
              <a:rPr lang="en-US" altLang="zh-CN" sz="2400" b="1" dirty="0" smtClean="0">
                <a:solidFill>
                  <a:srgbClr val="002060"/>
                </a:solidFill>
                <a:latin typeface="Times New Roman" pitchFamily="18" charset="0"/>
                <a:ea typeface="长城仿宋体" pitchFamily="49" charset="-122"/>
                <a:cs typeface="Times New Roman" pitchFamily="18" charset="0"/>
              </a:rPr>
              <a:t>1</a:t>
            </a:r>
            <a:r>
              <a:rPr lang="zh-CN" altLang="en-US" sz="2400" b="1" dirty="0" smtClean="0">
                <a:solidFill>
                  <a:srgbClr val="002060"/>
                </a:solidFill>
                <a:latin typeface="Times New Roman" pitchFamily="18" charset="0"/>
                <a:ea typeface="长城仿宋体" pitchFamily="49" charset="-122"/>
                <a:cs typeface="Times New Roman" pitchFamily="18" charset="0"/>
              </a:rPr>
              <a:t>．商标注册申请制度</a:t>
            </a:r>
            <a:endParaRPr lang="en-US" altLang="zh-CN" sz="2400" b="1"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zh-CN" altLang="en-US" sz="2400" dirty="0" smtClean="0">
                <a:solidFill>
                  <a:srgbClr val="002060"/>
                </a:solidFill>
                <a:latin typeface="Times New Roman" pitchFamily="18" charset="0"/>
                <a:ea typeface="长城仿宋体" pitchFamily="49" charset="-122"/>
                <a:cs typeface="Times New Roman" pitchFamily="18" charset="0"/>
              </a:rPr>
              <a:t>（</a:t>
            </a:r>
            <a:r>
              <a:rPr lang="en-US" altLang="zh-CN" sz="2400" dirty="0" smtClean="0">
                <a:solidFill>
                  <a:srgbClr val="002060"/>
                </a:solidFill>
                <a:latin typeface="Times New Roman" pitchFamily="18" charset="0"/>
                <a:ea typeface="长城仿宋体" pitchFamily="49" charset="-122"/>
                <a:cs typeface="Times New Roman" pitchFamily="18" charset="0"/>
              </a:rPr>
              <a:t>1</a:t>
            </a:r>
            <a:r>
              <a:rPr lang="zh-CN" altLang="en-US" sz="2400" dirty="0" smtClean="0">
                <a:solidFill>
                  <a:srgbClr val="002060"/>
                </a:solidFill>
                <a:latin typeface="Times New Roman" pitchFamily="18" charset="0"/>
                <a:ea typeface="长城仿宋体" pitchFamily="49" charset="-122"/>
                <a:cs typeface="Times New Roman" pitchFamily="18" charset="0"/>
              </a:rPr>
              <a:t>）自愿注册为主，强制注册为辅</a:t>
            </a:r>
            <a:endParaRPr lang="en-US" altLang="zh-CN" sz="2400"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zh-CN" altLang="en-US" sz="2200" dirty="0" smtClean="0">
                <a:solidFill>
                  <a:srgbClr val="002060"/>
                </a:solidFill>
                <a:latin typeface="Times New Roman" pitchFamily="18" charset="0"/>
                <a:ea typeface="长城仿宋体" pitchFamily="49" charset="-122"/>
                <a:cs typeface="Times New Roman" pitchFamily="18" charset="0"/>
              </a:rPr>
              <a:t>烟草制品必须使用注册商标</a:t>
            </a:r>
            <a:endParaRPr lang="en-US" altLang="zh-CN" sz="2200"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zh-CN" altLang="en-US" sz="2400" dirty="0" smtClean="0">
                <a:solidFill>
                  <a:srgbClr val="002060"/>
                </a:solidFill>
                <a:latin typeface="Times New Roman" pitchFamily="18" charset="0"/>
                <a:ea typeface="长城仿宋体" pitchFamily="49" charset="-122"/>
                <a:cs typeface="Times New Roman" pitchFamily="18" charset="0"/>
              </a:rPr>
              <a:t>（</a:t>
            </a:r>
            <a:r>
              <a:rPr lang="en-US" altLang="zh-CN" sz="2400" dirty="0" smtClean="0">
                <a:solidFill>
                  <a:srgbClr val="002060"/>
                </a:solidFill>
                <a:latin typeface="Times New Roman" pitchFamily="18" charset="0"/>
                <a:ea typeface="长城仿宋体" pitchFamily="49" charset="-122"/>
                <a:cs typeface="Times New Roman" pitchFamily="18" charset="0"/>
              </a:rPr>
              <a:t>2</a:t>
            </a:r>
            <a:r>
              <a:rPr lang="zh-CN" altLang="en-US" sz="2400" dirty="0" smtClean="0">
                <a:solidFill>
                  <a:srgbClr val="002060"/>
                </a:solidFill>
                <a:latin typeface="Times New Roman" pitchFamily="18" charset="0"/>
                <a:ea typeface="长城仿宋体" pitchFamily="49" charset="-122"/>
                <a:cs typeface="Times New Roman" pitchFamily="18" charset="0"/>
              </a:rPr>
              <a:t>）商标申请日期以商标权收到申请书的日期为准。</a:t>
            </a:r>
            <a:endParaRPr lang="en-US" altLang="zh-CN" sz="2400" dirty="0" smtClean="0">
              <a:solidFill>
                <a:srgbClr val="002060"/>
              </a:solidFill>
              <a:latin typeface="Times New Roman" pitchFamily="18" charset="0"/>
              <a:ea typeface="长城仿宋体" pitchFamily="49" charset="-122"/>
              <a:cs typeface="Times New Roman" pitchFamily="18" charset="0"/>
            </a:endParaRP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内容占位符 4"/>
          <p:cNvSpPr>
            <a:spLocks noGrp="1"/>
          </p:cNvSpPr>
          <p:nvPr>
            <p:ph idx="1"/>
          </p:nvPr>
        </p:nvSpPr>
        <p:spPr>
          <a:xfrm>
            <a:off x="457200" y="838200"/>
            <a:ext cx="8231188" cy="5287963"/>
          </a:xfrm>
        </p:spPr>
        <p:txBody>
          <a:bodyPr/>
          <a:lstStyle/>
          <a:p>
            <a:pPr>
              <a:lnSpc>
                <a:spcPct val="150000"/>
              </a:lnSpc>
            </a:pPr>
            <a:r>
              <a:rPr lang="en-US" altLang="zh-CN" sz="2200" b="1" dirty="0" smtClean="0">
                <a:solidFill>
                  <a:srgbClr val="002060"/>
                </a:solidFill>
                <a:latin typeface="Times New Roman" pitchFamily="18" charset="0"/>
                <a:ea typeface="微软雅黑" pitchFamily="34" charset="-122"/>
                <a:cs typeface="Times New Roman" pitchFamily="18" charset="0"/>
              </a:rPr>
              <a:t>【2008</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83</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根据商标法及相关规定，下列哪些说法是正确的？</a:t>
            </a:r>
          </a:p>
          <a:p>
            <a:pPr>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甲公司在一件商标注册申请中，可以要求在不同类别的商品上注册同一商标</a:t>
            </a:r>
          </a:p>
          <a:p>
            <a:pPr>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B</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rgbClr val="002060"/>
                </a:solidFill>
                <a:latin typeface="Times New Roman" pitchFamily="18" charset="0"/>
                <a:ea typeface="微软雅黑" pitchFamily="34" charset="-122"/>
                <a:cs typeface="Times New Roman" pitchFamily="18" charset="0"/>
              </a:rPr>
              <a:t>乙公司可以将其已经核准注册的商标，用于与核定使用的商品相类似的商品上，并在商品上标明注册标记</a:t>
            </a:r>
          </a:p>
          <a:p>
            <a:pPr>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C</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rgbClr val="002060"/>
                </a:solidFill>
                <a:latin typeface="Times New Roman" pitchFamily="18" charset="0"/>
                <a:ea typeface="微软雅黑" pitchFamily="34" charset="-122"/>
                <a:cs typeface="Times New Roman" pitchFamily="18" charset="0"/>
              </a:rPr>
              <a:t>丙公司在其图形商标被核准注册后，又对该商标的图形进行修改的，应当向商标局提出变更申请</a:t>
            </a:r>
          </a:p>
          <a:p>
            <a:pPr>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D</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rgbClr val="002060"/>
                </a:solidFill>
                <a:latin typeface="Times New Roman" pitchFamily="18" charset="0"/>
                <a:ea typeface="微软雅黑" pitchFamily="34" charset="-122"/>
                <a:cs typeface="Times New Roman" pitchFamily="18" charset="0"/>
              </a:rPr>
              <a:t>丁公司在其商标被核准注册后，与戊公司合并成为一个新公司的，应当向商标局提出变更申请</a:t>
            </a:r>
            <a:endParaRPr lang="zh-CN" altLang="en-US" sz="2200" b="1" dirty="0" smtClean="0">
              <a:solidFill>
                <a:srgbClr val="002060"/>
              </a:solidFill>
              <a:latin typeface="Times New Roman" pitchFamily="18" charset="0"/>
              <a:ea typeface="微软雅黑" pitchFamily="34" charset="-122"/>
              <a:cs typeface="Times New Roman" pitchFamily="18" charset="0"/>
            </a:endParaRP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内容占位符 2"/>
          <p:cNvSpPr>
            <a:spLocks noGrp="1"/>
          </p:cNvSpPr>
          <p:nvPr>
            <p:ph idx="1"/>
          </p:nvPr>
        </p:nvSpPr>
        <p:spPr>
          <a:xfrm>
            <a:off x="457200" y="838200"/>
            <a:ext cx="8231188" cy="5287963"/>
          </a:xfrm>
        </p:spPr>
        <p:txBody>
          <a:bodyPr/>
          <a:lstStyle/>
          <a:p>
            <a:pPr>
              <a:lnSpc>
                <a:spcPct val="160000"/>
              </a:lnSpc>
            </a:pPr>
            <a:r>
              <a:rPr lang="en-US" altLang="zh-CN" sz="2400" b="1" dirty="0" smtClean="0">
                <a:solidFill>
                  <a:srgbClr val="002060"/>
                </a:solidFill>
                <a:latin typeface="Times New Roman" pitchFamily="18" charset="0"/>
                <a:ea typeface="微软雅黑" pitchFamily="34" charset="-122"/>
                <a:cs typeface="Times New Roman" pitchFamily="18" charset="0"/>
              </a:rPr>
              <a:t>【2012</a:t>
            </a:r>
            <a:r>
              <a:rPr lang="zh-CN" altLang="en-US" sz="2400" b="1" dirty="0" smtClean="0">
                <a:solidFill>
                  <a:srgbClr val="002060"/>
                </a:solidFill>
                <a:latin typeface="Times New Roman" pitchFamily="18" charset="0"/>
                <a:ea typeface="微软雅黑" pitchFamily="34" charset="-122"/>
                <a:cs typeface="Times New Roman" pitchFamily="18" charset="0"/>
              </a:rPr>
              <a:t>年第</a:t>
            </a:r>
            <a:r>
              <a:rPr lang="en-US" altLang="zh-CN" sz="2400" b="1" dirty="0" smtClean="0">
                <a:solidFill>
                  <a:srgbClr val="002060"/>
                </a:solidFill>
                <a:latin typeface="Times New Roman" pitchFamily="18" charset="0"/>
                <a:ea typeface="微软雅黑" pitchFamily="34" charset="-122"/>
                <a:cs typeface="Times New Roman" pitchFamily="18" charset="0"/>
              </a:rPr>
              <a:t>71</a:t>
            </a:r>
            <a:r>
              <a:rPr lang="zh-CN" altLang="en-US" sz="2400" b="1" dirty="0" smtClean="0">
                <a:solidFill>
                  <a:srgbClr val="002060"/>
                </a:solidFill>
                <a:latin typeface="Times New Roman" pitchFamily="18" charset="0"/>
                <a:ea typeface="微软雅黑" pitchFamily="34" charset="-122"/>
                <a:cs typeface="Times New Roman" pitchFamily="18" charset="0"/>
              </a:rPr>
              <a:t>题</a:t>
            </a:r>
            <a:r>
              <a:rPr lang="en-US" altLang="zh-CN" sz="2400" b="1" dirty="0" smtClean="0">
                <a:solidFill>
                  <a:srgbClr val="002060"/>
                </a:solidFill>
                <a:latin typeface="Times New Roman" pitchFamily="18" charset="0"/>
                <a:ea typeface="微软雅黑" pitchFamily="34" charset="-122"/>
                <a:cs typeface="Times New Roman" pitchFamily="18" charset="0"/>
              </a:rPr>
              <a:t>】</a:t>
            </a:r>
            <a:r>
              <a:rPr lang="zh-CN" altLang="en-US" sz="2400" dirty="0" smtClean="0">
                <a:solidFill>
                  <a:srgbClr val="002060"/>
                </a:solidFill>
                <a:latin typeface="Times New Roman" pitchFamily="18" charset="0"/>
                <a:ea typeface="微软雅黑" pitchFamily="34" charset="-122"/>
                <a:cs typeface="Times New Roman" pitchFamily="18" charset="0"/>
              </a:rPr>
              <a:t>根据商标法及相关规定，下列哪些说法是正确的？</a:t>
            </a:r>
          </a:p>
          <a:p>
            <a:pPr>
              <a:lnSpc>
                <a:spcPct val="160000"/>
              </a:lnSpc>
            </a:pPr>
            <a:r>
              <a:rPr lang="en-US" altLang="zh-CN" sz="2400" dirty="0" smtClean="0">
                <a:solidFill>
                  <a:srgbClr val="002060"/>
                </a:solidFill>
                <a:latin typeface="Times New Roman" pitchFamily="18" charset="0"/>
                <a:ea typeface="微软雅黑" pitchFamily="34" charset="-122"/>
                <a:cs typeface="Times New Roman" pitchFamily="18" charset="0"/>
              </a:rPr>
              <a:t>A</a:t>
            </a:r>
            <a:r>
              <a:rPr lang="zh-CN" altLang="en-US" sz="2400" dirty="0" smtClean="0">
                <a:solidFill>
                  <a:srgbClr val="002060"/>
                </a:solidFill>
                <a:latin typeface="Times New Roman" pitchFamily="18" charset="0"/>
                <a:ea typeface="微软雅黑" pitchFamily="34" charset="-122"/>
                <a:cs typeface="Times New Roman" pitchFamily="18" charset="0"/>
              </a:rPr>
              <a:t>．注册商标需要在同一类的其他商品上使用的，应当提出变更申请</a:t>
            </a:r>
          </a:p>
          <a:p>
            <a:pPr>
              <a:lnSpc>
                <a:spcPct val="160000"/>
              </a:lnSpc>
            </a:pPr>
            <a:r>
              <a:rPr lang="en-US" altLang="zh-CN" sz="2400" dirty="0" smtClean="0">
                <a:solidFill>
                  <a:srgbClr val="002060"/>
                </a:solidFill>
                <a:latin typeface="Times New Roman" pitchFamily="18" charset="0"/>
                <a:ea typeface="微软雅黑" pitchFamily="34" charset="-122"/>
                <a:cs typeface="Times New Roman" pitchFamily="18" charset="0"/>
              </a:rPr>
              <a:t>B</a:t>
            </a:r>
            <a:r>
              <a:rPr lang="zh-CN" altLang="en-US" sz="2400" dirty="0" smtClean="0">
                <a:solidFill>
                  <a:srgbClr val="002060"/>
                </a:solidFill>
                <a:latin typeface="Times New Roman" pitchFamily="18" charset="0"/>
                <a:ea typeface="微软雅黑" pitchFamily="34" charset="-122"/>
                <a:cs typeface="Times New Roman" pitchFamily="18" charset="0"/>
              </a:rPr>
              <a:t>．注册商标需要改变其标志的，应当提出变更申请</a:t>
            </a:r>
          </a:p>
          <a:p>
            <a:pPr>
              <a:lnSpc>
                <a:spcPct val="160000"/>
              </a:lnSpc>
            </a:pPr>
            <a:r>
              <a:rPr lang="en-US" altLang="zh-CN" sz="2400" dirty="0" smtClean="0">
                <a:solidFill>
                  <a:srgbClr val="C00000"/>
                </a:solidFill>
                <a:latin typeface="Times New Roman" pitchFamily="18" charset="0"/>
                <a:ea typeface="微软雅黑" pitchFamily="34" charset="-122"/>
                <a:cs typeface="Times New Roman" pitchFamily="18" charset="0"/>
              </a:rPr>
              <a:t>C</a:t>
            </a:r>
            <a:r>
              <a:rPr lang="zh-CN" altLang="en-US" sz="2400" dirty="0" smtClean="0">
                <a:solidFill>
                  <a:srgbClr val="C00000"/>
                </a:solidFill>
                <a:latin typeface="Times New Roman" pitchFamily="18" charset="0"/>
                <a:ea typeface="微软雅黑" pitchFamily="34" charset="-122"/>
                <a:cs typeface="Times New Roman" pitchFamily="18" charset="0"/>
              </a:rPr>
              <a:t>．注册商标需要变更注册人地址的，应当提出变更申请</a:t>
            </a:r>
          </a:p>
          <a:p>
            <a:pPr>
              <a:lnSpc>
                <a:spcPct val="160000"/>
              </a:lnSpc>
            </a:pPr>
            <a:r>
              <a:rPr lang="en-US" altLang="zh-CN" sz="2400" dirty="0" smtClean="0">
                <a:solidFill>
                  <a:srgbClr val="C00000"/>
                </a:solidFill>
                <a:latin typeface="Times New Roman" pitchFamily="18" charset="0"/>
                <a:ea typeface="微软雅黑" pitchFamily="34" charset="-122"/>
                <a:cs typeface="Times New Roman" pitchFamily="18" charset="0"/>
              </a:rPr>
              <a:t>D</a:t>
            </a:r>
            <a:r>
              <a:rPr lang="zh-CN" altLang="en-US" sz="2400" dirty="0" smtClean="0">
                <a:solidFill>
                  <a:srgbClr val="C00000"/>
                </a:solidFill>
                <a:latin typeface="Times New Roman" pitchFamily="18" charset="0"/>
                <a:ea typeface="微软雅黑" pitchFamily="34" charset="-122"/>
                <a:cs typeface="Times New Roman" pitchFamily="18" charset="0"/>
              </a:rPr>
              <a:t>．注册商标需要变更注册人名义的，应当提出变更申请</a:t>
            </a:r>
          </a:p>
        </p:txBody>
      </p:sp>
    </p:spTree>
  </p:cSld>
  <p:clrMapOvr>
    <a:masterClrMapping/>
  </p:clrMapOvr>
  <p:transition>
    <p:dissolve/>
    <p:sndAc>
      <p:stSnd>
        <p:snd r:embed="rId2" name="chimes.wav"/>
      </p:stSnd>
    </p:sndAc>
  </p:transition>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内容占位符 4"/>
          <p:cNvSpPr>
            <a:spLocks noGrp="1"/>
          </p:cNvSpPr>
          <p:nvPr>
            <p:ph idx="1"/>
          </p:nvPr>
        </p:nvSpPr>
        <p:spPr>
          <a:xfrm>
            <a:off x="457200" y="685800"/>
            <a:ext cx="8231188" cy="5440363"/>
          </a:xfrm>
        </p:spPr>
        <p:txBody>
          <a:bodyPr/>
          <a:lstStyle/>
          <a:p>
            <a:pPr>
              <a:lnSpc>
                <a:spcPct val="150000"/>
              </a:lnSpc>
            </a:pPr>
            <a:r>
              <a:rPr lang="en-US" altLang="zh-CN" sz="2800" b="1" dirty="0" smtClean="0">
                <a:solidFill>
                  <a:srgbClr val="002060"/>
                </a:solidFill>
                <a:latin typeface="Times New Roman" pitchFamily="18" charset="0"/>
                <a:ea typeface="长城仿宋体" pitchFamily="49" charset="-122"/>
                <a:cs typeface="Times New Roman" pitchFamily="18" charset="0"/>
              </a:rPr>
              <a:t>2</a:t>
            </a:r>
            <a:r>
              <a:rPr lang="zh-CN" altLang="en-US" sz="2800" b="1" dirty="0" smtClean="0">
                <a:solidFill>
                  <a:srgbClr val="002060"/>
                </a:solidFill>
                <a:latin typeface="Times New Roman" pitchFamily="18" charset="0"/>
                <a:ea typeface="长城仿宋体" pitchFamily="49" charset="-122"/>
                <a:cs typeface="Times New Roman" pitchFamily="18" charset="0"/>
              </a:rPr>
              <a:t>．</a:t>
            </a:r>
            <a:r>
              <a:rPr lang="en-US" altLang="zh-CN" sz="2800" b="1" dirty="0" smtClean="0">
                <a:solidFill>
                  <a:srgbClr val="002060"/>
                </a:solidFill>
                <a:latin typeface="Times New Roman" pitchFamily="18" charset="0"/>
                <a:ea typeface="长城仿宋体" pitchFamily="49" charset="-122"/>
                <a:cs typeface="Times New Roman" pitchFamily="18" charset="0"/>
              </a:rPr>
              <a:t> </a:t>
            </a:r>
            <a:r>
              <a:rPr lang="zh-CN" altLang="en-US" sz="2800" b="1" dirty="0" smtClean="0">
                <a:solidFill>
                  <a:srgbClr val="002060"/>
                </a:solidFill>
                <a:latin typeface="Times New Roman" pitchFamily="18" charset="0"/>
                <a:ea typeface="长城仿宋体" pitchFamily="49" charset="-122"/>
                <a:cs typeface="Times New Roman" pitchFamily="18" charset="0"/>
              </a:rPr>
              <a:t>优先权</a:t>
            </a:r>
            <a:endParaRPr lang="en-US" altLang="zh-CN" sz="2800" b="1"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en-US" altLang="zh-CN" sz="2000" b="1" dirty="0" smtClean="0">
                <a:solidFill>
                  <a:srgbClr val="002060"/>
                </a:solidFill>
                <a:latin typeface="Times New Roman" pitchFamily="18" charset="0"/>
                <a:ea typeface="长城仿宋体" pitchFamily="49" charset="-122"/>
                <a:cs typeface="Times New Roman" pitchFamily="18" charset="0"/>
              </a:rPr>
              <a:t>《</a:t>
            </a:r>
            <a:r>
              <a:rPr lang="zh-CN" altLang="en-US" sz="2000" b="1" dirty="0" smtClean="0">
                <a:solidFill>
                  <a:srgbClr val="002060"/>
                </a:solidFill>
                <a:latin typeface="Times New Roman" pitchFamily="18" charset="0"/>
                <a:ea typeface="长城仿宋体" pitchFamily="49" charset="-122"/>
                <a:cs typeface="Times New Roman" pitchFamily="18" charset="0"/>
              </a:rPr>
              <a:t>商标法</a:t>
            </a:r>
            <a:r>
              <a:rPr lang="en-US" altLang="zh-CN" sz="2000" b="1" dirty="0" smtClean="0">
                <a:solidFill>
                  <a:srgbClr val="002060"/>
                </a:solidFill>
                <a:latin typeface="Times New Roman" pitchFamily="18" charset="0"/>
                <a:ea typeface="长城仿宋体" pitchFamily="49" charset="-122"/>
                <a:cs typeface="Times New Roman" pitchFamily="18" charset="0"/>
              </a:rPr>
              <a:t>》</a:t>
            </a:r>
            <a:r>
              <a:rPr lang="zh-CN" altLang="en-US" sz="2000" b="1" dirty="0" smtClean="0">
                <a:solidFill>
                  <a:srgbClr val="002060"/>
                </a:solidFill>
                <a:latin typeface="Times New Roman" pitchFamily="18" charset="0"/>
                <a:ea typeface="长城仿宋体" pitchFamily="49" charset="-122"/>
                <a:cs typeface="Times New Roman" pitchFamily="18" charset="0"/>
              </a:rPr>
              <a:t>第</a:t>
            </a:r>
            <a:r>
              <a:rPr lang="en-US" altLang="zh-CN" sz="2000" b="1" dirty="0" smtClean="0">
                <a:solidFill>
                  <a:srgbClr val="002060"/>
                </a:solidFill>
                <a:latin typeface="Times New Roman" pitchFamily="18" charset="0"/>
                <a:ea typeface="长城仿宋体" pitchFamily="49" charset="-122"/>
                <a:cs typeface="Times New Roman" pitchFamily="18" charset="0"/>
              </a:rPr>
              <a:t>25</a:t>
            </a:r>
            <a:r>
              <a:rPr lang="zh-CN" altLang="en-US" sz="2000" b="1" dirty="0" smtClean="0">
                <a:solidFill>
                  <a:srgbClr val="002060"/>
                </a:solidFill>
                <a:latin typeface="Times New Roman" pitchFamily="18" charset="0"/>
                <a:ea typeface="长城仿宋体" pitchFamily="49" charset="-122"/>
                <a:cs typeface="Times New Roman" pitchFamily="18" charset="0"/>
              </a:rPr>
              <a:t>条：</a:t>
            </a:r>
            <a:r>
              <a:rPr lang="zh-CN" altLang="en-US" sz="2000" dirty="0" smtClean="0">
                <a:solidFill>
                  <a:srgbClr val="002060"/>
                </a:solidFill>
                <a:latin typeface="Times New Roman" pitchFamily="18" charset="0"/>
                <a:ea typeface="长城仿宋体" pitchFamily="49" charset="-122"/>
                <a:cs typeface="Times New Roman" pitchFamily="18" charset="0"/>
              </a:rPr>
              <a:t>商标注册申请人自其商标在外国第一次提出商标注册申请之日起六个月内，又在中国就相同商品以同一商标提出商标注册申请的，依照该外国同中国签订的协议或者共同参加的国际条约，或者按照相互承认优先权的原则，可以享有优先权。</a:t>
            </a:r>
            <a:endParaRPr lang="en-US" altLang="zh-CN" sz="2000"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zh-CN" altLang="en-US" sz="2000" dirty="0" smtClean="0">
                <a:solidFill>
                  <a:srgbClr val="002060"/>
                </a:solidFill>
                <a:latin typeface="Times New Roman" pitchFamily="18" charset="0"/>
                <a:ea typeface="长城仿宋体" pitchFamily="49" charset="-122"/>
                <a:cs typeface="Times New Roman" pitchFamily="18" charset="0"/>
              </a:rPr>
              <a:t>依照前款要求优先权的，应当在提出商标注册申请的时候提出书面声明，并且在三个月内提交第一次提出的商标注册申请文件的副本；未提出书面声明或者逾期未提交商标注册申请文件副本的，视为未要求优先权。</a:t>
            </a:r>
            <a:endParaRPr lang="en-US" altLang="zh-CN" sz="2400" b="1" dirty="0" smtClean="0">
              <a:solidFill>
                <a:srgbClr val="002060"/>
              </a:solidFill>
              <a:latin typeface="Times New Roman" pitchFamily="18" charset="0"/>
              <a:ea typeface="长城仿宋体" pitchFamily="49" charset="-122"/>
              <a:cs typeface="Times New Roman" pitchFamily="18" charset="0"/>
            </a:endParaRP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内容占位符 4"/>
          <p:cNvSpPr>
            <a:spLocks noGrp="1"/>
          </p:cNvSpPr>
          <p:nvPr>
            <p:ph idx="1"/>
          </p:nvPr>
        </p:nvSpPr>
        <p:spPr>
          <a:xfrm>
            <a:off x="458788" y="990600"/>
            <a:ext cx="8229600" cy="5211763"/>
          </a:xfrm>
        </p:spPr>
        <p:txBody>
          <a:bodyPr/>
          <a:lstStyle/>
          <a:p>
            <a:pPr>
              <a:lnSpc>
                <a:spcPct val="150000"/>
              </a:lnSpc>
            </a:pPr>
            <a:r>
              <a:rPr lang="en-US" altLang="zh-CN" sz="2000" b="1" smtClean="0">
                <a:solidFill>
                  <a:srgbClr val="002060"/>
                </a:solidFill>
                <a:latin typeface="Times New Roman" pitchFamily="18" charset="0"/>
                <a:ea typeface="长城仿宋体" pitchFamily="49" charset="-122"/>
                <a:cs typeface="Times New Roman" pitchFamily="18" charset="0"/>
              </a:rPr>
              <a:t>《</a:t>
            </a:r>
            <a:r>
              <a:rPr lang="zh-CN" altLang="en-US" sz="2000" b="1" smtClean="0">
                <a:solidFill>
                  <a:srgbClr val="002060"/>
                </a:solidFill>
                <a:latin typeface="Times New Roman" pitchFamily="18" charset="0"/>
                <a:ea typeface="长城仿宋体" pitchFamily="49" charset="-122"/>
                <a:cs typeface="Times New Roman" pitchFamily="18" charset="0"/>
              </a:rPr>
              <a:t>商标法</a:t>
            </a:r>
            <a:r>
              <a:rPr lang="en-US" altLang="zh-CN" sz="2000" b="1" smtClean="0">
                <a:solidFill>
                  <a:srgbClr val="002060"/>
                </a:solidFill>
                <a:latin typeface="Times New Roman" pitchFamily="18" charset="0"/>
                <a:ea typeface="长城仿宋体" pitchFamily="49" charset="-122"/>
                <a:cs typeface="Times New Roman" pitchFamily="18" charset="0"/>
              </a:rPr>
              <a:t>》</a:t>
            </a:r>
            <a:r>
              <a:rPr lang="zh-CN" altLang="en-US" sz="2000" b="1" smtClean="0">
                <a:solidFill>
                  <a:srgbClr val="002060"/>
                </a:solidFill>
                <a:latin typeface="Times New Roman" pitchFamily="18" charset="0"/>
                <a:ea typeface="长城仿宋体" pitchFamily="49" charset="-122"/>
                <a:cs typeface="Times New Roman" pitchFamily="18" charset="0"/>
              </a:rPr>
              <a:t>第</a:t>
            </a:r>
            <a:r>
              <a:rPr lang="en-US" altLang="zh-CN" sz="2000" b="1" smtClean="0">
                <a:solidFill>
                  <a:srgbClr val="002060"/>
                </a:solidFill>
                <a:latin typeface="Times New Roman" pitchFamily="18" charset="0"/>
                <a:ea typeface="长城仿宋体" pitchFamily="49" charset="-122"/>
                <a:cs typeface="Times New Roman" pitchFamily="18" charset="0"/>
              </a:rPr>
              <a:t>26</a:t>
            </a:r>
            <a:r>
              <a:rPr lang="zh-CN" altLang="en-US" sz="2000" b="1" smtClean="0">
                <a:solidFill>
                  <a:srgbClr val="002060"/>
                </a:solidFill>
                <a:latin typeface="Times New Roman" pitchFamily="18" charset="0"/>
                <a:ea typeface="长城仿宋体" pitchFamily="49" charset="-122"/>
                <a:cs typeface="Times New Roman" pitchFamily="18" charset="0"/>
              </a:rPr>
              <a:t>条：</a:t>
            </a:r>
            <a:r>
              <a:rPr lang="zh-CN" altLang="en-US" sz="2000" smtClean="0">
                <a:solidFill>
                  <a:srgbClr val="002060"/>
                </a:solidFill>
                <a:latin typeface="Times New Roman" pitchFamily="18" charset="0"/>
                <a:ea typeface="长城仿宋体" pitchFamily="49" charset="-122"/>
                <a:cs typeface="Times New Roman" pitchFamily="18" charset="0"/>
              </a:rPr>
              <a:t>商标在中国政府主办的或者承认的国际展览会展出的商品上首次使用的，自该商品展出之日起六个月内，该商标的注册申请人可以享有优先权。</a:t>
            </a:r>
            <a:endParaRPr lang="en-US" altLang="zh-CN" sz="200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zh-CN" altLang="en-US" sz="2000" smtClean="0">
                <a:solidFill>
                  <a:srgbClr val="002060"/>
                </a:solidFill>
                <a:latin typeface="Times New Roman" pitchFamily="18" charset="0"/>
                <a:ea typeface="长城仿宋体" pitchFamily="49" charset="-122"/>
                <a:cs typeface="Times New Roman" pitchFamily="18" charset="0"/>
              </a:rPr>
              <a:t>依照前款要求优先权的，应当在提出商标注册申请的时候提出书面声明，并且在三个月内提交展出其商品的展览会名称、在展出商品上使用该商标的证据、展出日期等证明文件；未提出书面声明或者逾期未提交证明文件的，视为未要求优先权。</a:t>
            </a:r>
            <a:r>
              <a:rPr lang="zh-CN" altLang="en-US" sz="2400" b="1" smtClean="0">
                <a:solidFill>
                  <a:srgbClr val="002060"/>
                </a:solidFill>
                <a:latin typeface="Times New Roman" pitchFamily="18" charset="0"/>
                <a:ea typeface="长城仿宋体" pitchFamily="49" charset="-122"/>
                <a:cs typeface="Times New Roman" pitchFamily="18" charset="0"/>
              </a:rPr>
              <a:t/>
            </a:r>
            <a:br>
              <a:rPr lang="zh-CN" altLang="en-US" sz="2400" b="1" smtClean="0">
                <a:solidFill>
                  <a:srgbClr val="002060"/>
                </a:solidFill>
                <a:latin typeface="Times New Roman" pitchFamily="18" charset="0"/>
                <a:ea typeface="长城仿宋体" pitchFamily="49" charset="-122"/>
                <a:cs typeface="Times New Roman" pitchFamily="18" charset="0"/>
              </a:rPr>
            </a:br>
            <a:endParaRPr lang="en-US" altLang="zh-CN" sz="2400" b="1" smtClean="0">
              <a:solidFill>
                <a:srgbClr val="002060"/>
              </a:solidFill>
              <a:latin typeface="Times New Roman" pitchFamily="18" charset="0"/>
              <a:ea typeface="长城仿宋体" pitchFamily="49" charset="-122"/>
              <a:cs typeface="Times New Roman" pitchFamily="18" charset="0"/>
            </a:endParaRPr>
          </a:p>
          <a:p>
            <a:pPr>
              <a:lnSpc>
                <a:spcPct val="150000"/>
              </a:lnSpc>
            </a:pPr>
            <a:endParaRPr lang="en-US" altLang="zh-CN" sz="2600" smtClean="0">
              <a:solidFill>
                <a:srgbClr val="002060"/>
              </a:solidFill>
              <a:latin typeface="Times New Roman" pitchFamily="18" charset="0"/>
              <a:ea typeface="微软雅黑" pitchFamily="34" charset="-122"/>
              <a:cs typeface="Times New Roman" pitchFamily="18" charset="0"/>
            </a:endParaRP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p:cNvSpPr>
            <a:spLocks noGrp="1"/>
          </p:cNvSpPr>
          <p:nvPr>
            <p:ph idx="1"/>
          </p:nvPr>
        </p:nvSpPr>
        <p:spPr>
          <a:xfrm>
            <a:off x="457200" y="914400"/>
            <a:ext cx="8231188" cy="5211763"/>
          </a:xfrm>
        </p:spPr>
        <p:txBody>
          <a:bodyPr>
            <a:normAutofit/>
          </a:bodyPr>
          <a:lstStyle/>
          <a:p>
            <a:pPr>
              <a:lnSpc>
                <a:spcPct val="140000"/>
              </a:lnSpc>
            </a:pPr>
            <a:r>
              <a:rPr lang="en-US" altLang="zh-CN" sz="2000" b="1" dirty="0" smtClean="0">
                <a:solidFill>
                  <a:srgbClr val="002060"/>
                </a:solidFill>
                <a:latin typeface="Times New Roman" pitchFamily="18" charset="0"/>
                <a:ea typeface="微软雅黑" pitchFamily="34" charset="-122"/>
                <a:cs typeface="Times New Roman" pitchFamily="18" charset="0"/>
              </a:rPr>
              <a:t>【2011</a:t>
            </a:r>
            <a:r>
              <a:rPr lang="zh-CN" altLang="en-US" sz="2000" b="1" dirty="0" smtClean="0">
                <a:solidFill>
                  <a:srgbClr val="002060"/>
                </a:solidFill>
                <a:latin typeface="Times New Roman" pitchFamily="18" charset="0"/>
                <a:ea typeface="微软雅黑" pitchFamily="34" charset="-122"/>
                <a:cs typeface="Times New Roman" pitchFamily="18" charset="0"/>
              </a:rPr>
              <a:t>年第</a:t>
            </a:r>
            <a:r>
              <a:rPr lang="en-US" altLang="zh-CN" sz="2000" b="1" dirty="0" smtClean="0">
                <a:solidFill>
                  <a:srgbClr val="002060"/>
                </a:solidFill>
                <a:latin typeface="Times New Roman" pitchFamily="18" charset="0"/>
                <a:ea typeface="微软雅黑" pitchFamily="34" charset="-122"/>
                <a:cs typeface="Times New Roman" pitchFamily="18" charset="0"/>
              </a:rPr>
              <a:t>39</a:t>
            </a:r>
            <a:r>
              <a:rPr lang="zh-CN" altLang="en-US" sz="2000" b="1" dirty="0" smtClean="0">
                <a:solidFill>
                  <a:srgbClr val="002060"/>
                </a:solidFill>
                <a:latin typeface="Times New Roman" pitchFamily="18" charset="0"/>
                <a:ea typeface="微软雅黑" pitchFamily="34" charset="-122"/>
                <a:cs typeface="Times New Roman" pitchFamily="18" charset="0"/>
              </a:rPr>
              <a:t>题</a:t>
            </a:r>
            <a:r>
              <a:rPr lang="en-US" altLang="zh-CN" sz="2000" b="1" dirty="0" smtClean="0">
                <a:solidFill>
                  <a:srgbClr val="002060"/>
                </a:solidFill>
                <a:latin typeface="Times New Roman" pitchFamily="18" charset="0"/>
                <a:ea typeface="微软雅黑" pitchFamily="34" charset="-122"/>
                <a:cs typeface="Times New Roman" pitchFamily="18" charset="0"/>
              </a:rPr>
              <a:t>】</a:t>
            </a:r>
            <a:r>
              <a:rPr lang="zh-CN" altLang="en-US" sz="2000" dirty="0" smtClean="0">
                <a:solidFill>
                  <a:srgbClr val="002060"/>
                </a:solidFill>
                <a:latin typeface="Times New Roman" pitchFamily="18" charset="0"/>
                <a:ea typeface="微软雅黑" pitchFamily="34" charset="-122"/>
                <a:cs typeface="Times New Roman" pitchFamily="18" charset="0"/>
              </a:rPr>
              <a:t>巴黎公约某成员国的公民史密斯，首次将某商标向其所在国提出申请，此后欲就该商标向中国提出商标注册申请并要求优先权。根据商标法及相关规定，下列说法哪些是正确的？</a:t>
            </a:r>
          </a:p>
          <a:p>
            <a:pPr>
              <a:lnSpc>
                <a:spcPct val="140000"/>
              </a:lnSpc>
            </a:pPr>
            <a:r>
              <a:rPr lang="en-US" altLang="zh-CN" sz="2000" dirty="0" smtClean="0">
                <a:solidFill>
                  <a:srgbClr val="002060"/>
                </a:solidFill>
                <a:latin typeface="Times New Roman" pitchFamily="18" charset="0"/>
                <a:ea typeface="微软雅黑" pitchFamily="34" charset="-122"/>
                <a:cs typeface="Times New Roman" pitchFamily="18" charset="0"/>
              </a:rPr>
              <a:t>A</a:t>
            </a:r>
            <a:r>
              <a:rPr lang="zh-CN" altLang="en-US" sz="2000" dirty="0" smtClean="0">
                <a:solidFill>
                  <a:srgbClr val="002060"/>
                </a:solidFill>
                <a:latin typeface="Times New Roman" pitchFamily="18" charset="0"/>
                <a:ea typeface="微软雅黑" pitchFamily="34" charset="-122"/>
                <a:cs typeface="Times New Roman" pitchFamily="18" charset="0"/>
              </a:rPr>
              <a:t>．其优先权期限为自史密斯对该商标在该外国第一次提出商标注册申请之日起十二个月</a:t>
            </a:r>
          </a:p>
          <a:p>
            <a:pPr>
              <a:lnSpc>
                <a:spcPct val="140000"/>
              </a:lnSpc>
            </a:pPr>
            <a:r>
              <a:rPr lang="en-US" altLang="zh-CN" sz="2000" dirty="0" smtClean="0">
                <a:solidFill>
                  <a:srgbClr val="002060"/>
                </a:solidFill>
                <a:latin typeface="Times New Roman" pitchFamily="18" charset="0"/>
                <a:ea typeface="微软雅黑" pitchFamily="34" charset="-122"/>
                <a:cs typeface="Times New Roman" pitchFamily="18" charset="0"/>
              </a:rPr>
              <a:t>B</a:t>
            </a:r>
            <a:r>
              <a:rPr lang="zh-CN" altLang="en-US" sz="2000" dirty="0" smtClean="0">
                <a:solidFill>
                  <a:srgbClr val="002060"/>
                </a:solidFill>
                <a:latin typeface="Times New Roman" pitchFamily="18" charset="0"/>
                <a:ea typeface="微软雅黑" pitchFamily="34" charset="-122"/>
                <a:cs typeface="Times New Roman" pitchFamily="18" charset="0"/>
              </a:rPr>
              <a:t>．其优先权期限为自史密斯对该商标在该外国第一次获得商标注册之日起六个月</a:t>
            </a:r>
          </a:p>
          <a:p>
            <a:pPr>
              <a:lnSpc>
                <a:spcPct val="140000"/>
              </a:lnSpc>
            </a:pPr>
            <a:r>
              <a:rPr lang="en-US" altLang="zh-CN" sz="2000" dirty="0" smtClean="0">
                <a:solidFill>
                  <a:srgbClr val="C00000"/>
                </a:solidFill>
                <a:latin typeface="Times New Roman" pitchFamily="18" charset="0"/>
                <a:ea typeface="微软雅黑" pitchFamily="34" charset="-122"/>
                <a:cs typeface="Times New Roman" pitchFamily="18" charset="0"/>
              </a:rPr>
              <a:t>C</a:t>
            </a:r>
            <a:r>
              <a:rPr lang="zh-CN" altLang="en-US" sz="2000" dirty="0" smtClean="0">
                <a:solidFill>
                  <a:srgbClr val="C00000"/>
                </a:solidFill>
                <a:latin typeface="Times New Roman" pitchFamily="18" charset="0"/>
                <a:ea typeface="微软雅黑" pitchFamily="34" charset="-122"/>
                <a:cs typeface="Times New Roman" pitchFamily="18" charset="0"/>
              </a:rPr>
              <a:t>．为享有优先权，史密斯应当在提出商标注册申请的时候提出要求优先权的书面声明</a:t>
            </a:r>
          </a:p>
          <a:p>
            <a:pPr>
              <a:lnSpc>
                <a:spcPct val="140000"/>
              </a:lnSpc>
            </a:pPr>
            <a:r>
              <a:rPr lang="en-US" altLang="zh-CN" sz="2000" dirty="0" smtClean="0">
                <a:solidFill>
                  <a:srgbClr val="C00000"/>
                </a:solidFill>
                <a:latin typeface="Times New Roman" pitchFamily="18" charset="0"/>
                <a:ea typeface="微软雅黑" pitchFamily="34" charset="-122"/>
                <a:cs typeface="Times New Roman" pitchFamily="18" charset="0"/>
              </a:rPr>
              <a:t>D</a:t>
            </a:r>
            <a:r>
              <a:rPr lang="zh-CN" altLang="en-US" sz="2000" dirty="0" smtClean="0">
                <a:solidFill>
                  <a:srgbClr val="C00000"/>
                </a:solidFill>
                <a:latin typeface="Times New Roman" pitchFamily="18" charset="0"/>
                <a:ea typeface="微软雅黑" pitchFamily="34" charset="-122"/>
                <a:cs typeface="Times New Roman" pitchFamily="18" charset="0"/>
              </a:rPr>
              <a:t>．为享有优先权，史密斯应当在中国就相同商品以该商标提出商标注册申请</a:t>
            </a:r>
          </a:p>
          <a:p>
            <a:pPr>
              <a:lnSpc>
                <a:spcPct val="90000"/>
              </a:lnSpc>
            </a:pPr>
            <a:endParaRPr lang="zh-CN" altLang="en-US" sz="2000" dirty="0" smtClean="0">
              <a:solidFill>
                <a:srgbClr val="002060"/>
              </a:solidFill>
              <a:latin typeface="Times New Roman" pitchFamily="18" charset="0"/>
              <a:ea typeface="微软雅黑" pitchFamily="34" charset="-122"/>
              <a:cs typeface="Times New Roman" pitchFamily="18" charset="0"/>
            </a:endParaRP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内容占位符 2"/>
          <p:cNvSpPr>
            <a:spLocks noGrp="1"/>
          </p:cNvSpPr>
          <p:nvPr>
            <p:ph idx="1"/>
          </p:nvPr>
        </p:nvSpPr>
        <p:spPr>
          <a:xfrm>
            <a:off x="457200" y="762000"/>
            <a:ext cx="8231188" cy="5364163"/>
          </a:xfrm>
        </p:spPr>
        <p:txBody>
          <a:bodyPr/>
          <a:lstStyle/>
          <a:p>
            <a:pPr>
              <a:lnSpc>
                <a:spcPct val="150000"/>
              </a:lnSpc>
            </a:pPr>
            <a:r>
              <a:rPr lang="en-US" altLang="zh-CN" sz="2600" b="1" dirty="0" smtClean="0">
                <a:solidFill>
                  <a:srgbClr val="002060"/>
                </a:solidFill>
                <a:latin typeface="Times New Roman" pitchFamily="18" charset="0"/>
                <a:ea typeface="长城仿宋体" pitchFamily="49" charset="-122"/>
                <a:cs typeface="Times New Roman" pitchFamily="18" charset="0"/>
              </a:rPr>
              <a:t>3</a:t>
            </a:r>
            <a:r>
              <a:rPr lang="zh-CN" altLang="en-US" sz="2600" b="1" dirty="0" smtClean="0">
                <a:solidFill>
                  <a:srgbClr val="002060"/>
                </a:solidFill>
                <a:latin typeface="Times New Roman" pitchFamily="18" charset="0"/>
                <a:ea typeface="长城仿宋体" pitchFamily="49" charset="-122"/>
                <a:cs typeface="Times New Roman" pitchFamily="18" charset="0"/>
              </a:rPr>
              <a:t>．商标注册申请文件、证明文件</a:t>
            </a:r>
            <a:endParaRPr lang="en-US" altLang="zh-CN" sz="2600" b="1"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en-US" altLang="zh-CN" sz="2000" b="1" dirty="0" smtClean="0">
                <a:solidFill>
                  <a:srgbClr val="002060"/>
                </a:solidFill>
                <a:latin typeface="Times New Roman" pitchFamily="18" charset="0"/>
                <a:ea typeface="长城仿宋体" pitchFamily="49" charset="-122"/>
                <a:cs typeface="Times New Roman" pitchFamily="18" charset="0"/>
              </a:rPr>
              <a:t>《</a:t>
            </a:r>
            <a:r>
              <a:rPr lang="zh-CN" altLang="en-US" sz="2000" b="1" dirty="0" smtClean="0">
                <a:solidFill>
                  <a:srgbClr val="002060"/>
                </a:solidFill>
                <a:latin typeface="Times New Roman" pitchFamily="18" charset="0"/>
                <a:ea typeface="长城仿宋体" pitchFamily="49" charset="-122"/>
                <a:cs typeface="Times New Roman" pitchFamily="18" charset="0"/>
              </a:rPr>
              <a:t>商标法</a:t>
            </a:r>
            <a:r>
              <a:rPr lang="en-US" altLang="zh-CN" sz="2000" b="1" dirty="0" smtClean="0">
                <a:solidFill>
                  <a:srgbClr val="002060"/>
                </a:solidFill>
                <a:latin typeface="Times New Roman" pitchFamily="18" charset="0"/>
                <a:ea typeface="长城仿宋体" pitchFamily="49" charset="-122"/>
                <a:cs typeface="Times New Roman" pitchFamily="18" charset="0"/>
              </a:rPr>
              <a:t>》</a:t>
            </a:r>
            <a:r>
              <a:rPr lang="zh-CN" altLang="en-US" sz="2000" b="1" dirty="0" smtClean="0">
                <a:solidFill>
                  <a:srgbClr val="002060"/>
                </a:solidFill>
                <a:latin typeface="Times New Roman" pitchFamily="18" charset="0"/>
                <a:ea typeface="长城仿宋体" pitchFamily="49" charset="-122"/>
                <a:cs typeface="Times New Roman" pitchFamily="18" charset="0"/>
              </a:rPr>
              <a:t>第</a:t>
            </a:r>
            <a:r>
              <a:rPr lang="en-US" altLang="zh-CN" sz="2000" b="1" dirty="0" smtClean="0">
                <a:solidFill>
                  <a:srgbClr val="002060"/>
                </a:solidFill>
                <a:latin typeface="Times New Roman" pitchFamily="18" charset="0"/>
                <a:ea typeface="长城仿宋体" pitchFamily="49" charset="-122"/>
                <a:cs typeface="Times New Roman" pitchFamily="18" charset="0"/>
              </a:rPr>
              <a:t>22</a:t>
            </a:r>
            <a:r>
              <a:rPr lang="zh-CN" altLang="en-US" sz="2000" b="1" dirty="0" smtClean="0">
                <a:solidFill>
                  <a:srgbClr val="002060"/>
                </a:solidFill>
                <a:latin typeface="Times New Roman" pitchFamily="18" charset="0"/>
                <a:ea typeface="长城仿宋体" pitchFamily="49" charset="-122"/>
                <a:cs typeface="Times New Roman" pitchFamily="18" charset="0"/>
              </a:rPr>
              <a:t>条：</a:t>
            </a:r>
            <a:r>
              <a:rPr lang="zh-CN" altLang="en-US" sz="2000" dirty="0" smtClean="0">
                <a:solidFill>
                  <a:srgbClr val="002060"/>
                </a:solidFill>
                <a:latin typeface="Times New Roman" pitchFamily="18" charset="0"/>
                <a:ea typeface="长城仿宋体" pitchFamily="49" charset="-122"/>
                <a:cs typeface="Times New Roman" pitchFamily="18" charset="0"/>
              </a:rPr>
              <a:t>商标注册申请人应当按规定的商品分类表填报使用商标的商品类别和商品名称，提出注册申请。</a:t>
            </a:r>
            <a:endParaRPr lang="en-US" altLang="zh-CN" sz="2000"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zh-CN" altLang="en-US" sz="2000" dirty="0" smtClean="0">
                <a:solidFill>
                  <a:srgbClr val="002060"/>
                </a:solidFill>
                <a:latin typeface="Times New Roman" pitchFamily="18" charset="0"/>
                <a:ea typeface="长城仿宋体" pitchFamily="49" charset="-122"/>
                <a:cs typeface="Times New Roman" pitchFamily="18" charset="0"/>
              </a:rPr>
              <a:t>商标注册申请人可以通过一份申请就多个类别的商品申请注册同一商标。</a:t>
            </a:r>
            <a:endParaRPr lang="en-US" altLang="zh-CN" sz="2000"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zh-CN" altLang="en-US" sz="2000" dirty="0" smtClean="0">
                <a:solidFill>
                  <a:srgbClr val="002060"/>
                </a:solidFill>
                <a:latin typeface="Times New Roman" pitchFamily="18" charset="0"/>
                <a:ea typeface="长城仿宋体" pitchFamily="49" charset="-122"/>
                <a:cs typeface="Times New Roman" pitchFamily="18" charset="0"/>
              </a:rPr>
              <a:t>商标注册申请等有关文件，可以以书面方式或者数据电文方式提出。</a:t>
            </a:r>
            <a:endParaRPr lang="en-US" altLang="zh-CN" sz="2000"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en-US" altLang="zh-CN" sz="2000" b="1" dirty="0" smtClean="0">
                <a:solidFill>
                  <a:srgbClr val="002060"/>
                </a:solidFill>
                <a:latin typeface="Times New Roman" pitchFamily="18" charset="0"/>
                <a:ea typeface="长城仿宋体" pitchFamily="49" charset="-122"/>
                <a:cs typeface="Times New Roman" pitchFamily="18" charset="0"/>
              </a:rPr>
              <a:t>《</a:t>
            </a:r>
            <a:r>
              <a:rPr lang="zh-CN" altLang="en-US" sz="2000" b="1" dirty="0" smtClean="0">
                <a:solidFill>
                  <a:srgbClr val="002060"/>
                </a:solidFill>
                <a:latin typeface="Times New Roman" pitchFamily="18" charset="0"/>
                <a:ea typeface="长城仿宋体" pitchFamily="49" charset="-122"/>
                <a:cs typeface="Times New Roman" pitchFamily="18" charset="0"/>
              </a:rPr>
              <a:t>商标法</a:t>
            </a:r>
            <a:r>
              <a:rPr lang="en-US" altLang="zh-CN" sz="2000" b="1" dirty="0" smtClean="0">
                <a:solidFill>
                  <a:srgbClr val="002060"/>
                </a:solidFill>
                <a:latin typeface="Times New Roman" pitchFamily="18" charset="0"/>
                <a:ea typeface="长城仿宋体" pitchFamily="49" charset="-122"/>
                <a:cs typeface="Times New Roman" pitchFamily="18" charset="0"/>
              </a:rPr>
              <a:t>》</a:t>
            </a:r>
            <a:r>
              <a:rPr lang="zh-CN" altLang="en-US" sz="2000" b="1" dirty="0" smtClean="0">
                <a:solidFill>
                  <a:srgbClr val="002060"/>
                </a:solidFill>
                <a:latin typeface="Times New Roman" pitchFamily="18" charset="0"/>
                <a:ea typeface="长城仿宋体" pitchFamily="49" charset="-122"/>
                <a:cs typeface="Times New Roman" pitchFamily="18" charset="0"/>
              </a:rPr>
              <a:t>第</a:t>
            </a:r>
            <a:r>
              <a:rPr lang="en-US" altLang="zh-CN" sz="2000" b="1" dirty="0" smtClean="0">
                <a:solidFill>
                  <a:srgbClr val="002060"/>
                </a:solidFill>
                <a:latin typeface="Times New Roman" pitchFamily="18" charset="0"/>
                <a:ea typeface="长城仿宋体" pitchFamily="49" charset="-122"/>
                <a:cs typeface="Times New Roman" pitchFamily="18" charset="0"/>
              </a:rPr>
              <a:t>23</a:t>
            </a:r>
            <a:r>
              <a:rPr lang="zh-CN" altLang="en-US" sz="2000" b="1" dirty="0" smtClean="0">
                <a:solidFill>
                  <a:srgbClr val="002060"/>
                </a:solidFill>
                <a:latin typeface="Times New Roman" pitchFamily="18" charset="0"/>
                <a:ea typeface="长城仿宋体" pitchFamily="49" charset="-122"/>
                <a:cs typeface="Times New Roman" pitchFamily="18" charset="0"/>
              </a:rPr>
              <a:t>条：</a:t>
            </a:r>
            <a:r>
              <a:rPr lang="zh-CN" altLang="en-US" sz="2000" dirty="0" smtClean="0">
                <a:solidFill>
                  <a:srgbClr val="002060"/>
                </a:solidFill>
                <a:latin typeface="Times New Roman" pitchFamily="18" charset="0"/>
                <a:ea typeface="长城仿宋体" pitchFamily="49" charset="-122"/>
                <a:cs typeface="Times New Roman" pitchFamily="18" charset="0"/>
              </a:rPr>
              <a:t>注册商标需要在核定使用范围之外的商品上取得商标专用权的，应当另行提出注册申请。</a:t>
            </a:r>
            <a:endParaRPr lang="en-US" altLang="zh-CN" sz="2000"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en-US" altLang="zh-CN" sz="2000" b="1" dirty="0" smtClean="0">
                <a:solidFill>
                  <a:srgbClr val="002060"/>
                </a:solidFill>
                <a:latin typeface="Times New Roman" pitchFamily="18" charset="0"/>
                <a:ea typeface="长城仿宋体" pitchFamily="49" charset="-122"/>
                <a:cs typeface="Times New Roman" pitchFamily="18" charset="0"/>
              </a:rPr>
              <a:t>《</a:t>
            </a:r>
            <a:r>
              <a:rPr lang="zh-CN" altLang="en-US" sz="2000" b="1" dirty="0" smtClean="0">
                <a:solidFill>
                  <a:srgbClr val="002060"/>
                </a:solidFill>
                <a:latin typeface="Times New Roman" pitchFamily="18" charset="0"/>
                <a:ea typeface="长城仿宋体" pitchFamily="49" charset="-122"/>
                <a:cs typeface="Times New Roman" pitchFamily="18" charset="0"/>
              </a:rPr>
              <a:t>商标法</a:t>
            </a:r>
            <a:r>
              <a:rPr lang="en-US" altLang="zh-CN" sz="2000" b="1" dirty="0" smtClean="0">
                <a:solidFill>
                  <a:srgbClr val="002060"/>
                </a:solidFill>
                <a:latin typeface="Times New Roman" pitchFamily="18" charset="0"/>
                <a:ea typeface="长城仿宋体" pitchFamily="49" charset="-122"/>
                <a:cs typeface="Times New Roman" pitchFamily="18" charset="0"/>
              </a:rPr>
              <a:t>》</a:t>
            </a:r>
            <a:r>
              <a:rPr lang="zh-CN" altLang="en-US" sz="2000" b="1" dirty="0" smtClean="0">
                <a:solidFill>
                  <a:srgbClr val="002060"/>
                </a:solidFill>
                <a:latin typeface="Times New Roman" pitchFamily="18" charset="0"/>
                <a:ea typeface="长城仿宋体" pitchFamily="49" charset="-122"/>
                <a:cs typeface="Times New Roman" pitchFamily="18" charset="0"/>
              </a:rPr>
              <a:t>第</a:t>
            </a:r>
            <a:r>
              <a:rPr lang="en-US" altLang="zh-CN" sz="2000" b="1" dirty="0" smtClean="0">
                <a:solidFill>
                  <a:srgbClr val="002060"/>
                </a:solidFill>
                <a:latin typeface="Times New Roman" pitchFamily="18" charset="0"/>
                <a:ea typeface="长城仿宋体" pitchFamily="49" charset="-122"/>
                <a:cs typeface="Times New Roman" pitchFamily="18" charset="0"/>
              </a:rPr>
              <a:t>24</a:t>
            </a:r>
            <a:r>
              <a:rPr lang="zh-CN" altLang="en-US" sz="2000" b="1" dirty="0" smtClean="0">
                <a:solidFill>
                  <a:srgbClr val="002060"/>
                </a:solidFill>
                <a:latin typeface="Times New Roman" pitchFamily="18" charset="0"/>
                <a:ea typeface="长城仿宋体" pitchFamily="49" charset="-122"/>
                <a:cs typeface="Times New Roman" pitchFamily="18" charset="0"/>
              </a:rPr>
              <a:t>条：</a:t>
            </a:r>
            <a:r>
              <a:rPr lang="zh-CN" altLang="en-US" sz="2000" dirty="0" smtClean="0">
                <a:solidFill>
                  <a:srgbClr val="002060"/>
                </a:solidFill>
                <a:latin typeface="Times New Roman" pitchFamily="18" charset="0"/>
                <a:ea typeface="长城仿宋体" pitchFamily="49" charset="-122"/>
                <a:cs typeface="Times New Roman" pitchFamily="18" charset="0"/>
              </a:rPr>
              <a:t>注册商标需要改变其标志的，应当重新提出注册申请。</a:t>
            </a:r>
          </a:p>
          <a:p>
            <a:pPr>
              <a:buFont typeface="Times New Roman" pitchFamily="18" charset="0"/>
              <a:buNone/>
            </a:pPr>
            <a:endParaRPr lang="en-US" altLang="zh-CN" sz="2400" b="1" dirty="0" smtClean="0">
              <a:solidFill>
                <a:srgbClr val="002060"/>
              </a:solidFill>
              <a:latin typeface="Times New Roman" pitchFamily="18" charset="0"/>
              <a:ea typeface="长城仿宋体" pitchFamily="49" charset="-122"/>
              <a:cs typeface="Times New Roman" pitchFamily="18" charset="0"/>
            </a:endParaRPr>
          </a:p>
          <a:p>
            <a:pPr>
              <a:buFont typeface="Times New Roman" pitchFamily="18" charset="0"/>
              <a:buNone/>
            </a:pPr>
            <a:endParaRPr lang="zh-CN" altLang="en-US" dirty="0" smtClean="0">
              <a:solidFill>
                <a:srgbClr val="002060"/>
              </a:solidFill>
              <a:latin typeface="Times New Roman" pitchFamily="18" charset="0"/>
              <a:cs typeface="Times New Roman" pitchFamily="18" charset="0"/>
            </a:endParaRPr>
          </a:p>
        </p:txBody>
      </p:sp>
    </p:spTree>
  </p:cSld>
  <p:clrMapOvr>
    <a:masterClrMapping/>
  </p:clrMapOvr>
  <p:transition>
    <p:dissolve/>
    <p:sndAc>
      <p:stSnd>
        <p:snd r:embed="rId2" name="chimes.wav"/>
      </p:stSnd>
    </p:sndAc>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p:txBody>
          <a:bodyPr/>
          <a:lstStyle/>
          <a:p>
            <a:pPr algn="l"/>
            <a:r>
              <a:rPr lang="zh-CN" altLang="en-US" sz="4000" b="1" smtClean="0">
                <a:solidFill>
                  <a:srgbClr val="002060"/>
                </a:solidFill>
                <a:latin typeface="Times New Roman" pitchFamily="18" charset="0"/>
                <a:cs typeface="Times New Roman" pitchFamily="18" charset="0"/>
              </a:rPr>
              <a:t>三、注册商标专用权的取得</a:t>
            </a:r>
          </a:p>
        </p:txBody>
      </p:sp>
      <p:sp>
        <p:nvSpPr>
          <p:cNvPr id="5" name="内容占位符 4"/>
          <p:cNvSpPr>
            <a:spLocks noGrp="1"/>
          </p:cNvSpPr>
          <p:nvPr>
            <p:ph idx="1"/>
          </p:nvPr>
        </p:nvSpPr>
        <p:spPr>
          <a:xfrm>
            <a:off x="457200" y="1295400"/>
            <a:ext cx="8231188" cy="4830763"/>
          </a:xfrm>
        </p:spPr>
        <p:txBody>
          <a:bodyPr>
            <a:normAutofit/>
          </a:bodyPr>
          <a:lstStyle/>
          <a:p>
            <a:pPr>
              <a:lnSpc>
                <a:spcPct val="140000"/>
              </a:lnSpc>
            </a:pPr>
            <a:r>
              <a:rPr lang="zh-CN" altLang="en-US" sz="2400" b="1" dirty="0" smtClean="0">
                <a:solidFill>
                  <a:srgbClr val="002060"/>
                </a:solidFill>
                <a:ea typeface="微软雅黑" pitchFamily="34" charset="-122"/>
                <a:cs typeface="Times New Roman" pitchFamily="18" charset="0"/>
              </a:rPr>
              <a:t>（二）商标注册的审查和核准</a:t>
            </a:r>
            <a:endParaRPr lang="en-US" altLang="zh-CN" sz="2400" b="1" dirty="0" smtClean="0">
              <a:solidFill>
                <a:srgbClr val="002060"/>
              </a:solidFill>
              <a:ea typeface="微软雅黑" pitchFamily="34" charset="-122"/>
              <a:cs typeface="Times New Roman" pitchFamily="18" charset="0"/>
            </a:endParaRPr>
          </a:p>
          <a:p>
            <a:pPr>
              <a:lnSpc>
                <a:spcPct val="140000"/>
              </a:lnSpc>
            </a:pPr>
            <a:r>
              <a:rPr lang="en-US" altLang="zh-CN" sz="2400" b="1" dirty="0" smtClean="0">
                <a:solidFill>
                  <a:srgbClr val="002060"/>
                </a:solidFill>
                <a:ea typeface="长城仿宋体" pitchFamily="49" charset="-122"/>
                <a:cs typeface="Times New Roman" pitchFamily="18" charset="0"/>
              </a:rPr>
              <a:t>1</a:t>
            </a:r>
            <a:r>
              <a:rPr lang="zh-CN" altLang="en-US" sz="2400" b="1" dirty="0" smtClean="0">
                <a:solidFill>
                  <a:srgbClr val="002060"/>
                </a:solidFill>
                <a:ea typeface="长城仿宋体" pitchFamily="49" charset="-122"/>
                <a:cs typeface="Times New Roman" pitchFamily="18" charset="0"/>
              </a:rPr>
              <a:t>．</a:t>
            </a:r>
            <a:r>
              <a:rPr lang="en-US" altLang="zh-CN" sz="2400" b="1" dirty="0" smtClean="0">
                <a:solidFill>
                  <a:srgbClr val="002060"/>
                </a:solidFill>
                <a:ea typeface="长城仿宋体" pitchFamily="49" charset="-122"/>
                <a:cs typeface="Times New Roman" pitchFamily="18" charset="0"/>
              </a:rPr>
              <a:t> </a:t>
            </a:r>
            <a:r>
              <a:rPr lang="zh-CN" altLang="en-US" sz="2400" b="1" dirty="0" smtClean="0">
                <a:solidFill>
                  <a:srgbClr val="002060"/>
                </a:solidFill>
                <a:ea typeface="长城仿宋体" pitchFamily="49" charset="-122"/>
                <a:cs typeface="Times New Roman" pitchFamily="18" charset="0"/>
              </a:rPr>
              <a:t>初步审定和公告</a:t>
            </a:r>
            <a:endParaRPr lang="en-US" altLang="zh-CN" sz="2400" b="1" dirty="0" smtClean="0">
              <a:solidFill>
                <a:srgbClr val="002060"/>
              </a:solidFill>
              <a:latin typeface="Times New Roman" pitchFamily="18" charset="0"/>
              <a:ea typeface="长城仿宋体" pitchFamily="49" charset="-122"/>
              <a:cs typeface="Times New Roman" pitchFamily="18" charset="0"/>
            </a:endParaRPr>
          </a:p>
          <a:p>
            <a:pPr>
              <a:lnSpc>
                <a:spcPct val="140000"/>
              </a:lnSpc>
            </a:pPr>
            <a:r>
              <a:rPr lang="en-US" altLang="zh-CN" sz="2200" b="1" dirty="0" smtClean="0">
                <a:solidFill>
                  <a:srgbClr val="002060"/>
                </a:solidFill>
                <a:latin typeface="Times New Roman" pitchFamily="18" charset="0"/>
                <a:ea typeface="长城仿宋体" pitchFamily="49" charset="-122"/>
                <a:cs typeface="Times New Roman" pitchFamily="18" charset="0"/>
              </a:rPr>
              <a:t>《</a:t>
            </a:r>
            <a:r>
              <a:rPr lang="zh-CN" altLang="en-US" sz="2200" b="1" dirty="0" smtClean="0">
                <a:solidFill>
                  <a:srgbClr val="002060"/>
                </a:solidFill>
                <a:latin typeface="Times New Roman" pitchFamily="18" charset="0"/>
                <a:ea typeface="长城仿宋体" pitchFamily="49" charset="-122"/>
                <a:cs typeface="Times New Roman" pitchFamily="18" charset="0"/>
              </a:rPr>
              <a:t>商标法</a:t>
            </a:r>
            <a:r>
              <a:rPr lang="en-US" altLang="zh-CN" sz="2200" b="1" dirty="0" smtClean="0">
                <a:solidFill>
                  <a:srgbClr val="002060"/>
                </a:solidFill>
                <a:latin typeface="Times New Roman" pitchFamily="18" charset="0"/>
                <a:ea typeface="长城仿宋体" pitchFamily="49" charset="-122"/>
                <a:cs typeface="Times New Roman" pitchFamily="18" charset="0"/>
              </a:rPr>
              <a:t>》</a:t>
            </a:r>
            <a:r>
              <a:rPr lang="zh-CN" altLang="en-US" sz="2200" b="1" dirty="0" smtClean="0">
                <a:solidFill>
                  <a:srgbClr val="002060"/>
                </a:solidFill>
                <a:latin typeface="Times New Roman" pitchFamily="18" charset="0"/>
                <a:ea typeface="长城仿宋体" pitchFamily="49" charset="-122"/>
                <a:cs typeface="Times New Roman" pitchFamily="18" charset="0"/>
              </a:rPr>
              <a:t>第</a:t>
            </a:r>
            <a:r>
              <a:rPr lang="en-US" altLang="zh-CN" sz="2200" b="1" dirty="0" smtClean="0">
                <a:solidFill>
                  <a:srgbClr val="002060"/>
                </a:solidFill>
                <a:latin typeface="Times New Roman" pitchFamily="18" charset="0"/>
                <a:ea typeface="长城仿宋体" pitchFamily="49" charset="-122"/>
                <a:cs typeface="Times New Roman" pitchFamily="18" charset="0"/>
              </a:rPr>
              <a:t>28</a:t>
            </a:r>
            <a:r>
              <a:rPr lang="zh-CN" altLang="en-US" sz="2200" b="1" dirty="0" smtClean="0">
                <a:solidFill>
                  <a:srgbClr val="002060"/>
                </a:solidFill>
                <a:latin typeface="Times New Roman" pitchFamily="18" charset="0"/>
                <a:ea typeface="长城仿宋体" pitchFamily="49" charset="-122"/>
                <a:cs typeface="Times New Roman" pitchFamily="18" charset="0"/>
              </a:rPr>
              <a:t>条：</a:t>
            </a:r>
            <a:r>
              <a:rPr lang="zh-CN" altLang="en-US" sz="2200" dirty="0" smtClean="0">
                <a:solidFill>
                  <a:srgbClr val="002060"/>
                </a:solidFill>
                <a:latin typeface="Times New Roman" pitchFamily="18" charset="0"/>
                <a:ea typeface="长城仿宋体" pitchFamily="49" charset="-122"/>
                <a:cs typeface="Times New Roman" pitchFamily="18" charset="0"/>
              </a:rPr>
              <a:t>对申请注册的商标，商标局应当自收到商标注册申请文件之日起九个月内审查完毕，符合本法有关规定的，予以初步审定公告。 </a:t>
            </a:r>
            <a:endParaRPr lang="en-US" altLang="zh-CN" sz="2200" dirty="0" smtClean="0">
              <a:solidFill>
                <a:srgbClr val="002060"/>
              </a:solidFill>
              <a:latin typeface="Times New Roman" pitchFamily="18" charset="0"/>
              <a:ea typeface="长城仿宋体" pitchFamily="49" charset="-122"/>
              <a:cs typeface="Times New Roman" pitchFamily="18" charset="0"/>
            </a:endParaRPr>
          </a:p>
          <a:p>
            <a:pPr>
              <a:lnSpc>
                <a:spcPct val="140000"/>
              </a:lnSpc>
            </a:pPr>
            <a:r>
              <a:rPr lang="en-US" altLang="zh-CN" sz="2400" b="1" dirty="0" smtClean="0">
                <a:solidFill>
                  <a:srgbClr val="002060"/>
                </a:solidFill>
                <a:latin typeface="Times New Roman" pitchFamily="18" charset="0"/>
                <a:ea typeface="长城仿宋体" pitchFamily="49" charset="-122"/>
                <a:cs typeface="Times New Roman" pitchFamily="18" charset="0"/>
              </a:rPr>
              <a:t>《</a:t>
            </a:r>
            <a:r>
              <a:rPr lang="zh-CN" altLang="en-US" sz="2400" b="1" dirty="0" smtClean="0">
                <a:solidFill>
                  <a:srgbClr val="002060"/>
                </a:solidFill>
                <a:latin typeface="Times New Roman" pitchFamily="18" charset="0"/>
                <a:ea typeface="长城仿宋体" pitchFamily="49" charset="-122"/>
                <a:cs typeface="Times New Roman" pitchFamily="18" charset="0"/>
              </a:rPr>
              <a:t>商标法</a:t>
            </a:r>
            <a:r>
              <a:rPr lang="en-US" altLang="zh-CN" sz="2400" b="1" dirty="0" smtClean="0">
                <a:solidFill>
                  <a:srgbClr val="002060"/>
                </a:solidFill>
                <a:latin typeface="Times New Roman" pitchFamily="18" charset="0"/>
                <a:ea typeface="长城仿宋体" pitchFamily="49" charset="-122"/>
                <a:cs typeface="Times New Roman" pitchFamily="18" charset="0"/>
              </a:rPr>
              <a:t>》</a:t>
            </a:r>
            <a:r>
              <a:rPr lang="zh-CN" altLang="en-US" sz="2400" b="1" dirty="0" smtClean="0">
                <a:solidFill>
                  <a:srgbClr val="002060"/>
                </a:solidFill>
                <a:latin typeface="Times New Roman" pitchFamily="18" charset="0"/>
                <a:ea typeface="长城仿宋体" pitchFamily="49" charset="-122"/>
                <a:cs typeface="Times New Roman" pitchFamily="18" charset="0"/>
              </a:rPr>
              <a:t>第</a:t>
            </a:r>
            <a:r>
              <a:rPr lang="en-US" altLang="zh-CN" sz="2400" b="1" dirty="0" smtClean="0">
                <a:solidFill>
                  <a:srgbClr val="002060"/>
                </a:solidFill>
                <a:latin typeface="Times New Roman" pitchFamily="18" charset="0"/>
                <a:ea typeface="长城仿宋体" pitchFamily="49" charset="-122"/>
                <a:cs typeface="Times New Roman" pitchFamily="18" charset="0"/>
              </a:rPr>
              <a:t>29</a:t>
            </a:r>
            <a:r>
              <a:rPr lang="zh-CN" altLang="en-US" sz="2400" b="1" dirty="0" smtClean="0">
                <a:solidFill>
                  <a:srgbClr val="002060"/>
                </a:solidFill>
                <a:latin typeface="Times New Roman" pitchFamily="18" charset="0"/>
                <a:ea typeface="长城仿宋体" pitchFamily="49" charset="-122"/>
                <a:cs typeface="Times New Roman" pitchFamily="18" charset="0"/>
              </a:rPr>
              <a:t>条：</a:t>
            </a:r>
            <a:r>
              <a:rPr lang="zh-CN" altLang="en-US" sz="2400" dirty="0" smtClean="0">
                <a:solidFill>
                  <a:srgbClr val="002060"/>
                </a:solidFill>
                <a:latin typeface="Times New Roman" pitchFamily="18" charset="0"/>
                <a:ea typeface="长城仿宋体" pitchFamily="49" charset="-122"/>
                <a:cs typeface="Times New Roman" pitchFamily="18" charset="0"/>
              </a:rPr>
              <a:t>在审查过程中，商标局认为商标注册申请内容需要说明或者修正的，可以要求申请人做出说明或者修正。申请人未做出说明或者修正的，不影响商标局做出审查决定。</a:t>
            </a:r>
            <a:endParaRPr lang="en-US" altLang="zh-CN" sz="2400" dirty="0" smtClean="0">
              <a:solidFill>
                <a:srgbClr val="002060"/>
              </a:solidFill>
              <a:latin typeface="Times New Roman" pitchFamily="18" charset="0"/>
              <a:ea typeface="长城仿宋体" pitchFamily="49" charset="-122"/>
              <a:cs typeface="Times New Roman" pitchFamily="18" charset="0"/>
            </a:endParaRP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内容占位符 4"/>
          <p:cNvSpPr>
            <a:spLocks noGrp="1"/>
          </p:cNvSpPr>
          <p:nvPr>
            <p:ph idx="1"/>
          </p:nvPr>
        </p:nvSpPr>
        <p:spPr>
          <a:xfrm>
            <a:off x="457200" y="838200"/>
            <a:ext cx="8231188" cy="5287963"/>
          </a:xfrm>
        </p:spPr>
        <p:txBody>
          <a:bodyPr/>
          <a:lstStyle/>
          <a:p>
            <a:pPr>
              <a:lnSpc>
                <a:spcPct val="150000"/>
              </a:lnSpc>
            </a:pPr>
            <a:r>
              <a:rPr lang="en-US" altLang="zh-CN" sz="2600" b="1" dirty="0" smtClean="0">
                <a:solidFill>
                  <a:srgbClr val="002060"/>
                </a:solidFill>
                <a:latin typeface="Times New Roman" pitchFamily="18" charset="0"/>
                <a:ea typeface="长城仿宋体" pitchFamily="49" charset="-122"/>
                <a:cs typeface="Times New Roman" pitchFamily="18" charset="0"/>
              </a:rPr>
              <a:t>2</a:t>
            </a:r>
            <a:r>
              <a:rPr lang="zh-CN" altLang="en-US" sz="2600" b="1" dirty="0" smtClean="0">
                <a:solidFill>
                  <a:srgbClr val="002060"/>
                </a:solidFill>
                <a:latin typeface="Times New Roman" pitchFamily="18" charset="0"/>
                <a:ea typeface="长城仿宋体" pitchFamily="49" charset="-122"/>
                <a:cs typeface="Times New Roman" pitchFamily="18" charset="0"/>
              </a:rPr>
              <a:t>．</a:t>
            </a:r>
            <a:r>
              <a:rPr lang="en-US" altLang="zh-CN" sz="2600" b="1" dirty="0" smtClean="0">
                <a:solidFill>
                  <a:srgbClr val="002060"/>
                </a:solidFill>
                <a:latin typeface="Times New Roman" pitchFamily="18" charset="0"/>
                <a:ea typeface="长城仿宋体" pitchFamily="49" charset="-122"/>
                <a:cs typeface="Times New Roman" pitchFamily="18" charset="0"/>
              </a:rPr>
              <a:t> </a:t>
            </a:r>
            <a:r>
              <a:rPr lang="zh-CN" altLang="en-US" sz="2600" b="1" dirty="0" smtClean="0">
                <a:solidFill>
                  <a:srgbClr val="002060"/>
                </a:solidFill>
                <a:latin typeface="Times New Roman" pitchFamily="18" charset="0"/>
                <a:ea typeface="长城仿宋体" pitchFamily="49" charset="-122"/>
                <a:cs typeface="Times New Roman" pitchFamily="18" charset="0"/>
              </a:rPr>
              <a:t>驳回申请</a:t>
            </a:r>
            <a:endParaRPr lang="en-US" altLang="zh-CN" sz="2600" b="1"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zh-CN" altLang="en-US" sz="2400" b="1" dirty="0" smtClean="0">
                <a:solidFill>
                  <a:srgbClr val="002060"/>
                </a:solidFill>
                <a:latin typeface="Times New Roman" pitchFamily="18" charset="0"/>
                <a:ea typeface="长城仿宋体" pitchFamily="49" charset="-122"/>
                <a:cs typeface="Times New Roman" pitchFamily="18" charset="0"/>
              </a:rPr>
              <a:t>（</a:t>
            </a:r>
            <a:r>
              <a:rPr lang="en-US" altLang="zh-CN" sz="2400" b="1" dirty="0" smtClean="0">
                <a:solidFill>
                  <a:srgbClr val="002060"/>
                </a:solidFill>
                <a:latin typeface="Times New Roman" pitchFamily="18" charset="0"/>
                <a:ea typeface="长城仿宋体" pitchFamily="49" charset="-122"/>
                <a:cs typeface="Times New Roman" pitchFamily="18" charset="0"/>
              </a:rPr>
              <a:t>1</a:t>
            </a:r>
            <a:r>
              <a:rPr lang="zh-CN" altLang="en-US" sz="2400" b="1" dirty="0" smtClean="0">
                <a:solidFill>
                  <a:srgbClr val="002060"/>
                </a:solidFill>
                <a:latin typeface="Times New Roman" pitchFamily="18" charset="0"/>
                <a:ea typeface="长城仿宋体" pitchFamily="49" charset="-122"/>
                <a:cs typeface="Times New Roman" pitchFamily="18" charset="0"/>
              </a:rPr>
              <a:t>）先申请原则</a:t>
            </a:r>
            <a:endParaRPr lang="en-US" altLang="zh-CN" sz="2400" b="1"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en-US" altLang="zh-CN" sz="2200" b="1" dirty="0" smtClean="0">
                <a:solidFill>
                  <a:srgbClr val="002060"/>
                </a:solidFill>
                <a:latin typeface="Times New Roman" pitchFamily="18" charset="0"/>
                <a:ea typeface="长城仿宋体" pitchFamily="49" charset="-122"/>
                <a:cs typeface="Times New Roman" pitchFamily="18" charset="0"/>
              </a:rPr>
              <a:t>《</a:t>
            </a:r>
            <a:r>
              <a:rPr lang="zh-CN" altLang="en-US" sz="2200" b="1" dirty="0" smtClean="0">
                <a:solidFill>
                  <a:srgbClr val="002060"/>
                </a:solidFill>
                <a:latin typeface="Times New Roman" pitchFamily="18" charset="0"/>
                <a:ea typeface="长城仿宋体" pitchFamily="49" charset="-122"/>
                <a:cs typeface="Times New Roman" pitchFamily="18" charset="0"/>
              </a:rPr>
              <a:t>商标法</a:t>
            </a:r>
            <a:r>
              <a:rPr lang="en-US" altLang="zh-CN" sz="2200" b="1" dirty="0" smtClean="0">
                <a:solidFill>
                  <a:srgbClr val="002060"/>
                </a:solidFill>
                <a:latin typeface="Times New Roman" pitchFamily="18" charset="0"/>
                <a:ea typeface="长城仿宋体" pitchFamily="49" charset="-122"/>
                <a:cs typeface="Times New Roman" pitchFamily="18" charset="0"/>
              </a:rPr>
              <a:t>》</a:t>
            </a:r>
            <a:r>
              <a:rPr lang="zh-CN" altLang="en-US" sz="2200" b="1" dirty="0" smtClean="0">
                <a:solidFill>
                  <a:srgbClr val="002060"/>
                </a:solidFill>
                <a:latin typeface="Times New Roman" pitchFamily="18" charset="0"/>
                <a:ea typeface="长城仿宋体" pitchFamily="49" charset="-122"/>
                <a:cs typeface="Times New Roman" pitchFamily="18" charset="0"/>
              </a:rPr>
              <a:t>第</a:t>
            </a:r>
            <a:r>
              <a:rPr lang="en-US" altLang="zh-CN" sz="2200" b="1" dirty="0" smtClean="0">
                <a:solidFill>
                  <a:srgbClr val="002060"/>
                </a:solidFill>
                <a:latin typeface="Times New Roman" pitchFamily="18" charset="0"/>
                <a:ea typeface="长城仿宋体" pitchFamily="49" charset="-122"/>
                <a:cs typeface="Times New Roman" pitchFamily="18" charset="0"/>
              </a:rPr>
              <a:t>31</a:t>
            </a:r>
            <a:r>
              <a:rPr lang="zh-CN" altLang="en-US" sz="2200" b="1" dirty="0" smtClean="0">
                <a:solidFill>
                  <a:srgbClr val="002060"/>
                </a:solidFill>
                <a:latin typeface="Times New Roman" pitchFamily="18" charset="0"/>
                <a:ea typeface="长城仿宋体" pitchFamily="49" charset="-122"/>
                <a:cs typeface="Times New Roman" pitchFamily="18" charset="0"/>
              </a:rPr>
              <a:t>条：</a:t>
            </a:r>
            <a:r>
              <a:rPr lang="zh-CN" altLang="en-US" sz="2200" dirty="0" smtClean="0">
                <a:solidFill>
                  <a:srgbClr val="002060"/>
                </a:solidFill>
                <a:latin typeface="Times New Roman" pitchFamily="18" charset="0"/>
                <a:ea typeface="长城仿宋体" pitchFamily="49" charset="-122"/>
                <a:cs typeface="Times New Roman" pitchFamily="18" charset="0"/>
              </a:rPr>
              <a:t>两个或者两个以上的商标注册申请人，在同一种商品或者类似商品上，以相同或者近似的商标申请注册的，初步审定并公告申请在先的商标；同一天申请的，初步审定并公告使用在先的商标，驳回其他人的申请，不予公告。 </a:t>
            </a:r>
            <a:endParaRPr lang="en-US" altLang="zh-CN" sz="2400" b="1" dirty="0" smtClean="0">
              <a:solidFill>
                <a:srgbClr val="002060"/>
              </a:solidFill>
              <a:latin typeface="Times New Roman" pitchFamily="18" charset="0"/>
              <a:ea typeface="长城仿宋体" pitchFamily="49" charset="-122"/>
              <a:cs typeface="Times New Roman" pitchFamily="18" charset="0"/>
            </a:endParaRP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内容占位符 4"/>
          <p:cNvSpPr>
            <a:spLocks noGrp="1"/>
          </p:cNvSpPr>
          <p:nvPr>
            <p:ph idx="1"/>
          </p:nvPr>
        </p:nvSpPr>
        <p:spPr>
          <a:xfrm>
            <a:off x="457200" y="685800"/>
            <a:ext cx="8231188" cy="5440363"/>
          </a:xfrm>
        </p:spPr>
        <p:txBody>
          <a:bodyPr/>
          <a:lstStyle/>
          <a:p>
            <a:pPr>
              <a:lnSpc>
                <a:spcPct val="125000"/>
              </a:lnSpc>
            </a:pPr>
            <a:r>
              <a:rPr lang="en-US" altLang="zh-CN" sz="2100" b="1" dirty="0" smtClean="0">
                <a:solidFill>
                  <a:srgbClr val="002060"/>
                </a:solidFill>
                <a:latin typeface="Times New Roman" pitchFamily="18" charset="0"/>
                <a:ea typeface="微软雅黑" pitchFamily="34" charset="-122"/>
                <a:cs typeface="Times New Roman" pitchFamily="18" charset="0"/>
              </a:rPr>
              <a:t>【2011</a:t>
            </a:r>
            <a:r>
              <a:rPr lang="zh-CN" altLang="en-US" sz="2100" b="1" dirty="0" smtClean="0">
                <a:solidFill>
                  <a:srgbClr val="002060"/>
                </a:solidFill>
                <a:latin typeface="Times New Roman" pitchFamily="18" charset="0"/>
                <a:ea typeface="微软雅黑" pitchFamily="34" charset="-122"/>
                <a:cs typeface="Times New Roman" pitchFamily="18" charset="0"/>
              </a:rPr>
              <a:t>年第</a:t>
            </a:r>
            <a:r>
              <a:rPr lang="en-US" altLang="zh-CN" sz="2100" b="1" dirty="0" smtClean="0">
                <a:solidFill>
                  <a:srgbClr val="002060"/>
                </a:solidFill>
                <a:latin typeface="Times New Roman" pitchFamily="18" charset="0"/>
                <a:ea typeface="微软雅黑" pitchFamily="34" charset="-122"/>
                <a:cs typeface="Times New Roman" pitchFamily="18" charset="0"/>
              </a:rPr>
              <a:t>7</a:t>
            </a:r>
            <a:r>
              <a:rPr lang="zh-CN" altLang="en-US" sz="2100" b="1" dirty="0" smtClean="0">
                <a:solidFill>
                  <a:srgbClr val="002060"/>
                </a:solidFill>
                <a:latin typeface="Times New Roman" pitchFamily="18" charset="0"/>
                <a:ea typeface="微软雅黑" pitchFamily="34" charset="-122"/>
                <a:cs typeface="Times New Roman" pitchFamily="18" charset="0"/>
              </a:rPr>
              <a:t>题</a:t>
            </a:r>
            <a:r>
              <a:rPr lang="en-US" altLang="zh-CN" sz="2100" b="1" dirty="0" smtClean="0">
                <a:solidFill>
                  <a:srgbClr val="002060"/>
                </a:solidFill>
                <a:latin typeface="Times New Roman" pitchFamily="18" charset="0"/>
                <a:ea typeface="微软雅黑" pitchFamily="34" charset="-122"/>
                <a:cs typeface="Times New Roman" pitchFamily="18" charset="0"/>
              </a:rPr>
              <a:t>】</a:t>
            </a:r>
            <a:r>
              <a:rPr lang="zh-CN" altLang="en-US" sz="2100" dirty="0" smtClean="0">
                <a:solidFill>
                  <a:srgbClr val="002060"/>
                </a:solidFill>
                <a:latin typeface="Times New Roman" pitchFamily="18" charset="0"/>
                <a:ea typeface="微软雅黑" pitchFamily="34" charset="-122"/>
                <a:cs typeface="Times New Roman" pitchFamily="18" charset="0"/>
              </a:rPr>
              <a:t>甲、乙两公司均在同一种商品上向商标局申请注册“伊人”商标。根据商标法及相关规定，下列说法哪些是正确的？</a:t>
            </a:r>
          </a:p>
          <a:p>
            <a:pPr>
              <a:lnSpc>
                <a:spcPct val="125000"/>
              </a:lnSpc>
            </a:pPr>
            <a:r>
              <a:rPr lang="en-US" altLang="zh-CN" sz="2100" dirty="0" smtClean="0">
                <a:solidFill>
                  <a:srgbClr val="C00000"/>
                </a:solidFill>
                <a:latin typeface="Times New Roman" pitchFamily="18" charset="0"/>
                <a:ea typeface="微软雅黑" pitchFamily="34" charset="-122"/>
                <a:cs typeface="Times New Roman" pitchFamily="18" charset="0"/>
              </a:rPr>
              <a:t>A</a:t>
            </a:r>
            <a:r>
              <a:rPr lang="zh-CN" altLang="en-US" sz="2100" dirty="0" smtClean="0">
                <a:solidFill>
                  <a:srgbClr val="C00000"/>
                </a:solidFill>
                <a:latin typeface="Times New Roman" pitchFamily="18" charset="0"/>
                <a:ea typeface="微软雅黑" pitchFamily="34" charset="-122"/>
                <a:cs typeface="Times New Roman" pitchFamily="18" charset="0"/>
              </a:rPr>
              <a:t>．如果甲公司先于乙公司一天提出注册申请，但乙公司使用在先，则商标局应初步审定并公告甲公司申请注册的商标</a:t>
            </a:r>
          </a:p>
          <a:p>
            <a:pPr>
              <a:lnSpc>
                <a:spcPct val="125000"/>
              </a:lnSpc>
            </a:pPr>
            <a:r>
              <a:rPr lang="en-US" altLang="zh-CN" sz="2100" dirty="0" smtClean="0">
                <a:solidFill>
                  <a:srgbClr val="002060"/>
                </a:solidFill>
                <a:latin typeface="Times New Roman" pitchFamily="18" charset="0"/>
                <a:ea typeface="微软雅黑" pitchFamily="34" charset="-122"/>
                <a:cs typeface="Times New Roman" pitchFamily="18" charset="0"/>
              </a:rPr>
              <a:t>B</a:t>
            </a:r>
            <a:r>
              <a:rPr lang="zh-CN" altLang="en-US" sz="2100" dirty="0" smtClean="0">
                <a:solidFill>
                  <a:srgbClr val="002060"/>
                </a:solidFill>
                <a:latin typeface="Times New Roman" pitchFamily="18" charset="0"/>
                <a:ea typeface="微软雅黑" pitchFamily="34" charset="-122"/>
                <a:cs typeface="Times New Roman" pitchFamily="18" charset="0"/>
              </a:rPr>
              <a:t>．如果甲公司先于乙公司一天提出注册申请，但乙公司使用在先，则商标局应初步审定并公告乙公司申请注册的商标</a:t>
            </a:r>
          </a:p>
          <a:p>
            <a:pPr>
              <a:lnSpc>
                <a:spcPct val="125000"/>
              </a:lnSpc>
            </a:pPr>
            <a:r>
              <a:rPr lang="en-US" altLang="zh-CN" sz="2100" dirty="0" smtClean="0">
                <a:solidFill>
                  <a:srgbClr val="C00000"/>
                </a:solidFill>
                <a:latin typeface="Times New Roman" pitchFamily="18" charset="0"/>
                <a:ea typeface="微软雅黑" pitchFamily="34" charset="-122"/>
                <a:cs typeface="Times New Roman" pitchFamily="18" charset="0"/>
              </a:rPr>
              <a:t>C</a:t>
            </a:r>
            <a:r>
              <a:rPr lang="zh-CN" altLang="en-US" sz="2100" dirty="0" smtClean="0">
                <a:solidFill>
                  <a:srgbClr val="C00000"/>
                </a:solidFill>
                <a:latin typeface="Times New Roman" pitchFamily="18" charset="0"/>
                <a:ea typeface="微软雅黑" pitchFamily="34" charset="-122"/>
                <a:cs typeface="Times New Roman" pitchFamily="18" charset="0"/>
              </a:rPr>
              <a:t>．如果甲、乙两公司同一天提出注册申请，但乙公司使用在先，则商标局应初步审定并公告乙公司申请注册的商标</a:t>
            </a:r>
          </a:p>
          <a:p>
            <a:pPr>
              <a:lnSpc>
                <a:spcPct val="125000"/>
              </a:lnSpc>
            </a:pPr>
            <a:r>
              <a:rPr lang="en-US" altLang="zh-CN" sz="2100" dirty="0" smtClean="0">
                <a:solidFill>
                  <a:srgbClr val="002060"/>
                </a:solidFill>
                <a:latin typeface="Times New Roman" pitchFamily="18" charset="0"/>
                <a:ea typeface="微软雅黑" pitchFamily="34" charset="-122"/>
                <a:cs typeface="Times New Roman" pitchFamily="18" charset="0"/>
              </a:rPr>
              <a:t>D</a:t>
            </a:r>
            <a:r>
              <a:rPr lang="zh-CN" altLang="en-US" sz="2100" dirty="0" smtClean="0">
                <a:solidFill>
                  <a:srgbClr val="002060"/>
                </a:solidFill>
                <a:latin typeface="Times New Roman" pitchFamily="18" charset="0"/>
                <a:ea typeface="微软雅黑" pitchFamily="34" charset="-122"/>
                <a:cs typeface="Times New Roman" pitchFamily="18" charset="0"/>
              </a:rPr>
              <a:t>．如果甲、乙两公司同一天提出注册申请，且甲、乙公司均未使用该商标，则商标局可以直接通知甲、乙两公司以抽签的方式确定一个申请人，驳回另一人的注册申请</a:t>
            </a:r>
            <a:endParaRPr lang="en-US" altLang="zh-CN" sz="2100" dirty="0" smtClean="0">
              <a:solidFill>
                <a:srgbClr val="002060"/>
              </a:solidFill>
              <a:latin typeface="Times New Roman" pitchFamily="18" charset="0"/>
              <a:ea typeface="微软雅黑" pitchFamily="34" charset="-122"/>
              <a:cs typeface="Times New Roman" pitchFamily="18" charset="0"/>
            </a:endParaRP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内容占位符 4"/>
          <p:cNvSpPr>
            <a:spLocks noGrp="1"/>
          </p:cNvSpPr>
          <p:nvPr>
            <p:ph idx="1"/>
          </p:nvPr>
        </p:nvSpPr>
        <p:spPr>
          <a:xfrm>
            <a:off x="457200" y="838200"/>
            <a:ext cx="8231188" cy="5287963"/>
          </a:xfrm>
        </p:spPr>
        <p:txBody>
          <a:bodyPr/>
          <a:lstStyle/>
          <a:p>
            <a:pPr>
              <a:lnSpc>
                <a:spcPct val="150000"/>
              </a:lnSpc>
            </a:pPr>
            <a:r>
              <a:rPr lang="zh-CN" altLang="en-US" sz="2800" b="1" smtClean="0">
                <a:solidFill>
                  <a:srgbClr val="002060"/>
                </a:solidFill>
                <a:latin typeface="Times New Roman" pitchFamily="18" charset="0"/>
                <a:ea typeface="长城仿宋体" pitchFamily="49" charset="-122"/>
                <a:cs typeface="Times New Roman" pitchFamily="18" charset="0"/>
              </a:rPr>
              <a:t>（</a:t>
            </a:r>
            <a:r>
              <a:rPr lang="en-US" altLang="zh-CN" sz="2800" b="1" smtClean="0">
                <a:solidFill>
                  <a:srgbClr val="002060"/>
                </a:solidFill>
                <a:latin typeface="Times New Roman" pitchFamily="18" charset="0"/>
                <a:ea typeface="长城仿宋体" pitchFamily="49" charset="-122"/>
                <a:cs typeface="Times New Roman" pitchFamily="18" charset="0"/>
              </a:rPr>
              <a:t>2</a:t>
            </a:r>
            <a:r>
              <a:rPr lang="zh-CN" altLang="en-US" sz="2800" b="1" smtClean="0">
                <a:solidFill>
                  <a:srgbClr val="002060"/>
                </a:solidFill>
                <a:latin typeface="Times New Roman" pitchFamily="18" charset="0"/>
                <a:ea typeface="长城仿宋体" pitchFamily="49" charset="-122"/>
                <a:cs typeface="Times New Roman" pitchFamily="18" charset="0"/>
              </a:rPr>
              <a:t>）驳回申请的情形</a:t>
            </a:r>
            <a:endParaRPr lang="en-US" altLang="zh-CN" sz="2800" b="1"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en-US" altLang="zh-CN" sz="2200" b="1" smtClean="0">
                <a:solidFill>
                  <a:srgbClr val="002060"/>
                </a:solidFill>
                <a:latin typeface="Times New Roman" pitchFamily="18" charset="0"/>
                <a:ea typeface="长城仿宋体" pitchFamily="49" charset="-122"/>
                <a:cs typeface="Times New Roman" pitchFamily="18" charset="0"/>
              </a:rPr>
              <a:t>《</a:t>
            </a:r>
            <a:r>
              <a:rPr lang="zh-CN" altLang="en-US" sz="2200" b="1" smtClean="0">
                <a:solidFill>
                  <a:srgbClr val="002060"/>
                </a:solidFill>
                <a:latin typeface="Times New Roman" pitchFamily="18" charset="0"/>
                <a:ea typeface="长城仿宋体" pitchFamily="49" charset="-122"/>
                <a:cs typeface="Times New Roman" pitchFamily="18" charset="0"/>
              </a:rPr>
              <a:t>商标法</a:t>
            </a:r>
            <a:r>
              <a:rPr lang="en-US" altLang="zh-CN" sz="2200" b="1" smtClean="0">
                <a:solidFill>
                  <a:srgbClr val="002060"/>
                </a:solidFill>
                <a:latin typeface="Times New Roman" pitchFamily="18" charset="0"/>
                <a:ea typeface="长城仿宋体" pitchFamily="49" charset="-122"/>
                <a:cs typeface="Times New Roman" pitchFamily="18" charset="0"/>
              </a:rPr>
              <a:t>》</a:t>
            </a:r>
            <a:r>
              <a:rPr lang="zh-CN" altLang="en-US" sz="2200" b="1" smtClean="0">
                <a:solidFill>
                  <a:srgbClr val="002060"/>
                </a:solidFill>
                <a:latin typeface="Times New Roman" pitchFamily="18" charset="0"/>
                <a:ea typeface="长城仿宋体" pitchFamily="49" charset="-122"/>
                <a:cs typeface="Times New Roman" pitchFamily="18" charset="0"/>
              </a:rPr>
              <a:t>第</a:t>
            </a:r>
            <a:r>
              <a:rPr lang="en-US" altLang="zh-CN" sz="2200" b="1" smtClean="0">
                <a:solidFill>
                  <a:srgbClr val="002060"/>
                </a:solidFill>
                <a:latin typeface="Times New Roman" pitchFamily="18" charset="0"/>
                <a:ea typeface="长城仿宋体" pitchFamily="49" charset="-122"/>
                <a:cs typeface="Times New Roman" pitchFamily="18" charset="0"/>
              </a:rPr>
              <a:t>30</a:t>
            </a:r>
            <a:r>
              <a:rPr lang="zh-CN" altLang="en-US" sz="2200" b="1" smtClean="0">
                <a:solidFill>
                  <a:srgbClr val="002060"/>
                </a:solidFill>
                <a:latin typeface="Times New Roman" pitchFamily="18" charset="0"/>
                <a:ea typeface="长城仿宋体" pitchFamily="49" charset="-122"/>
                <a:cs typeface="Times New Roman" pitchFamily="18" charset="0"/>
              </a:rPr>
              <a:t>条：</a:t>
            </a:r>
            <a:r>
              <a:rPr lang="zh-CN" altLang="en-US" sz="2200" smtClean="0">
                <a:solidFill>
                  <a:srgbClr val="002060"/>
                </a:solidFill>
                <a:latin typeface="Times New Roman" pitchFamily="18" charset="0"/>
                <a:ea typeface="长城仿宋体" pitchFamily="49" charset="-122"/>
                <a:cs typeface="Times New Roman" pitchFamily="18" charset="0"/>
              </a:rPr>
              <a:t>申请注册的商标，凡不符合本法有关规定或者同他人在同一种商品或者类似商品上已经注册的或者初步审定的商标相同或者近似的，由商标局驳回申请，不予公告。 </a:t>
            </a:r>
            <a:endParaRPr lang="en-US" altLang="zh-CN" sz="2200" smtClean="0">
              <a:solidFill>
                <a:srgbClr val="002060"/>
              </a:solidFill>
              <a:latin typeface="Times New Roman" pitchFamily="18" charset="0"/>
              <a:ea typeface="长城仿宋体" pitchFamily="49" charset="-122"/>
              <a:cs typeface="Times New Roman" pitchFamily="18" charset="0"/>
            </a:endParaRPr>
          </a:p>
          <a:p>
            <a:pPr>
              <a:lnSpc>
                <a:spcPct val="150000"/>
              </a:lnSpc>
              <a:spcBef>
                <a:spcPts val="2400"/>
              </a:spcBef>
            </a:pPr>
            <a:r>
              <a:rPr lang="zh-CN" altLang="en-US" sz="2200" smtClean="0">
                <a:solidFill>
                  <a:srgbClr val="002060"/>
                </a:solidFill>
                <a:latin typeface="Times New Roman" pitchFamily="18" charset="0"/>
                <a:ea typeface="长城仿宋体" pitchFamily="49" charset="-122"/>
                <a:cs typeface="Times New Roman" pitchFamily="18" charset="0"/>
              </a:rPr>
              <a:t>第</a:t>
            </a:r>
            <a:r>
              <a:rPr lang="en-US" altLang="zh-CN" sz="2200" smtClean="0">
                <a:solidFill>
                  <a:srgbClr val="002060"/>
                </a:solidFill>
                <a:latin typeface="Times New Roman" pitchFamily="18" charset="0"/>
                <a:ea typeface="长城仿宋体" pitchFamily="49" charset="-122"/>
                <a:cs typeface="Times New Roman" pitchFamily="18" charset="0"/>
              </a:rPr>
              <a:t>10</a:t>
            </a:r>
            <a:r>
              <a:rPr lang="zh-CN" altLang="en-US" sz="2200" smtClean="0">
                <a:solidFill>
                  <a:srgbClr val="002060"/>
                </a:solidFill>
                <a:latin typeface="Times New Roman" pitchFamily="18" charset="0"/>
                <a:ea typeface="长城仿宋体" pitchFamily="49" charset="-122"/>
                <a:cs typeface="Times New Roman" pitchFamily="18" charset="0"/>
              </a:rPr>
              <a:t>条禁止作为商标使用，第</a:t>
            </a:r>
            <a:r>
              <a:rPr lang="en-US" altLang="zh-CN" sz="2200" smtClean="0">
                <a:solidFill>
                  <a:srgbClr val="002060"/>
                </a:solidFill>
                <a:latin typeface="Times New Roman" pitchFamily="18" charset="0"/>
                <a:ea typeface="长城仿宋体" pitchFamily="49" charset="-122"/>
                <a:cs typeface="Times New Roman" pitchFamily="18" charset="0"/>
              </a:rPr>
              <a:t>11</a:t>
            </a:r>
            <a:r>
              <a:rPr lang="zh-CN" altLang="en-US" sz="2200" smtClean="0">
                <a:solidFill>
                  <a:srgbClr val="002060"/>
                </a:solidFill>
                <a:latin typeface="Times New Roman" pitchFamily="18" charset="0"/>
                <a:ea typeface="长城仿宋体" pitchFamily="49" charset="-122"/>
                <a:cs typeface="Times New Roman" pitchFamily="18" charset="0"/>
              </a:rPr>
              <a:t>条缺乏显著性，第</a:t>
            </a:r>
            <a:r>
              <a:rPr lang="en-US" altLang="zh-CN" sz="2200" smtClean="0">
                <a:solidFill>
                  <a:srgbClr val="002060"/>
                </a:solidFill>
                <a:latin typeface="Times New Roman" pitchFamily="18" charset="0"/>
                <a:ea typeface="长城仿宋体" pitchFamily="49" charset="-122"/>
                <a:cs typeface="Times New Roman" pitchFamily="18" charset="0"/>
              </a:rPr>
              <a:t>12</a:t>
            </a:r>
            <a:r>
              <a:rPr lang="zh-CN" altLang="en-US" sz="2200" smtClean="0">
                <a:solidFill>
                  <a:srgbClr val="002060"/>
                </a:solidFill>
                <a:latin typeface="Times New Roman" pitchFamily="18" charset="0"/>
                <a:ea typeface="长城仿宋体" pitchFamily="49" charset="-122"/>
                <a:cs typeface="Times New Roman" pitchFamily="18" charset="0"/>
              </a:rPr>
              <a:t>条三维标志，第</a:t>
            </a:r>
            <a:r>
              <a:rPr lang="en-US" altLang="zh-CN" sz="2200" smtClean="0">
                <a:solidFill>
                  <a:srgbClr val="002060"/>
                </a:solidFill>
                <a:latin typeface="Times New Roman" pitchFamily="18" charset="0"/>
                <a:ea typeface="长城仿宋体" pitchFamily="49" charset="-122"/>
                <a:cs typeface="Times New Roman" pitchFamily="18" charset="0"/>
              </a:rPr>
              <a:t>13</a:t>
            </a:r>
            <a:r>
              <a:rPr lang="zh-CN" altLang="en-US" sz="2200" smtClean="0">
                <a:solidFill>
                  <a:srgbClr val="002060"/>
                </a:solidFill>
                <a:latin typeface="Times New Roman" pitchFamily="18" charset="0"/>
                <a:ea typeface="长城仿宋体" pitchFamily="49" charset="-122"/>
                <a:cs typeface="Times New Roman" pitchFamily="18" charset="0"/>
              </a:rPr>
              <a:t>条摹仿驰名商标，第</a:t>
            </a:r>
            <a:r>
              <a:rPr lang="en-US" altLang="zh-CN" sz="2200" smtClean="0">
                <a:solidFill>
                  <a:srgbClr val="002060"/>
                </a:solidFill>
                <a:latin typeface="Times New Roman" pitchFamily="18" charset="0"/>
                <a:ea typeface="长城仿宋体" pitchFamily="49" charset="-122"/>
                <a:cs typeface="Times New Roman" pitchFamily="18" charset="0"/>
              </a:rPr>
              <a:t>16</a:t>
            </a:r>
            <a:r>
              <a:rPr lang="zh-CN" altLang="en-US" sz="2200" smtClean="0">
                <a:solidFill>
                  <a:srgbClr val="002060"/>
                </a:solidFill>
                <a:latin typeface="Times New Roman" pitchFamily="18" charset="0"/>
                <a:ea typeface="长城仿宋体" pitchFamily="49" charset="-122"/>
                <a:cs typeface="Times New Roman" pitchFamily="18" charset="0"/>
              </a:rPr>
              <a:t>条地理标志。</a:t>
            </a:r>
            <a:endParaRPr lang="en-US" altLang="zh-CN" sz="2200" smtClean="0">
              <a:solidFill>
                <a:srgbClr val="002060"/>
              </a:solidFill>
              <a:latin typeface="Times New Roman" pitchFamily="18" charset="0"/>
              <a:ea typeface="长城仿宋体" pitchFamily="49" charset="-122"/>
              <a:cs typeface="Times New Roman" pitchFamily="18" charset="0"/>
            </a:endParaRP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内容占位符 4"/>
          <p:cNvSpPr>
            <a:spLocks noGrp="1"/>
          </p:cNvSpPr>
          <p:nvPr>
            <p:ph idx="1"/>
          </p:nvPr>
        </p:nvSpPr>
        <p:spPr>
          <a:xfrm>
            <a:off x="457200" y="762000"/>
            <a:ext cx="8231188" cy="5364163"/>
          </a:xfrm>
        </p:spPr>
        <p:txBody>
          <a:bodyPr/>
          <a:lstStyle/>
          <a:p>
            <a:pPr>
              <a:lnSpc>
                <a:spcPct val="150000"/>
              </a:lnSpc>
            </a:pPr>
            <a:r>
              <a:rPr lang="en-US" altLang="zh-CN" sz="2600" b="1" dirty="0" smtClean="0">
                <a:solidFill>
                  <a:srgbClr val="002060"/>
                </a:solidFill>
                <a:latin typeface="Times New Roman" pitchFamily="18" charset="0"/>
                <a:ea typeface="长城仿宋体" pitchFamily="49" charset="-122"/>
                <a:cs typeface="Times New Roman" pitchFamily="18" charset="0"/>
              </a:rPr>
              <a:t>3</a:t>
            </a:r>
            <a:r>
              <a:rPr lang="zh-CN" altLang="en-US" sz="2600" b="1" dirty="0" smtClean="0">
                <a:solidFill>
                  <a:srgbClr val="002060"/>
                </a:solidFill>
                <a:latin typeface="Times New Roman" pitchFamily="18" charset="0"/>
                <a:ea typeface="长城仿宋体" pitchFamily="49" charset="-122"/>
                <a:cs typeface="Times New Roman" pitchFamily="18" charset="0"/>
              </a:rPr>
              <a:t>．</a:t>
            </a:r>
            <a:r>
              <a:rPr lang="en-US" altLang="zh-CN" sz="2600" b="1" dirty="0" smtClean="0">
                <a:solidFill>
                  <a:srgbClr val="002060"/>
                </a:solidFill>
                <a:latin typeface="Times New Roman" pitchFamily="18" charset="0"/>
                <a:ea typeface="长城仿宋体" pitchFamily="49" charset="-122"/>
                <a:cs typeface="Times New Roman" pitchFamily="18" charset="0"/>
              </a:rPr>
              <a:t> </a:t>
            </a:r>
            <a:r>
              <a:rPr lang="zh-CN" altLang="en-US" sz="2600" b="1" dirty="0" smtClean="0">
                <a:solidFill>
                  <a:srgbClr val="002060"/>
                </a:solidFill>
                <a:latin typeface="Times New Roman" pitchFamily="18" charset="0"/>
                <a:ea typeface="长城仿宋体" pitchFamily="49" charset="-122"/>
                <a:cs typeface="Times New Roman" pitchFamily="18" charset="0"/>
              </a:rPr>
              <a:t>注册申请的复审</a:t>
            </a:r>
            <a:endParaRPr lang="en-US" altLang="zh-CN" sz="2600" b="1"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zh-CN" altLang="zh-CN" sz="2200" b="1" dirty="0" smtClean="0">
                <a:solidFill>
                  <a:srgbClr val="002060"/>
                </a:solidFill>
                <a:latin typeface="Times New Roman" pitchFamily="18" charset="0"/>
                <a:ea typeface="长城仿宋体" pitchFamily="49" charset="-122"/>
                <a:cs typeface="Times New Roman" pitchFamily="18" charset="0"/>
              </a:rPr>
              <a:t>《商标法》第</a:t>
            </a:r>
            <a:r>
              <a:rPr lang="en-US" altLang="zh-CN" sz="2200" b="1" dirty="0" smtClean="0">
                <a:solidFill>
                  <a:srgbClr val="002060"/>
                </a:solidFill>
                <a:latin typeface="Times New Roman" pitchFamily="18" charset="0"/>
                <a:ea typeface="长城仿宋体" pitchFamily="49" charset="-122"/>
                <a:cs typeface="Times New Roman" pitchFamily="18" charset="0"/>
              </a:rPr>
              <a:t>34</a:t>
            </a:r>
            <a:r>
              <a:rPr lang="zh-CN" altLang="zh-CN" sz="2200" b="1" dirty="0" smtClean="0">
                <a:solidFill>
                  <a:srgbClr val="002060"/>
                </a:solidFill>
                <a:latin typeface="Times New Roman" pitchFamily="18" charset="0"/>
                <a:ea typeface="长城仿宋体" pitchFamily="49" charset="-122"/>
                <a:cs typeface="Times New Roman" pitchFamily="18" charset="0"/>
              </a:rPr>
              <a:t>条：</a:t>
            </a:r>
            <a:r>
              <a:rPr lang="zh-CN" altLang="zh-CN" sz="2200" dirty="0" smtClean="0">
                <a:solidFill>
                  <a:srgbClr val="002060"/>
                </a:solidFill>
                <a:latin typeface="Times New Roman" pitchFamily="18" charset="0"/>
                <a:ea typeface="长城仿宋体" pitchFamily="49" charset="-122"/>
                <a:cs typeface="Times New Roman" pitchFamily="18" charset="0"/>
              </a:rPr>
              <a:t>对驳回申请、不予公告的商标，商标局应当书面通知商标注册申请人。商标注册申请人不服的，可以自收到通知之日起十五日内向商标评审委员会申请复审。商标评审委员会应当自收到申请之日起九个月内做出决定，并书面通知申请人。有特殊情况需要延长的，经国务院工商行政管理部门批准，可以延长三个月。当事人对商标评审委员会的决定不服的，可以自收到通知之日起三十日内向人民法院起诉。</a:t>
            </a:r>
            <a:endParaRPr lang="en-US" altLang="zh-CN" sz="2200" dirty="0" smtClean="0">
              <a:solidFill>
                <a:srgbClr val="002060"/>
              </a:solidFill>
              <a:latin typeface="Times New Roman" pitchFamily="18" charset="0"/>
              <a:ea typeface="长城仿宋体" pitchFamily="49" charset="-122"/>
              <a:cs typeface="Times New Roman" pitchFamily="18" charset="0"/>
            </a:endParaRP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内容占位符 4"/>
          <p:cNvSpPr>
            <a:spLocks noGrp="1"/>
          </p:cNvSpPr>
          <p:nvPr>
            <p:ph idx="1"/>
          </p:nvPr>
        </p:nvSpPr>
        <p:spPr>
          <a:xfrm>
            <a:off x="305594" y="1066800"/>
            <a:ext cx="8458200" cy="5059363"/>
          </a:xfrm>
        </p:spPr>
        <p:txBody>
          <a:bodyPr/>
          <a:lstStyle/>
          <a:p>
            <a:pPr>
              <a:lnSpc>
                <a:spcPct val="150000"/>
              </a:lnSpc>
            </a:pPr>
            <a:r>
              <a:rPr lang="en-US" altLang="zh-CN" sz="2200" b="1" dirty="0" smtClean="0">
                <a:solidFill>
                  <a:srgbClr val="002060"/>
                </a:solidFill>
                <a:latin typeface="Times New Roman" pitchFamily="18" charset="0"/>
                <a:ea typeface="微软雅黑" pitchFamily="34" charset="-122"/>
                <a:cs typeface="Times New Roman" pitchFamily="18" charset="0"/>
              </a:rPr>
              <a:t>【2009</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95</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根据商标法及相关规定，下列哪些案件由商标评审委员会受理？</a:t>
            </a:r>
          </a:p>
          <a:p>
            <a:pPr>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商标注册申请人对商标局驳回申请的决定不服，申请复审的</a:t>
            </a:r>
          </a:p>
          <a:p>
            <a:pPr>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当事人对商标局做出的异议裁定不服，申请复审的</a:t>
            </a:r>
          </a:p>
          <a:p>
            <a:pPr>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当事人对商标局撤销注册商标的决定不服，申请复审的</a:t>
            </a:r>
          </a:p>
          <a:p>
            <a:pPr>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D</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rgbClr val="002060"/>
                </a:solidFill>
                <a:latin typeface="Times New Roman" pitchFamily="18" charset="0"/>
                <a:ea typeface="微软雅黑" pitchFamily="34" charset="-122"/>
                <a:cs typeface="Times New Roman" pitchFamily="18" charset="0"/>
              </a:rPr>
              <a:t>他人以注册商标连续三年停止使用为由，申请撤销该注册商标的</a:t>
            </a:r>
            <a:endParaRPr lang="en-US" altLang="zh-CN" sz="2400" b="1" dirty="0" smtClean="0">
              <a:solidFill>
                <a:srgbClr val="002060"/>
              </a:solidFill>
              <a:latin typeface="Times New Roman" pitchFamily="18" charset="0"/>
              <a:ea typeface="长城仿宋体" pitchFamily="49" charset="-122"/>
              <a:cs typeface="Times New Roman" pitchFamily="18" charset="0"/>
            </a:endParaRP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内容占位符 2"/>
          <p:cNvSpPr>
            <a:spLocks noGrp="1"/>
          </p:cNvSpPr>
          <p:nvPr>
            <p:ph idx="1"/>
          </p:nvPr>
        </p:nvSpPr>
        <p:spPr>
          <a:xfrm>
            <a:off x="306388" y="914400"/>
            <a:ext cx="8610600" cy="5211763"/>
          </a:xfrm>
        </p:spPr>
        <p:txBody>
          <a:bodyPr/>
          <a:lstStyle/>
          <a:p>
            <a:pPr>
              <a:lnSpc>
                <a:spcPct val="150000"/>
              </a:lnSpc>
            </a:pPr>
            <a:r>
              <a:rPr lang="zh-CN" altLang="zh-CN" sz="2200" b="1" dirty="0" smtClean="0">
                <a:solidFill>
                  <a:srgbClr val="002060"/>
                </a:solidFill>
                <a:latin typeface="Times New Roman" pitchFamily="18" charset="0"/>
                <a:ea typeface="微软雅黑" pitchFamily="34" charset="-122"/>
                <a:cs typeface="Times New Roman" pitchFamily="18" charset="0"/>
              </a:rPr>
              <a:t>【</a:t>
            </a:r>
            <a:r>
              <a:rPr lang="en-US" altLang="zh-CN" sz="2200" b="1" dirty="0" smtClean="0">
                <a:solidFill>
                  <a:srgbClr val="002060"/>
                </a:solidFill>
                <a:latin typeface="Times New Roman" pitchFamily="18" charset="0"/>
                <a:ea typeface="微软雅黑" pitchFamily="34" charset="-122"/>
                <a:cs typeface="Times New Roman" pitchFamily="18" charset="0"/>
              </a:rPr>
              <a:t>2011</a:t>
            </a:r>
            <a:r>
              <a:rPr lang="zh-CN" altLang="zh-CN"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47</a:t>
            </a:r>
            <a:r>
              <a:rPr lang="zh-CN" altLang="zh-CN" sz="2200" b="1" dirty="0" smtClean="0">
                <a:solidFill>
                  <a:srgbClr val="002060"/>
                </a:solidFill>
                <a:latin typeface="Times New Roman" pitchFamily="18" charset="0"/>
                <a:ea typeface="微软雅黑" pitchFamily="34" charset="-122"/>
                <a:cs typeface="Times New Roman" pitchFamily="18" charset="0"/>
              </a:rPr>
              <a:t>题】</a:t>
            </a:r>
            <a:r>
              <a:rPr lang="zh-CN" altLang="zh-CN" sz="2100" dirty="0" smtClean="0">
                <a:solidFill>
                  <a:srgbClr val="002060"/>
                </a:solidFill>
                <a:latin typeface="Times New Roman" pitchFamily="18" charset="0"/>
                <a:ea typeface="微软雅黑" pitchFamily="34" charset="-122"/>
                <a:cs typeface="Times New Roman" pitchFamily="18" charset="0"/>
              </a:rPr>
              <a:t>李某对商标局作出的驳回其注册申请的决定不服。根据商标法及相关规定，下列说法哪些是正确的？</a:t>
            </a:r>
          </a:p>
          <a:p>
            <a:pPr>
              <a:lnSpc>
                <a:spcPct val="150000"/>
              </a:lnSpc>
            </a:pPr>
            <a:r>
              <a:rPr lang="en-US" altLang="zh-CN" sz="2100" dirty="0" smtClean="0">
                <a:solidFill>
                  <a:srgbClr val="002060"/>
                </a:solidFill>
                <a:latin typeface="Times New Roman" pitchFamily="18" charset="0"/>
                <a:ea typeface="微软雅黑" pitchFamily="34" charset="-122"/>
                <a:cs typeface="Times New Roman" pitchFamily="18" charset="0"/>
              </a:rPr>
              <a:t>A</a:t>
            </a:r>
            <a:r>
              <a:rPr lang="zh-CN" altLang="en-US" sz="2100" dirty="0" smtClean="0">
                <a:solidFill>
                  <a:srgbClr val="002060"/>
                </a:solidFill>
                <a:latin typeface="Times New Roman" pitchFamily="18" charset="0"/>
                <a:ea typeface="微软雅黑" pitchFamily="34" charset="-122"/>
                <a:cs typeface="Times New Roman" pitchFamily="18" charset="0"/>
              </a:rPr>
              <a:t>．</a:t>
            </a:r>
            <a:r>
              <a:rPr lang="zh-CN" altLang="zh-CN" sz="2100" dirty="0" smtClean="0">
                <a:solidFill>
                  <a:srgbClr val="002060"/>
                </a:solidFill>
                <a:latin typeface="Times New Roman" pitchFamily="18" charset="0"/>
                <a:ea typeface="微软雅黑" pitchFamily="34" charset="-122"/>
                <a:cs typeface="Times New Roman" pitchFamily="18" charset="0"/>
              </a:rPr>
              <a:t>李某可以自收到通知之日起十五日内向商标局提出行政复议</a:t>
            </a:r>
          </a:p>
          <a:p>
            <a:pPr>
              <a:lnSpc>
                <a:spcPct val="150000"/>
              </a:lnSpc>
            </a:pPr>
            <a:r>
              <a:rPr lang="en-US" altLang="zh-CN" sz="2100" dirty="0" smtClean="0">
                <a:solidFill>
                  <a:srgbClr val="C00000"/>
                </a:solidFill>
                <a:latin typeface="Times New Roman" pitchFamily="18" charset="0"/>
                <a:ea typeface="微软雅黑" pitchFamily="34" charset="-122"/>
                <a:cs typeface="Times New Roman" pitchFamily="18" charset="0"/>
              </a:rPr>
              <a:t>B</a:t>
            </a:r>
            <a:r>
              <a:rPr lang="zh-CN" altLang="en-US" sz="2100" dirty="0" smtClean="0">
                <a:solidFill>
                  <a:srgbClr val="C00000"/>
                </a:solidFill>
                <a:latin typeface="Times New Roman" pitchFamily="18" charset="0"/>
                <a:ea typeface="微软雅黑" pitchFamily="34" charset="-122"/>
                <a:cs typeface="Times New Roman" pitchFamily="18" charset="0"/>
              </a:rPr>
              <a:t>．</a:t>
            </a:r>
            <a:r>
              <a:rPr lang="zh-CN" altLang="zh-CN" sz="2100" dirty="0" smtClean="0">
                <a:solidFill>
                  <a:srgbClr val="C00000"/>
                </a:solidFill>
                <a:latin typeface="Times New Roman" pitchFamily="18" charset="0"/>
                <a:ea typeface="微软雅黑" pitchFamily="34" charset="-122"/>
                <a:cs typeface="Times New Roman" pitchFamily="18" charset="0"/>
              </a:rPr>
              <a:t>李某可以自收到通知之日起十五日内向商标评审委员会申请复审</a:t>
            </a:r>
          </a:p>
          <a:p>
            <a:pPr>
              <a:lnSpc>
                <a:spcPct val="150000"/>
              </a:lnSpc>
            </a:pPr>
            <a:r>
              <a:rPr lang="en-US" altLang="zh-CN" sz="2100" dirty="0" smtClean="0">
                <a:solidFill>
                  <a:srgbClr val="002060"/>
                </a:solidFill>
                <a:latin typeface="Times New Roman" pitchFamily="18" charset="0"/>
                <a:ea typeface="微软雅黑" pitchFamily="34" charset="-122"/>
                <a:cs typeface="Times New Roman" pitchFamily="18" charset="0"/>
              </a:rPr>
              <a:t>C</a:t>
            </a:r>
            <a:r>
              <a:rPr lang="zh-CN" altLang="en-US" sz="2100" dirty="0" smtClean="0">
                <a:solidFill>
                  <a:srgbClr val="002060"/>
                </a:solidFill>
                <a:latin typeface="Times New Roman" pitchFamily="18" charset="0"/>
                <a:ea typeface="微软雅黑" pitchFamily="34" charset="-122"/>
                <a:cs typeface="Times New Roman" pitchFamily="18" charset="0"/>
              </a:rPr>
              <a:t>．</a:t>
            </a:r>
            <a:r>
              <a:rPr lang="zh-CN" altLang="zh-CN" sz="2100" dirty="0" smtClean="0">
                <a:solidFill>
                  <a:srgbClr val="002060"/>
                </a:solidFill>
                <a:latin typeface="Times New Roman" pitchFamily="18" charset="0"/>
                <a:ea typeface="微软雅黑" pitchFamily="34" charset="-122"/>
                <a:cs typeface="Times New Roman" pitchFamily="18" charset="0"/>
              </a:rPr>
              <a:t>李某可以自收到通知之日起三个月内向商标评审委员会申请复审</a:t>
            </a:r>
          </a:p>
          <a:p>
            <a:pPr>
              <a:lnSpc>
                <a:spcPct val="150000"/>
              </a:lnSpc>
            </a:pPr>
            <a:r>
              <a:rPr lang="en-US" altLang="zh-CN" sz="2100" dirty="0" smtClean="0">
                <a:solidFill>
                  <a:srgbClr val="002060"/>
                </a:solidFill>
                <a:latin typeface="Times New Roman" pitchFamily="18" charset="0"/>
                <a:ea typeface="微软雅黑" pitchFamily="34" charset="-122"/>
                <a:cs typeface="Times New Roman" pitchFamily="18" charset="0"/>
              </a:rPr>
              <a:t>D</a:t>
            </a:r>
            <a:r>
              <a:rPr lang="zh-CN" altLang="en-US" sz="2100" dirty="0" smtClean="0">
                <a:solidFill>
                  <a:srgbClr val="002060"/>
                </a:solidFill>
                <a:latin typeface="Times New Roman" pitchFamily="18" charset="0"/>
                <a:ea typeface="微软雅黑" pitchFamily="34" charset="-122"/>
                <a:cs typeface="Times New Roman" pitchFamily="18" charset="0"/>
              </a:rPr>
              <a:t>．</a:t>
            </a:r>
            <a:r>
              <a:rPr lang="zh-CN" altLang="zh-CN" sz="2100" dirty="0" smtClean="0">
                <a:solidFill>
                  <a:srgbClr val="002060"/>
                </a:solidFill>
                <a:latin typeface="Times New Roman" pitchFamily="18" charset="0"/>
                <a:ea typeface="微软雅黑" pitchFamily="34" charset="-122"/>
                <a:cs typeface="Times New Roman" pitchFamily="18" charset="0"/>
              </a:rPr>
              <a:t>李某可以自收到通知之日起三个月内向北京市第一中级人民法院提起行政诉讼</a:t>
            </a:r>
          </a:p>
        </p:txBody>
      </p:sp>
    </p:spTree>
  </p:cSld>
  <p:clrMapOvr>
    <a:masterClrMapping/>
  </p:clrMapOvr>
  <p:transition>
    <p:dissolve/>
    <p:sndAc>
      <p:stSnd>
        <p:snd r:embed="rId2" name="chimes.wav"/>
      </p:stSnd>
    </p:sndAc>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内容占位符 4"/>
          <p:cNvSpPr>
            <a:spLocks noGrp="1"/>
          </p:cNvSpPr>
          <p:nvPr>
            <p:ph idx="1"/>
          </p:nvPr>
        </p:nvSpPr>
        <p:spPr>
          <a:xfrm>
            <a:off x="457200" y="990600"/>
            <a:ext cx="8231188" cy="5135563"/>
          </a:xfrm>
        </p:spPr>
        <p:txBody>
          <a:bodyPr/>
          <a:lstStyle/>
          <a:p>
            <a:pPr>
              <a:lnSpc>
                <a:spcPct val="150000"/>
              </a:lnSpc>
            </a:pPr>
            <a:r>
              <a:rPr lang="en-US" altLang="zh-CN" sz="2600" b="1" dirty="0" smtClean="0">
                <a:solidFill>
                  <a:srgbClr val="002060"/>
                </a:solidFill>
                <a:latin typeface="Times New Roman" pitchFamily="18" charset="0"/>
                <a:ea typeface="长城仿宋体" pitchFamily="49" charset="-122"/>
                <a:cs typeface="Times New Roman" pitchFamily="18" charset="0"/>
              </a:rPr>
              <a:t>4</a:t>
            </a:r>
            <a:r>
              <a:rPr lang="zh-CN" altLang="en-US" sz="2600" b="1" dirty="0" smtClean="0">
                <a:solidFill>
                  <a:srgbClr val="002060"/>
                </a:solidFill>
                <a:latin typeface="Times New Roman" pitchFamily="18" charset="0"/>
                <a:ea typeface="长城仿宋体" pitchFamily="49" charset="-122"/>
                <a:cs typeface="Times New Roman" pitchFamily="18" charset="0"/>
              </a:rPr>
              <a:t>．</a:t>
            </a:r>
            <a:r>
              <a:rPr lang="en-US" altLang="zh-CN" sz="2600" b="1" dirty="0" smtClean="0">
                <a:solidFill>
                  <a:srgbClr val="002060"/>
                </a:solidFill>
                <a:latin typeface="Times New Roman" pitchFamily="18" charset="0"/>
                <a:ea typeface="长城仿宋体" pitchFamily="49" charset="-122"/>
                <a:cs typeface="Times New Roman" pitchFamily="18" charset="0"/>
              </a:rPr>
              <a:t> </a:t>
            </a:r>
            <a:r>
              <a:rPr lang="zh-CN" altLang="en-US" sz="2600" b="1" dirty="0" smtClean="0">
                <a:solidFill>
                  <a:srgbClr val="002060"/>
                </a:solidFill>
                <a:latin typeface="Times New Roman" pitchFamily="18" charset="0"/>
                <a:ea typeface="长城仿宋体" pitchFamily="49" charset="-122"/>
                <a:cs typeface="Times New Roman" pitchFamily="18" charset="0"/>
              </a:rPr>
              <a:t>商标异议</a:t>
            </a:r>
            <a:endParaRPr lang="en-US" altLang="zh-CN" sz="2600" b="1"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zh-CN" altLang="en-US" sz="2200" b="1" dirty="0" smtClean="0">
                <a:solidFill>
                  <a:srgbClr val="002060"/>
                </a:solidFill>
                <a:latin typeface="Times New Roman" pitchFamily="18" charset="0"/>
                <a:ea typeface="长城仿宋体" pitchFamily="49" charset="-122"/>
                <a:cs typeface="Times New Roman" pitchFamily="18" charset="0"/>
              </a:rPr>
              <a:t>（</a:t>
            </a:r>
            <a:r>
              <a:rPr lang="en-US" altLang="zh-CN" sz="2200" b="1" dirty="0" smtClean="0">
                <a:solidFill>
                  <a:srgbClr val="002060"/>
                </a:solidFill>
                <a:latin typeface="Times New Roman" pitchFamily="18" charset="0"/>
                <a:ea typeface="长城仿宋体" pitchFamily="49" charset="-122"/>
                <a:cs typeface="Times New Roman" pitchFamily="18" charset="0"/>
              </a:rPr>
              <a:t>1</a:t>
            </a:r>
            <a:r>
              <a:rPr lang="zh-CN" altLang="en-US" sz="2200" b="1" dirty="0" smtClean="0">
                <a:solidFill>
                  <a:srgbClr val="002060"/>
                </a:solidFill>
                <a:latin typeface="Times New Roman" pitchFamily="18" charset="0"/>
                <a:ea typeface="长城仿宋体" pitchFamily="49" charset="-122"/>
                <a:cs typeface="Times New Roman" pitchFamily="18" charset="0"/>
              </a:rPr>
              <a:t>）提出商标异议的期限、商标异议的裁定</a:t>
            </a:r>
            <a:endParaRPr lang="en-US" altLang="zh-CN" sz="2200" b="1"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en-US" altLang="zh-CN" sz="2200" b="1" dirty="0" smtClean="0">
                <a:solidFill>
                  <a:srgbClr val="002060"/>
                </a:solidFill>
                <a:latin typeface="Times New Roman" pitchFamily="18" charset="0"/>
                <a:ea typeface="长城仿宋体" pitchFamily="49" charset="-122"/>
                <a:cs typeface="Times New Roman" pitchFamily="18" charset="0"/>
              </a:rPr>
              <a:t>《</a:t>
            </a:r>
            <a:r>
              <a:rPr lang="zh-CN" altLang="en-US" sz="2200" b="1" dirty="0" smtClean="0">
                <a:solidFill>
                  <a:srgbClr val="002060"/>
                </a:solidFill>
                <a:latin typeface="Times New Roman" pitchFamily="18" charset="0"/>
                <a:ea typeface="长城仿宋体" pitchFamily="49" charset="-122"/>
                <a:cs typeface="Times New Roman" pitchFamily="18" charset="0"/>
              </a:rPr>
              <a:t>商标法</a:t>
            </a:r>
            <a:r>
              <a:rPr lang="en-US" altLang="zh-CN" sz="2200" b="1" dirty="0" smtClean="0">
                <a:solidFill>
                  <a:srgbClr val="002060"/>
                </a:solidFill>
                <a:latin typeface="Times New Roman" pitchFamily="18" charset="0"/>
                <a:ea typeface="长城仿宋体" pitchFamily="49" charset="-122"/>
                <a:cs typeface="Times New Roman" pitchFamily="18" charset="0"/>
              </a:rPr>
              <a:t>》</a:t>
            </a:r>
            <a:r>
              <a:rPr lang="zh-CN" altLang="en-US" sz="2200" b="1" dirty="0" smtClean="0">
                <a:solidFill>
                  <a:srgbClr val="002060"/>
                </a:solidFill>
                <a:latin typeface="Times New Roman" pitchFamily="18" charset="0"/>
                <a:ea typeface="长城仿宋体" pitchFamily="49" charset="-122"/>
                <a:cs typeface="Times New Roman" pitchFamily="18" charset="0"/>
              </a:rPr>
              <a:t>第</a:t>
            </a:r>
            <a:r>
              <a:rPr lang="en-US" altLang="zh-CN" sz="2200" b="1" dirty="0" smtClean="0">
                <a:solidFill>
                  <a:srgbClr val="002060"/>
                </a:solidFill>
                <a:latin typeface="Times New Roman" pitchFamily="18" charset="0"/>
                <a:ea typeface="长城仿宋体" pitchFamily="49" charset="-122"/>
                <a:cs typeface="Times New Roman" pitchFamily="18" charset="0"/>
              </a:rPr>
              <a:t>33</a:t>
            </a:r>
            <a:r>
              <a:rPr lang="zh-CN" altLang="en-US" sz="2200" b="1" dirty="0" smtClean="0">
                <a:solidFill>
                  <a:srgbClr val="002060"/>
                </a:solidFill>
                <a:latin typeface="Times New Roman" pitchFamily="18" charset="0"/>
                <a:ea typeface="长城仿宋体" pitchFamily="49" charset="-122"/>
                <a:cs typeface="Times New Roman" pitchFamily="18" charset="0"/>
              </a:rPr>
              <a:t>条：</a:t>
            </a:r>
            <a:r>
              <a:rPr lang="zh-CN" altLang="en-US" sz="2200" dirty="0" smtClean="0">
                <a:solidFill>
                  <a:srgbClr val="002060"/>
                </a:solidFill>
                <a:latin typeface="Times New Roman" pitchFamily="18" charset="0"/>
                <a:ea typeface="长城仿宋体" pitchFamily="49" charset="-122"/>
                <a:cs typeface="Times New Roman" pitchFamily="18" charset="0"/>
              </a:rPr>
              <a:t>对初步审定公告的商标，自公告之日起三个月内，在先权利人、利害关系人认为违反本法第十三条第二款和第三款、第十五条、第十六条第一款、第三十条、第三十一条、第三十二条规定的，或者任何人认为违反本法第十条、第十一条、第十二条规定的，可以向商标局提出异议。公告期满无异议的，予以核准注册，发给商标注册证，并予公告。</a:t>
            </a:r>
          </a:p>
          <a:p>
            <a:pPr>
              <a:lnSpc>
                <a:spcPct val="150000"/>
              </a:lnSpc>
            </a:pPr>
            <a:endParaRPr lang="en-US" altLang="zh-CN" sz="2200" dirty="0" smtClean="0">
              <a:solidFill>
                <a:srgbClr val="002060"/>
              </a:solidFill>
              <a:latin typeface="Times New Roman" pitchFamily="18" charset="0"/>
              <a:ea typeface="长城仿宋体" pitchFamily="49" charset="-122"/>
              <a:cs typeface="Times New Roman" pitchFamily="18" charset="0"/>
            </a:endParaRP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内容占位符 2"/>
          <p:cNvSpPr>
            <a:spLocks noGrp="1"/>
          </p:cNvSpPr>
          <p:nvPr>
            <p:ph idx="1"/>
          </p:nvPr>
        </p:nvSpPr>
        <p:spPr>
          <a:xfrm>
            <a:off x="457200" y="990600"/>
            <a:ext cx="8231188" cy="5135563"/>
          </a:xfrm>
        </p:spPr>
        <p:txBody>
          <a:bodyPr/>
          <a:lstStyle/>
          <a:p>
            <a:pPr>
              <a:lnSpc>
                <a:spcPct val="150000"/>
              </a:lnSpc>
            </a:pPr>
            <a:r>
              <a:rPr lang="zh-CN" altLang="zh-CN" sz="2100" b="1" dirty="0" smtClean="0">
                <a:solidFill>
                  <a:srgbClr val="002060"/>
                </a:solidFill>
                <a:latin typeface="Times New Roman" pitchFamily="18" charset="0"/>
                <a:ea typeface="微软雅黑" pitchFamily="34" charset="-122"/>
                <a:cs typeface="Times New Roman" pitchFamily="18" charset="0"/>
              </a:rPr>
              <a:t>【</a:t>
            </a:r>
            <a:r>
              <a:rPr lang="en-US" altLang="zh-CN" sz="2100" b="1" dirty="0" smtClean="0">
                <a:solidFill>
                  <a:srgbClr val="002060"/>
                </a:solidFill>
                <a:latin typeface="Times New Roman" pitchFamily="18" charset="0"/>
                <a:ea typeface="微软雅黑" pitchFamily="34" charset="-122"/>
                <a:cs typeface="Times New Roman" pitchFamily="18" charset="0"/>
              </a:rPr>
              <a:t>2011</a:t>
            </a:r>
            <a:r>
              <a:rPr lang="zh-CN" altLang="zh-CN" sz="2100" b="1" dirty="0" smtClean="0">
                <a:solidFill>
                  <a:srgbClr val="002060"/>
                </a:solidFill>
                <a:latin typeface="Times New Roman" pitchFamily="18" charset="0"/>
                <a:ea typeface="微软雅黑" pitchFamily="34" charset="-122"/>
                <a:cs typeface="Times New Roman" pitchFamily="18" charset="0"/>
              </a:rPr>
              <a:t>年第</a:t>
            </a:r>
            <a:r>
              <a:rPr lang="en-US" altLang="zh-CN" sz="2100" b="1" dirty="0" smtClean="0">
                <a:solidFill>
                  <a:srgbClr val="002060"/>
                </a:solidFill>
                <a:latin typeface="Times New Roman" pitchFamily="18" charset="0"/>
                <a:ea typeface="微软雅黑" pitchFamily="34" charset="-122"/>
                <a:cs typeface="Times New Roman" pitchFamily="18" charset="0"/>
              </a:rPr>
              <a:t>55</a:t>
            </a:r>
            <a:r>
              <a:rPr lang="zh-CN" altLang="zh-CN" sz="2100" b="1" dirty="0" smtClean="0">
                <a:solidFill>
                  <a:srgbClr val="002060"/>
                </a:solidFill>
                <a:latin typeface="Times New Roman" pitchFamily="18" charset="0"/>
                <a:ea typeface="微软雅黑" pitchFamily="34" charset="-122"/>
                <a:cs typeface="Times New Roman" pitchFamily="18" charset="0"/>
              </a:rPr>
              <a:t>题】</a:t>
            </a:r>
            <a:r>
              <a:rPr lang="zh-CN" altLang="zh-CN" sz="2100" dirty="0" smtClean="0">
                <a:solidFill>
                  <a:srgbClr val="002060"/>
                </a:solidFill>
                <a:latin typeface="Times New Roman" pitchFamily="18" charset="0"/>
                <a:ea typeface="微软雅黑" pitchFamily="34" charset="-122"/>
                <a:cs typeface="Times New Roman" pitchFamily="18" charset="0"/>
              </a:rPr>
              <a:t>澳大利亚人汤姆逊欲对我国商标局初步审定并予以公告的某商标提出异议。根据商标法及相关规定，下列说法哪些是正确的？</a:t>
            </a:r>
          </a:p>
          <a:p>
            <a:pPr>
              <a:lnSpc>
                <a:spcPct val="150000"/>
              </a:lnSpc>
            </a:pPr>
            <a:r>
              <a:rPr lang="en-US" altLang="zh-CN" sz="2100" dirty="0" smtClean="0">
                <a:solidFill>
                  <a:srgbClr val="002060"/>
                </a:solidFill>
                <a:latin typeface="Times New Roman" pitchFamily="18" charset="0"/>
                <a:ea typeface="微软雅黑" pitchFamily="34" charset="-122"/>
                <a:cs typeface="Times New Roman" pitchFamily="18" charset="0"/>
              </a:rPr>
              <a:t>A</a:t>
            </a:r>
            <a:r>
              <a:rPr lang="zh-CN" altLang="en-US" sz="2100" dirty="0" smtClean="0">
                <a:solidFill>
                  <a:srgbClr val="002060"/>
                </a:solidFill>
                <a:latin typeface="Times New Roman" pitchFamily="18" charset="0"/>
                <a:ea typeface="微软雅黑" pitchFamily="34" charset="-122"/>
                <a:cs typeface="Times New Roman" pitchFamily="18" charset="0"/>
              </a:rPr>
              <a:t>．</a:t>
            </a:r>
            <a:r>
              <a:rPr lang="zh-CN" altLang="zh-CN" sz="2100" dirty="0" smtClean="0">
                <a:solidFill>
                  <a:srgbClr val="002060"/>
                </a:solidFill>
                <a:latin typeface="Times New Roman" pitchFamily="18" charset="0"/>
                <a:ea typeface="微软雅黑" pitchFamily="34" charset="-122"/>
                <a:cs typeface="Times New Roman" pitchFamily="18" charset="0"/>
              </a:rPr>
              <a:t>汤姆逊无权对该商标提出异议</a:t>
            </a:r>
          </a:p>
          <a:p>
            <a:pPr>
              <a:lnSpc>
                <a:spcPct val="150000"/>
              </a:lnSpc>
            </a:pPr>
            <a:r>
              <a:rPr lang="en-US" altLang="zh-CN" sz="2100" dirty="0" smtClean="0">
                <a:solidFill>
                  <a:srgbClr val="C00000"/>
                </a:solidFill>
                <a:latin typeface="Times New Roman" pitchFamily="18" charset="0"/>
                <a:ea typeface="微软雅黑" pitchFamily="34" charset="-122"/>
                <a:cs typeface="Times New Roman" pitchFamily="18" charset="0"/>
              </a:rPr>
              <a:t>B</a:t>
            </a:r>
            <a:r>
              <a:rPr lang="zh-CN" altLang="en-US" sz="2100" dirty="0" smtClean="0">
                <a:solidFill>
                  <a:srgbClr val="C00000"/>
                </a:solidFill>
                <a:latin typeface="Times New Roman" pitchFamily="18" charset="0"/>
                <a:ea typeface="微软雅黑" pitchFamily="34" charset="-122"/>
                <a:cs typeface="Times New Roman" pitchFamily="18" charset="0"/>
              </a:rPr>
              <a:t>．</a:t>
            </a:r>
            <a:r>
              <a:rPr lang="zh-CN" altLang="zh-CN" sz="2100" dirty="0" smtClean="0">
                <a:solidFill>
                  <a:srgbClr val="C00000"/>
                </a:solidFill>
                <a:latin typeface="Times New Roman" pitchFamily="18" charset="0"/>
                <a:ea typeface="微软雅黑" pitchFamily="34" charset="-122"/>
                <a:cs typeface="Times New Roman" pitchFamily="18" charset="0"/>
              </a:rPr>
              <a:t>汤姆逊有权提出异议，提出异议的时间期限为自公告之日起三个月内</a:t>
            </a:r>
          </a:p>
          <a:p>
            <a:pPr>
              <a:lnSpc>
                <a:spcPct val="160000"/>
              </a:lnSpc>
            </a:pPr>
            <a:r>
              <a:rPr lang="en-US" altLang="zh-CN" sz="2100" dirty="0" smtClean="0">
                <a:solidFill>
                  <a:srgbClr val="002060"/>
                </a:solidFill>
                <a:latin typeface="Times New Roman" pitchFamily="18" charset="0"/>
                <a:ea typeface="微软雅黑" pitchFamily="34" charset="-122"/>
                <a:cs typeface="Times New Roman" pitchFamily="18" charset="0"/>
              </a:rPr>
              <a:t>C</a:t>
            </a:r>
            <a:r>
              <a:rPr lang="zh-CN" altLang="en-US" sz="2100" dirty="0" smtClean="0">
                <a:solidFill>
                  <a:srgbClr val="002060"/>
                </a:solidFill>
                <a:latin typeface="Times New Roman" pitchFamily="18" charset="0"/>
                <a:ea typeface="微软雅黑" pitchFamily="34" charset="-122"/>
                <a:cs typeface="Times New Roman" pitchFamily="18" charset="0"/>
              </a:rPr>
              <a:t>．</a:t>
            </a:r>
            <a:r>
              <a:rPr lang="zh-CN" altLang="zh-CN" sz="2100" dirty="0" smtClean="0">
                <a:solidFill>
                  <a:srgbClr val="002060"/>
                </a:solidFill>
                <a:latin typeface="Times New Roman" pitchFamily="18" charset="0"/>
                <a:ea typeface="微软雅黑" pitchFamily="34" charset="-122"/>
                <a:cs typeface="Times New Roman" pitchFamily="18" charset="0"/>
              </a:rPr>
              <a:t>汤姆逊有权提出异议，其异议应由商标评审委员会裁定</a:t>
            </a:r>
          </a:p>
          <a:p>
            <a:pPr>
              <a:lnSpc>
                <a:spcPct val="160000"/>
              </a:lnSpc>
            </a:pPr>
            <a:r>
              <a:rPr lang="en-US" altLang="zh-CN" sz="2300" dirty="0" smtClean="0">
                <a:solidFill>
                  <a:srgbClr val="C00000"/>
                </a:solidFill>
                <a:latin typeface="Times New Roman" pitchFamily="18" charset="0"/>
                <a:ea typeface="微软雅黑" pitchFamily="34" charset="-122"/>
                <a:cs typeface="Times New Roman" pitchFamily="18" charset="0"/>
              </a:rPr>
              <a:t>D</a:t>
            </a:r>
            <a:r>
              <a:rPr lang="zh-CN" altLang="en-US" sz="2300" dirty="0" smtClean="0">
                <a:solidFill>
                  <a:srgbClr val="C00000"/>
                </a:solidFill>
                <a:latin typeface="Times New Roman" pitchFamily="18" charset="0"/>
                <a:ea typeface="微软雅黑" pitchFamily="34" charset="-122"/>
                <a:cs typeface="Times New Roman" pitchFamily="18" charset="0"/>
              </a:rPr>
              <a:t>．</a:t>
            </a:r>
            <a:r>
              <a:rPr lang="zh-CN" altLang="zh-CN" sz="2300" dirty="0" smtClean="0">
                <a:solidFill>
                  <a:srgbClr val="C00000"/>
                </a:solidFill>
                <a:latin typeface="Times New Roman" pitchFamily="18" charset="0"/>
                <a:ea typeface="微软雅黑" pitchFamily="34" charset="-122"/>
                <a:cs typeface="Times New Roman" pitchFamily="18" charset="0"/>
              </a:rPr>
              <a:t>汤姆逊有权提出异议，其异议应由商标局裁定</a:t>
            </a:r>
          </a:p>
        </p:txBody>
      </p:sp>
    </p:spTree>
  </p:cSld>
  <p:clrMapOvr>
    <a:masterClrMapping/>
  </p:clrMapOvr>
  <p:transition>
    <p:dissolve/>
    <p:sndAc>
      <p:stSnd>
        <p:snd r:embed="rId2" name="chimes.wav"/>
      </p:stSnd>
    </p:sndAc>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内容占位符 4"/>
          <p:cNvSpPr>
            <a:spLocks noGrp="1"/>
          </p:cNvSpPr>
          <p:nvPr>
            <p:ph idx="1"/>
          </p:nvPr>
        </p:nvSpPr>
        <p:spPr>
          <a:xfrm>
            <a:off x="457200" y="838200"/>
            <a:ext cx="8416925" cy="5486400"/>
          </a:xfrm>
        </p:spPr>
        <p:txBody>
          <a:bodyPr/>
          <a:lstStyle/>
          <a:p>
            <a:pPr>
              <a:lnSpc>
                <a:spcPct val="150000"/>
              </a:lnSpc>
            </a:pPr>
            <a:r>
              <a:rPr lang="zh-CN" altLang="en-US" sz="2200" b="1" smtClean="0">
                <a:solidFill>
                  <a:srgbClr val="002060"/>
                </a:solidFill>
                <a:latin typeface="Times New Roman" pitchFamily="18" charset="0"/>
                <a:ea typeface="长城仿宋体" pitchFamily="49" charset="-122"/>
                <a:cs typeface="Times New Roman" pitchFamily="18" charset="0"/>
              </a:rPr>
              <a:t>（</a:t>
            </a:r>
            <a:r>
              <a:rPr lang="en-US" altLang="zh-CN" sz="2200" b="1" smtClean="0">
                <a:solidFill>
                  <a:srgbClr val="002060"/>
                </a:solidFill>
                <a:latin typeface="Times New Roman" pitchFamily="18" charset="0"/>
                <a:ea typeface="长城仿宋体" pitchFamily="49" charset="-122"/>
                <a:cs typeface="Times New Roman" pitchFamily="18" charset="0"/>
              </a:rPr>
              <a:t>2</a:t>
            </a:r>
            <a:r>
              <a:rPr lang="zh-CN" altLang="en-US" sz="2200" b="1" smtClean="0">
                <a:solidFill>
                  <a:srgbClr val="002060"/>
                </a:solidFill>
                <a:latin typeface="Times New Roman" pitchFamily="18" charset="0"/>
                <a:ea typeface="长城仿宋体" pitchFamily="49" charset="-122"/>
                <a:cs typeface="Times New Roman" pitchFamily="18" charset="0"/>
              </a:rPr>
              <a:t>）对商标异议裁定不服的复审、对复审决定不服的救济</a:t>
            </a:r>
          </a:p>
          <a:p>
            <a:pPr>
              <a:lnSpc>
                <a:spcPct val="150000"/>
              </a:lnSpc>
            </a:pPr>
            <a:r>
              <a:rPr lang="en-US" altLang="zh-CN" sz="2200" b="1" smtClean="0">
                <a:solidFill>
                  <a:srgbClr val="002060"/>
                </a:solidFill>
                <a:latin typeface="Times New Roman" pitchFamily="18" charset="0"/>
                <a:ea typeface="长城仿宋体" pitchFamily="49" charset="-122"/>
                <a:cs typeface="Times New Roman" pitchFamily="18" charset="0"/>
              </a:rPr>
              <a:t>《</a:t>
            </a:r>
            <a:r>
              <a:rPr lang="zh-CN" altLang="en-US" sz="2200" b="1" smtClean="0">
                <a:solidFill>
                  <a:srgbClr val="002060"/>
                </a:solidFill>
                <a:latin typeface="Times New Roman" pitchFamily="18" charset="0"/>
                <a:ea typeface="长城仿宋体" pitchFamily="49" charset="-122"/>
                <a:cs typeface="Times New Roman" pitchFamily="18" charset="0"/>
              </a:rPr>
              <a:t>商标法</a:t>
            </a:r>
            <a:r>
              <a:rPr lang="en-US" altLang="zh-CN" sz="2200" b="1" smtClean="0">
                <a:solidFill>
                  <a:srgbClr val="002060"/>
                </a:solidFill>
                <a:latin typeface="Times New Roman" pitchFamily="18" charset="0"/>
                <a:ea typeface="长城仿宋体" pitchFamily="49" charset="-122"/>
                <a:cs typeface="Times New Roman" pitchFamily="18" charset="0"/>
              </a:rPr>
              <a:t>》</a:t>
            </a:r>
            <a:r>
              <a:rPr lang="zh-CN" altLang="en-US" sz="2200" b="1" smtClean="0">
                <a:solidFill>
                  <a:srgbClr val="002060"/>
                </a:solidFill>
                <a:latin typeface="Times New Roman" pitchFamily="18" charset="0"/>
                <a:ea typeface="长城仿宋体" pitchFamily="49" charset="-122"/>
                <a:cs typeface="Times New Roman" pitchFamily="18" charset="0"/>
              </a:rPr>
              <a:t>第</a:t>
            </a:r>
            <a:r>
              <a:rPr lang="en-US" altLang="zh-CN" sz="2200" b="1" smtClean="0">
                <a:solidFill>
                  <a:srgbClr val="002060"/>
                </a:solidFill>
                <a:latin typeface="Times New Roman" pitchFamily="18" charset="0"/>
                <a:ea typeface="长城仿宋体" pitchFamily="49" charset="-122"/>
                <a:cs typeface="Times New Roman" pitchFamily="18" charset="0"/>
              </a:rPr>
              <a:t>35</a:t>
            </a:r>
            <a:r>
              <a:rPr lang="zh-CN" altLang="en-US" sz="2200" b="1" smtClean="0">
                <a:solidFill>
                  <a:srgbClr val="002060"/>
                </a:solidFill>
                <a:latin typeface="Times New Roman" pitchFamily="18" charset="0"/>
                <a:ea typeface="长城仿宋体" pitchFamily="49" charset="-122"/>
                <a:cs typeface="Times New Roman" pitchFamily="18" charset="0"/>
              </a:rPr>
              <a:t>条：</a:t>
            </a:r>
            <a:r>
              <a:rPr lang="zh-CN" altLang="en-US" sz="2000" smtClean="0">
                <a:solidFill>
                  <a:srgbClr val="002060"/>
                </a:solidFill>
                <a:latin typeface="Times New Roman" pitchFamily="18" charset="0"/>
                <a:ea typeface="长城仿宋体" pitchFamily="49" charset="-122"/>
                <a:cs typeface="Times New Roman" pitchFamily="18" charset="0"/>
              </a:rPr>
              <a:t>对初步审定公告的商标提出异议的，商标局应当听取异议人和被异议人陈述事实和理由，经调查核实后，自公告期满之日起十二个月内做出是否准予注册的决定，并书面通知异议人和被异议人。有特殊情况需要延长的，经国务院工商行政管理部门批准，可以延长六个月。</a:t>
            </a:r>
            <a:endParaRPr lang="en-US" altLang="zh-CN" sz="200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zh-CN" altLang="en-US" sz="2000" smtClean="0">
                <a:solidFill>
                  <a:srgbClr val="002060"/>
                </a:solidFill>
                <a:latin typeface="Times New Roman" pitchFamily="18" charset="0"/>
                <a:ea typeface="长城仿宋体" pitchFamily="49" charset="-122"/>
                <a:cs typeface="Times New Roman" pitchFamily="18" charset="0"/>
              </a:rPr>
              <a:t>商标局做出准予注册决定的，发给商标注册证，并予公告。异议人不服的，可以依照本法第四十四条、第四十五条的规定向商标评审委员会请求宣告该注册商标无效。</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内容占位符 4"/>
          <p:cNvSpPr>
            <a:spLocks noGrp="1"/>
          </p:cNvSpPr>
          <p:nvPr>
            <p:ph idx="1"/>
          </p:nvPr>
        </p:nvSpPr>
        <p:spPr>
          <a:xfrm>
            <a:off x="457200" y="762000"/>
            <a:ext cx="8416925" cy="5562600"/>
          </a:xfrm>
        </p:spPr>
        <p:txBody>
          <a:bodyPr/>
          <a:lstStyle/>
          <a:p>
            <a:pPr>
              <a:lnSpc>
                <a:spcPct val="150000"/>
              </a:lnSpc>
            </a:pPr>
            <a:r>
              <a:rPr lang="zh-CN" altLang="en-US" sz="2200" smtClean="0">
                <a:solidFill>
                  <a:srgbClr val="002060"/>
                </a:solidFill>
                <a:latin typeface="Times New Roman" pitchFamily="18" charset="0"/>
                <a:ea typeface="长城仿宋体" pitchFamily="49" charset="-122"/>
                <a:cs typeface="Times New Roman" pitchFamily="18" charset="0"/>
              </a:rPr>
              <a:t>商标局做出不予注册决定，被异议人不服的，可以自收到通知之日起十五日内向商标评审委员会申请复审。商标评审委员会应当自收到申请之日起十二个月内做出复审决定，并书面通知异议人和被异议人。有特殊情况需要延长的，经国务院工商行政管理部门批准，可以延长六个月。被异议人对商标评审委员会的决定不服的，可以自收到通知之日起三十日内向人民法院起诉。人民法院应当通知异议人作为第三人参加诉讼。</a:t>
            </a:r>
          </a:p>
          <a:p>
            <a:pPr>
              <a:lnSpc>
                <a:spcPct val="150000"/>
              </a:lnSpc>
            </a:pPr>
            <a:r>
              <a:rPr lang="zh-CN" altLang="en-US" sz="2200" smtClean="0">
                <a:solidFill>
                  <a:srgbClr val="002060"/>
                </a:solidFill>
                <a:latin typeface="Times New Roman" pitchFamily="18" charset="0"/>
                <a:ea typeface="长城仿宋体" pitchFamily="49" charset="-122"/>
                <a:cs typeface="Times New Roman" pitchFamily="18" charset="0"/>
              </a:rPr>
              <a:t>商标评审委员会在依照前款规定进行复审的过程中，所涉及的在先权利的确定必须以人民法院正在审理或者行政机关正在处理的另一案件的结果为依据的，可以中止审查。中止原因消除后，应当恢复审查程序。</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内容占位符 4"/>
          <p:cNvSpPr>
            <a:spLocks noGrp="1"/>
          </p:cNvSpPr>
          <p:nvPr>
            <p:ph idx="1"/>
          </p:nvPr>
        </p:nvSpPr>
        <p:spPr>
          <a:xfrm>
            <a:off x="457200" y="838200"/>
            <a:ext cx="8231188" cy="5287963"/>
          </a:xfrm>
        </p:spPr>
        <p:txBody>
          <a:bodyPr/>
          <a:lstStyle/>
          <a:p>
            <a:pPr>
              <a:lnSpc>
                <a:spcPct val="135000"/>
              </a:lnSpc>
            </a:pPr>
            <a:r>
              <a:rPr lang="en-US" altLang="zh-CN" sz="2200" b="1" dirty="0" smtClean="0">
                <a:solidFill>
                  <a:srgbClr val="002060"/>
                </a:solidFill>
                <a:latin typeface="Times New Roman" pitchFamily="18" charset="0"/>
                <a:ea typeface="微软雅黑" pitchFamily="34" charset="-122"/>
                <a:cs typeface="Times New Roman" pitchFamily="18" charset="0"/>
              </a:rPr>
              <a:t>【2009</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51</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当事人对商标评审委员会作出的维持或者撤销注册商标的裁定不服的，可以向人民法院起诉。根据商标法及相关规定，下列说法哪些是正确的？</a:t>
            </a:r>
          </a:p>
          <a:p>
            <a:pPr>
              <a:lnSpc>
                <a:spcPct val="135000"/>
              </a:lnSpc>
            </a:pPr>
            <a:r>
              <a:rPr lang="en-US" altLang="zh-CN" sz="2200" dirty="0" smtClean="0">
                <a:solidFill>
                  <a:srgbClr val="002060"/>
                </a:solidFill>
                <a:latin typeface="Times New Roman" pitchFamily="18" charset="0"/>
                <a:ea typeface="微软雅黑" pitchFamily="34" charset="-122"/>
                <a:cs typeface="Times New Roman" pitchFamily="18" charset="0"/>
              </a:rPr>
              <a:t>A</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rgbClr val="002060"/>
                </a:solidFill>
                <a:latin typeface="Times New Roman" pitchFamily="18" charset="0"/>
                <a:ea typeface="微软雅黑" pitchFamily="34" charset="-122"/>
                <a:cs typeface="Times New Roman" pitchFamily="18" charset="0"/>
              </a:rPr>
              <a:t>当事人应当以商标裁定程序的对方当事人为被告</a:t>
            </a:r>
          </a:p>
          <a:p>
            <a:pPr>
              <a:lnSpc>
                <a:spcPct val="135000"/>
              </a:lnSpc>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当事人应当以商标评审委员会为被告</a:t>
            </a:r>
          </a:p>
          <a:p>
            <a:pPr>
              <a:lnSpc>
                <a:spcPct val="135000"/>
              </a:lnSpc>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人民法院应当通知商标裁定程序的对方当事人作为第三人参加诉讼</a:t>
            </a:r>
          </a:p>
          <a:p>
            <a:pPr>
              <a:lnSpc>
                <a:spcPct val="135000"/>
              </a:lnSpc>
            </a:pPr>
            <a:r>
              <a:rPr lang="en-US" altLang="zh-CN" sz="2200" dirty="0" smtClean="0">
                <a:solidFill>
                  <a:srgbClr val="002060"/>
                </a:solidFill>
                <a:latin typeface="Times New Roman" pitchFamily="18" charset="0"/>
                <a:ea typeface="微软雅黑" pitchFamily="34" charset="-122"/>
                <a:cs typeface="Times New Roman" pitchFamily="18" charset="0"/>
              </a:rPr>
              <a:t>D</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rgbClr val="002060"/>
                </a:solidFill>
                <a:latin typeface="Times New Roman" pitchFamily="18" charset="0"/>
                <a:ea typeface="微软雅黑" pitchFamily="34" charset="-122"/>
                <a:cs typeface="Times New Roman" pitchFamily="18" charset="0"/>
              </a:rPr>
              <a:t>人民法院应当通知商标评审委员会作为第三人参加诉讼</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内容占位符 2"/>
          <p:cNvSpPr>
            <a:spLocks noGrp="1"/>
          </p:cNvSpPr>
          <p:nvPr>
            <p:ph idx="1"/>
          </p:nvPr>
        </p:nvSpPr>
        <p:spPr>
          <a:xfrm>
            <a:off x="457200" y="838200"/>
            <a:ext cx="8231188" cy="5287963"/>
          </a:xfrm>
        </p:spPr>
        <p:txBody>
          <a:bodyPr/>
          <a:lstStyle/>
          <a:p>
            <a:pPr>
              <a:lnSpc>
                <a:spcPct val="135000"/>
              </a:lnSpc>
            </a:pPr>
            <a:r>
              <a:rPr lang="en-US" altLang="zh-CN" sz="2200" b="1" dirty="0" smtClean="0">
                <a:solidFill>
                  <a:srgbClr val="002060"/>
                </a:solidFill>
                <a:latin typeface="Times New Roman" pitchFamily="18" charset="0"/>
                <a:ea typeface="微软雅黑" pitchFamily="34" charset="-122"/>
                <a:cs typeface="Times New Roman" pitchFamily="18" charset="0"/>
              </a:rPr>
              <a:t>【2009</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90</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根据商标法及相关规定，关于对商标局初步审定予以公告的商标提出的异议，下列说法哪些是正确的？</a:t>
            </a:r>
          </a:p>
          <a:p>
            <a:pPr>
              <a:lnSpc>
                <a:spcPct val="135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．异议人应当向商标局提交商标异议书一式两份</a:t>
            </a:r>
          </a:p>
          <a:p>
            <a:pPr>
              <a:lnSpc>
                <a:spcPct val="135000"/>
              </a:lnSpc>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．商标异议书应当有明确的请求和事实依据</a:t>
            </a:r>
          </a:p>
          <a:p>
            <a:pPr>
              <a:lnSpc>
                <a:spcPct val="135000"/>
              </a:lnSpc>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．异议人提交商标异议书的，应当附送有关证据材料</a:t>
            </a:r>
          </a:p>
          <a:p>
            <a:pPr>
              <a:lnSpc>
                <a:spcPct val="135000"/>
              </a:lnSpc>
            </a:pPr>
            <a:r>
              <a:rPr lang="en-US" altLang="zh-CN" sz="2200" dirty="0" smtClean="0">
                <a:solidFill>
                  <a:srgbClr val="002060"/>
                </a:solidFill>
                <a:latin typeface="Times New Roman" pitchFamily="18" charset="0"/>
                <a:ea typeface="微软雅黑" pitchFamily="34" charset="-122"/>
                <a:cs typeface="Times New Roman" pitchFamily="18" charset="0"/>
              </a:rPr>
              <a:t>D</a:t>
            </a:r>
            <a:r>
              <a:rPr lang="zh-CN" altLang="en-US" sz="2200" dirty="0" smtClean="0">
                <a:solidFill>
                  <a:srgbClr val="002060"/>
                </a:solidFill>
                <a:latin typeface="Times New Roman" pitchFamily="18" charset="0"/>
                <a:ea typeface="微软雅黑" pitchFamily="34" charset="-122"/>
                <a:cs typeface="Times New Roman" pitchFamily="18" charset="0"/>
              </a:rPr>
              <a:t>．被异议人自收到商标异议书副本之日起</a:t>
            </a:r>
            <a:r>
              <a:rPr lang="en-US" altLang="zh-CN" sz="2200" dirty="0" smtClean="0">
                <a:solidFill>
                  <a:srgbClr val="002060"/>
                </a:solidFill>
                <a:latin typeface="Times New Roman" pitchFamily="18" charset="0"/>
                <a:ea typeface="微软雅黑" pitchFamily="34" charset="-122"/>
                <a:cs typeface="Times New Roman" pitchFamily="18" charset="0"/>
              </a:rPr>
              <a:t>30</a:t>
            </a:r>
            <a:r>
              <a:rPr lang="zh-CN" altLang="en-US" sz="2200" dirty="0" smtClean="0">
                <a:solidFill>
                  <a:srgbClr val="002060"/>
                </a:solidFill>
                <a:latin typeface="Times New Roman" pitchFamily="18" charset="0"/>
                <a:ea typeface="微软雅黑" pitchFamily="34" charset="-122"/>
                <a:cs typeface="Times New Roman" pitchFamily="18" charset="0"/>
              </a:rPr>
              <a:t>日内不答辩的，视为异议成立</a:t>
            </a:r>
          </a:p>
        </p:txBody>
      </p:sp>
    </p:spTree>
  </p:cSld>
  <p:clrMapOvr>
    <a:masterClrMapping/>
  </p:clrMapOvr>
  <p:transition>
    <p:dissolve/>
    <p:sndAc>
      <p:stSnd>
        <p:snd r:embed="rId2" name="chimes.wav"/>
      </p:stSnd>
    </p:sndAc>
  </p:transition>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685800"/>
            <a:ext cx="8231188" cy="5440363"/>
          </a:xfrm>
        </p:spPr>
        <p:txBody>
          <a:bodyPr>
            <a:normAutofit lnSpcReduction="10000"/>
          </a:bodyPr>
          <a:lstStyle/>
          <a:p>
            <a:pPr>
              <a:lnSpc>
                <a:spcPct val="150000"/>
              </a:lnSpc>
            </a:pPr>
            <a:r>
              <a:rPr lang="zh-CN" altLang="en-US" sz="2500" b="1" dirty="0" smtClean="0">
                <a:solidFill>
                  <a:srgbClr val="002060"/>
                </a:solidFill>
                <a:latin typeface="Times New Roman" pitchFamily="18" charset="0"/>
                <a:ea typeface="微软雅黑" pitchFamily="34" charset="-122"/>
                <a:cs typeface="Times New Roman" pitchFamily="18" charset="0"/>
              </a:rPr>
              <a:t>（三）商标国际注册</a:t>
            </a:r>
            <a:endParaRPr lang="en-US" altLang="zh-CN" sz="2500" b="1" dirty="0" smtClean="0">
              <a:solidFill>
                <a:srgbClr val="002060"/>
              </a:solidFill>
              <a:latin typeface="Times New Roman" pitchFamily="18" charset="0"/>
              <a:ea typeface="微软雅黑" pitchFamily="34" charset="-122"/>
              <a:cs typeface="Times New Roman" pitchFamily="18" charset="0"/>
            </a:endParaRPr>
          </a:p>
          <a:p>
            <a:pPr>
              <a:lnSpc>
                <a:spcPct val="150000"/>
              </a:lnSpc>
            </a:pPr>
            <a:r>
              <a:rPr lang="en-US" altLang="zh-CN" sz="2000" dirty="0" smtClean="0">
                <a:solidFill>
                  <a:srgbClr val="002060"/>
                </a:solidFill>
                <a:latin typeface="Times New Roman" pitchFamily="18" charset="0"/>
                <a:ea typeface="长城仿宋体" pitchFamily="49" charset="-122"/>
                <a:cs typeface="Times New Roman" pitchFamily="18" charset="0"/>
              </a:rPr>
              <a:t>1</a:t>
            </a:r>
            <a:r>
              <a:rPr lang="zh-CN" altLang="en-US" sz="2000" dirty="0" smtClean="0">
                <a:solidFill>
                  <a:srgbClr val="002060"/>
                </a:solidFill>
                <a:latin typeface="Times New Roman" pitchFamily="18" charset="0"/>
                <a:ea typeface="长城仿宋体" pitchFamily="49" charset="-122"/>
                <a:cs typeface="Times New Roman" pitchFamily="18" charset="0"/>
              </a:rPr>
              <a:t>．根据马德里协定、马德里议定书及</a:t>
            </a:r>
            <a:r>
              <a:rPr lang="en-US" altLang="zh-CN" sz="2000" dirty="0" smtClean="0">
                <a:solidFill>
                  <a:srgbClr val="002060"/>
                </a:solidFill>
                <a:latin typeface="Times New Roman" pitchFamily="18" charset="0"/>
                <a:ea typeface="长城仿宋体" pitchFamily="49" charset="-122"/>
                <a:cs typeface="Times New Roman" pitchFamily="18" charset="0"/>
              </a:rPr>
              <a:t>《</a:t>
            </a:r>
            <a:r>
              <a:rPr lang="zh-CN" altLang="en-US" sz="2000" dirty="0" smtClean="0">
                <a:solidFill>
                  <a:srgbClr val="002060"/>
                </a:solidFill>
                <a:latin typeface="Times New Roman" pitchFamily="18" charset="0"/>
                <a:ea typeface="长城仿宋体" pitchFamily="49" charset="-122"/>
                <a:cs typeface="Times New Roman" pitchFamily="18" charset="0"/>
              </a:rPr>
              <a:t>商标国际注册马德里协定及该协定有关议定书的共同实施细则</a:t>
            </a:r>
            <a:r>
              <a:rPr lang="en-US" altLang="zh-CN" sz="2000" dirty="0" smtClean="0">
                <a:solidFill>
                  <a:srgbClr val="002060"/>
                </a:solidFill>
                <a:latin typeface="Times New Roman" pitchFamily="18" charset="0"/>
                <a:ea typeface="长城仿宋体" pitchFamily="49" charset="-122"/>
                <a:cs typeface="Times New Roman" pitchFamily="18" charset="0"/>
              </a:rPr>
              <a:t>》</a:t>
            </a:r>
            <a:r>
              <a:rPr lang="zh-CN" altLang="en-US" sz="2000" dirty="0" smtClean="0">
                <a:solidFill>
                  <a:srgbClr val="002060"/>
                </a:solidFill>
                <a:latin typeface="Times New Roman" pitchFamily="18" charset="0"/>
                <a:ea typeface="长城仿宋体" pitchFamily="49" charset="-122"/>
                <a:cs typeface="Times New Roman" pitchFamily="18" charset="0"/>
              </a:rPr>
              <a:t>的规定办理的马德里商标国际注册。</a:t>
            </a:r>
            <a:endParaRPr lang="en-US" altLang="zh-CN" sz="2000"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en-US" altLang="zh-CN" sz="2000" dirty="0" smtClean="0">
                <a:solidFill>
                  <a:srgbClr val="002060"/>
                </a:solidFill>
                <a:latin typeface="Times New Roman" pitchFamily="18" charset="0"/>
                <a:ea typeface="长城仿宋体" pitchFamily="49" charset="-122"/>
                <a:cs typeface="Times New Roman" pitchFamily="18" charset="0"/>
              </a:rPr>
              <a:t>2</a:t>
            </a:r>
            <a:r>
              <a:rPr lang="zh-CN" altLang="en-US" sz="2000" dirty="0" smtClean="0">
                <a:solidFill>
                  <a:srgbClr val="002060"/>
                </a:solidFill>
                <a:latin typeface="Times New Roman" pitchFamily="18" charset="0"/>
                <a:ea typeface="长城仿宋体" pitchFamily="49" charset="-122"/>
                <a:cs typeface="Times New Roman" pitchFamily="18" charset="0"/>
              </a:rPr>
              <a:t>．马德里商标国际注册申请包括以中国为原属国的商标国际注册申请、指定中国的领土延伸申请及其他有关的申请。</a:t>
            </a:r>
            <a:endParaRPr lang="en-US" altLang="zh-CN" sz="2000"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en-US" altLang="zh-CN" sz="2000" dirty="0" smtClean="0">
                <a:solidFill>
                  <a:srgbClr val="002060"/>
                </a:solidFill>
                <a:latin typeface="Times New Roman" pitchFamily="18" charset="0"/>
                <a:ea typeface="长城仿宋体" pitchFamily="49" charset="-122"/>
                <a:cs typeface="Times New Roman" pitchFamily="18" charset="0"/>
              </a:rPr>
              <a:t>3</a:t>
            </a:r>
            <a:r>
              <a:rPr lang="zh-CN" altLang="en-US" sz="2000" dirty="0" smtClean="0">
                <a:solidFill>
                  <a:srgbClr val="002060"/>
                </a:solidFill>
                <a:latin typeface="Times New Roman" pitchFamily="18" charset="0"/>
                <a:ea typeface="长城仿宋体" pitchFamily="49" charset="-122"/>
                <a:cs typeface="Times New Roman" pitchFamily="18" charset="0"/>
              </a:rPr>
              <a:t>．以中国为原属国申请商标国际注册的，应当在中国设有真实有效的营业所，或者在中国有住所，或者拥有中国国籍。</a:t>
            </a:r>
            <a:endParaRPr lang="en-US" altLang="zh-CN" sz="2000"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en-US" altLang="zh-CN" sz="2000" dirty="0" smtClean="0">
                <a:solidFill>
                  <a:srgbClr val="002060"/>
                </a:solidFill>
                <a:latin typeface="Times New Roman" pitchFamily="18" charset="0"/>
                <a:ea typeface="长城仿宋体" pitchFamily="49" charset="-122"/>
                <a:cs typeface="Times New Roman" pitchFamily="18" charset="0"/>
              </a:rPr>
              <a:t>4</a:t>
            </a:r>
            <a:r>
              <a:rPr lang="zh-CN" altLang="en-US" sz="2000" dirty="0" smtClean="0">
                <a:solidFill>
                  <a:srgbClr val="002060"/>
                </a:solidFill>
                <a:latin typeface="Times New Roman" pitchFamily="18" charset="0"/>
                <a:ea typeface="长城仿宋体" pitchFamily="49" charset="-122"/>
                <a:cs typeface="Times New Roman" pitchFamily="18" charset="0"/>
              </a:rPr>
              <a:t>．如果商标已经在商标局获得注册，可以通过马德里协定书进行国际注册，也可以通过马德里议定书申请国际注册。商标仅仅是向商标局提出注册申请并被受理，那只能通过马德里议定书申请国际注册。</a:t>
            </a:r>
          </a:p>
        </p:txBody>
      </p:sp>
    </p:spTree>
  </p:cSld>
  <p:clrMapOvr>
    <a:masterClrMapping/>
  </p:clrMapOvr>
  <p:transition>
    <p:dissolve/>
    <p:sndAc>
      <p:stSnd>
        <p:snd r:embed="rId2" name="chimes.wav"/>
      </p:stSnd>
    </p:sndAc>
  </p:transition>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ChangeArrowheads="1"/>
          </p:cNvSpPr>
          <p:nvPr>
            <p:ph type="title"/>
          </p:nvPr>
        </p:nvSpPr>
        <p:spPr/>
        <p:txBody>
          <a:bodyPr/>
          <a:lstStyle/>
          <a:p>
            <a:pPr algn="l"/>
            <a:r>
              <a:rPr lang="zh-CN" altLang="en-US" sz="4000" b="1" smtClean="0">
                <a:solidFill>
                  <a:srgbClr val="002060"/>
                </a:solidFill>
                <a:latin typeface="Times New Roman" pitchFamily="18" charset="0"/>
                <a:cs typeface="Times New Roman" pitchFamily="18" charset="0"/>
              </a:rPr>
              <a:t>四、注册商标专用权的内容</a:t>
            </a:r>
          </a:p>
        </p:txBody>
      </p:sp>
      <p:sp>
        <p:nvSpPr>
          <p:cNvPr id="156675" name="内容占位符 4"/>
          <p:cNvSpPr>
            <a:spLocks noGrp="1"/>
          </p:cNvSpPr>
          <p:nvPr>
            <p:ph idx="1"/>
          </p:nvPr>
        </p:nvSpPr>
        <p:spPr/>
        <p:txBody>
          <a:bodyPr/>
          <a:lstStyle/>
          <a:p>
            <a:pPr>
              <a:lnSpc>
                <a:spcPct val="150000"/>
              </a:lnSpc>
            </a:pPr>
            <a:r>
              <a:rPr lang="zh-CN" altLang="en-US" sz="2600" b="1" dirty="0" smtClean="0">
                <a:solidFill>
                  <a:srgbClr val="002060"/>
                </a:solidFill>
                <a:latin typeface="Times New Roman" pitchFamily="18" charset="0"/>
                <a:ea typeface="微软雅黑" pitchFamily="34" charset="-122"/>
                <a:cs typeface="Times New Roman" pitchFamily="18" charset="0"/>
              </a:rPr>
              <a:t>（一）注册商标专用权的内容</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a:lnSpc>
                <a:spcPct val="150000"/>
              </a:lnSpc>
            </a:pPr>
            <a:r>
              <a:rPr lang="en-US" altLang="zh-CN" sz="2400" b="1" dirty="0" smtClean="0">
                <a:solidFill>
                  <a:srgbClr val="002060"/>
                </a:solidFill>
                <a:latin typeface="Times New Roman" pitchFamily="18" charset="0"/>
                <a:ea typeface="长城仿宋体" pitchFamily="49" charset="-122"/>
                <a:cs typeface="Times New Roman" pitchFamily="18" charset="0"/>
              </a:rPr>
              <a:t>1</a:t>
            </a:r>
            <a:r>
              <a:rPr lang="zh-CN" altLang="en-US" sz="2400" b="1" dirty="0" smtClean="0">
                <a:solidFill>
                  <a:srgbClr val="002060"/>
                </a:solidFill>
                <a:latin typeface="Times New Roman" pitchFamily="18" charset="0"/>
                <a:ea typeface="长城仿宋体" pitchFamily="49" charset="-122"/>
                <a:cs typeface="Times New Roman" pitchFamily="18" charset="0"/>
              </a:rPr>
              <a:t>．</a:t>
            </a:r>
            <a:r>
              <a:rPr lang="en-US" altLang="zh-CN" sz="2400" b="1" dirty="0" smtClean="0">
                <a:solidFill>
                  <a:srgbClr val="002060"/>
                </a:solidFill>
                <a:latin typeface="Times New Roman" pitchFamily="18" charset="0"/>
                <a:ea typeface="长城仿宋体" pitchFamily="49" charset="-122"/>
                <a:cs typeface="Times New Roman" pitchFamily="18" charset="0"/>
              </a:rPr>
              <a:t> </a:t>
            </a:r>
            <a:r>
              <a:rPr lang="zh-CN" altLang="en-US" sz="2400" b="1" dirty="0" smtClean="0">
                <a:solidFill>
                  <a:srgbClr val="002060"/>
                </a:solidFill>
                <a:latin typeface="Times New Roman" pitchFamily="18" charset="0"/>
                <a:ea typeface="长城仿宋体" pitchFamily="49" charset="-122"/>
                <a:cs typeface="Times New Roman" pitchFamily="18" charset="0"/>
              </a:rPr>
              <a:t>专用权</a:t>
            </a:r>
            <a:endParaRPr lang="en-US" altLang="zh-CN" sz="2400" b="1"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zh-CN" altLang="en-US" sz="2200" b="1" dirty="0" smtClean="0">
                <a:solidFill>
                  <a:srgbClr val="002060"/>
                </a:solidFill>
                <a:latin typeface="Times New Roman" pitchFamily="18" charset="0"/>
                <a:ea typeface="长城仿宋体" pitchFamily="49" charset="-122"/>
                <a:cs typeface="Times New Roman" pitchFamily="18" charset="0"/>
              </a:rPr>
              <a:t>（</a:t>
            </a:r>
            <a:r>
              <a:rPr lang="en-US" altLang="zh-CN" sz="2200" b="1" dirty="0" smtClean="0">
                <a:solidFill>
                  <a:srgbClr val="002060"/>
                </a:solidFill>
                <a:latin typeface="Times New Roman" pitchFamily="18" charset="0"/>
                <a:ea typeface="长城仿宋体" pitchFamily="49" charset="-122"/>
                <a:cs typeface="Times New Roman" pitchFamily="18" charset="0"/>
              </a:rPr>
              <a:t>1</a:t>
            </a:r>
            <a:r>
              <a:rPr lang="zh-CN" altLang="en-US" sz="2200" b="1" dirty="0" smtClean="0">
                <a:solidFill>
                  <a:srgbClr val="002060"/>
                </a:solidFill>
                <a:latin typeface="Times New Roman" pitchFamily="18" charset="0"/>
                <a:ea typeface="长城仿宋体" pitchFamily="49" charset="-122"/>
                <a:cs typeface="Times New Roman" pitchFamily="18" charset="0"/>
              </a:rPr>
              <a:t>）专有使用权（积极权能），</a:t>
            </a:r>
            <a:r>
              <a:rPr lang="zh-CN" altLang="en-US" sz="2200" dirty="0" smtClean="0">
                <a:solidFill>
                  <a:srgbClr val="002060"/>
                </a:solidFill>
                <a:latin typeface="Times New Roman" pitchFamily="18" charset="0"/>
                <a:ea typeface="长城仿宋体" pitchFamily="49" charset="-122"/>
                <a:cs typeface="Times New Roman" pitchFamily="18" charset="0"/>
              </a:rPr>
              <a:t>商标权人有权在核定使用的商品上使用核准注册的商标；</a:t>
            </a:r>
            <a:endParaRPr lang="en-US" altLang="zh-CN" sz="2200"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zh-CN" altLang="en-US" sz="2200" b="1" dirty="0" smtClean="0">
                <a:solidFill>
                  <a:srgbClr val="002060"/>
                </a:solidFill>
                <a:latin typeface="Times New Roman" pitchFamily="18" charset="0"/>
                <a:ea typeface="长城仿宋体" pitchFamily="49" charset="-122"/>
                <a:cs typeface="Times New Roman" pitchFamily="18" charset="0"/>
              </a:rPr>
              <a:t>（</a:t>
            </a:r>
            <a:r>
              <a:rPr lang="en-US" altLang="zh-CN" sz="2200" b="1" dirty="0" smtClean="0">
                <a:solidFill>
                  <a:srgbClr val="002060"/>
                </a:solidFill>
                <a:latin typeface="Times New Roman" pitchFamily="18" charset="0"/>
                <a:ea typeface="长城仿宋体" pitchFamily="49" charset="-122"/>
                <a:cs typeface="Times New Roman" pitchFamily="18" charset="0"/>
              </a:rPr>
              <a:t>2</a:t>
            </a:r>
            <a:r>
              <a:rPr lang="zh-CN" altLang="en-US" sz="2200" b="1" dirty="0" smtClean="0">
                <a:solidFill>
                  <a:srgbClr val="002060"/>
                </a:solidFill>
                <a:latin typeface="Times New Roman" pitchFamily="18" charset="0"/>
                <a:ea typeface="长城仿宋体" pitchFamily="49" charset="-122"/>
                <a:cs typeface="Times New Roman" pitchFamily="18" charset="0"/>
              </a:rPr>
              <a:t>）排他权（消极权能），</a:t>
            </a:r>
            <a:r>
              <a:rPr lang="zh-CN" altLang="en-US" sz="2200" dirty="0" smtClean="0">
                <a:solidFill>
                  <a:srgbClr val="002060"/>
                </a:solidFill>
                <a:latin typeface="Times New Roman" pitchFamily="18" charset="0"/>
                <a:ea typeface="长城仿宋体" pitchFamily="49" charset="-122"/>
                <a:cs typeface="Times New Roman" pitchFamily="18" charset="0"/>
              </a:rPr>
              <a:t>禁止他人在同一种商品或者类似商品上使用与其注册商标相同或者近似的商标，禁止他人擅自制造、销售其注册商标标识等多种行为。</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内容占位符 4"/>
          <p:cNvSpPr>
            <a:spLocks noGrp="1"/>
          </p:cNvSpPr>
          <p:nvPr>
            <p:ph idx="1"/>
          </p:nvPr>
        </p:nvSpPr>
        <p:spPr>
          <a:xfrm>
            <a:off x="457200" y="838200"/>
            <a:ext cx="8231188" cy="5287963"/>
          </a:xfrm>
        </p:spPr>
        <p:txBody>
          <a:bodyPr/>
          <a:lstStyle/>
          <a:p>
            <a:pPr>
              <a:lnSpc>
                <a:spcPct val="150000"/>
              </a:lnSpc>
            </a:pPr>
            <a:r>
              <a:rPr lang="en-US" altLang="zh-CN" sz="2400" b="1" dirty="0" smtClean="0">
                <a:solidFill>
                  <a:srgbClr val="002060"/>
                </a:solidFill>
                <a:latin typeface="Times New Roman" pitchFamily="18" charset="0"/>
                <a:ea typeface="长城仿宋体" pitchFamily="49" charset="-122"/>
                <a:cs typeface="Times New Roman" pitchFamily="18" charset="0"/>
              </a:rPr>
              <a:t>2</a:t>
            </a:r>
            <a:r>
              <a:rPr lang="zh-CN" altLang="en-US" sz="2400" b="1" dirty="0" smtClean="0">
                <a:solidFill>
                  <a:srgbClr val="002060"/>
                </a:solidFill>
                <a:latin typeface="Times New Roman" pitchFamily="18" charset="0"/>
                <a:ea typeface="长城仿宋体" pitchFamily="49" charset="-122"/>
                <a:cs typeface="Times New Roman" pitchFamily="18" charset="0"/>
              </a:rPr>
              <a:t>．</a:t>
            </a:r>
            <a:r>
              <a:rPr lang="en-US" altLang="zh-CN" sz="2400" b="1" dirty="0" smtClean="0">
                <a:solidFill>
                  <a:srgbClr val="002060"/>
                </a:solidFill>
                <a:latin typeface="Times New Roman" pitchFamily="18" charset="0"/>
                <a:ea typeface="长城仿宋体" pitchFamily="49" charset="-122"/>
                <a:cs typeface="Times New Roman" pitchFamily="18" charset="0"/>
              </a:rPr>
              <a:t> </a:t>
            </a:r>
            <a:r>
              <a:rPr lang="zh-CN" altLang="en-US" sz="2400" b="1" dirty="0" smtClean="0">
                <a:solidFill>
                  <a:srgbClr val="002060"/>
                </a:solidFill>
                <a:latin typeface="Times New Roman" pitchFamily="18" charset="0"/>
                <a:ea typeface="长城仿宋体" pitchFamily="49" charset="-122"/>
                <a:cs typeface="Times New Roman" pitchFamily="18" charset="0"/>
              </a:rPr>
              <a:t>标明“注册商标”或者注册标记的权利</a:t>
            </a:r>
          </a:p>
          <a:p>
            <a:pPr>
              <a:lnSpc>
                <a:spcPct val="150000"/>
              </a:lnSpc>
            </a:pPr>
            <a:r>
              <a:rPr lang="en-US" altLang="zh-CN" sz="2200" b="1" dirty="0" smtClean="0">
                <a:solidFill>
                  <a:srgbClr val="002060"/>
                </a:solidFill>
                <a:latin typeface="Times New Roman" pitchFamily="18" charset="0"/>
                <a:ea typeface="长城仿宋体" pitchFamily="49" charset="-122"/>
                <a:cs typeface="Times New Roman" pitchFamily="18" charset="0"/>
              </a:rPr>
              <a:t>《</a:t>
            </a:r>
            <a:r>
              <a:rPr lang="zh-CN" altLang="en-US" sz="2200" b="1" dirty="0" smtClean="0">
                <a:solidFill>
                  <a:srgbClr val="002060"/>
                </a:solidFill>
                <a:latin typeface="Times New Roman" pitchFamily="18" charset="0"/>
                <a:ea typeface="长城仿宋体" pitchFamily="49" charset="-122"/>
                <a:cs typeface="Times New Roman" pitchFamily="18" charset="0"/>
              </a:rPr>
              <a:t>商标法</a:t>
            </a:r>
            <a:r>
              <a:rPr lang="en-US" altLang="zh-CN" sz="2200" b="1" dirty="0" smtClean="0">
                <a:solidFill>
                  <a:srgbClr val="002060"/>
                </a:solidFill>
                <a:latin typeface="Times New Roman" pitchFamily="18" charset="0"/>
                <a:ea typeface="长城仿宋体" pitchFamily="49" charset="-122"/>
                <a:cs typeface="Times New Roman" pitchFamily="18" charset="0"/>
              </a:rPr>
              <a:t>》</a:t>
            </a:r>
            <a:r>
              <a:rPr lang="zh-CN" altLang="en-US" sz="2200" b="1" dirty="0" smtClean="0">
                <a:solidFill>
                  <a:srgbClr val="002060"/>
                </a:solidFill>
                <a:latin typeface="Times New Roman" pitchFamily="18" charset="0"/>
                <a:ea typeface="长城仿宋体" pitchFamily="49" charset="-122"/>
                <a:cs typeface="Times New Roman" pitchFamily="18" charset="0"/>
              </a:rPr>
              <a:t>第</a:t>
            </a:r>
            <a:r>
              <a:rPr lang="en-US" altLang="zh-CN" sz="2200" b="1" dirty="0" smtClean="0">
                <a:solidFill>
                  <a:srgbClr val="002060"/>
                </a:solidFill>
                <a:latin typeface="Times New Roman" pitchFamily="18" charset="0"/>
                <a:ea typeface="长城仿宋体" pitchFamily="49" charset="-122"/>
                <a:cs typeface="Times New Roman" pitchFamily="18" charset="0"/>
              </a:rPr>
              <a:t>9</a:t>
            </a:r>
            <a:r>
              <a:rPr lang="zh-CN" altLang="en-US" sz="2200" b="1" dirty="0" smtClean="0">
                <a:solidFill>
                  <a:srgbClr val="002060"/>
                </a:solidFill>
                <a:latin typeface="Times New Roman" pitchFamily="18" charset="0"/>
                <a:ea typeface="长城仿宋体" pitchFamily="49" charset="-122"/>
                <a:cs typeface="Times New Roman" pitchFamily="18" charset="0"/>
              </a:rPr>
              <a:t>条第</a:t>
            </a:r>
            <a:r>
              <a:rPr lang="en-US" altLang="zh-CN" sz="2200" b="1" dirty="0" smtClean="0">
                <a:solidFill>
                  <a:srgbClr val="002060"/>
                </a:solidFill>
                <a:latin typeface="Times New Roman" pitchFamily="18" charset="0"/>
                <a:ea typeface="长城仿宋体" pitchFamily="49" charset="-122"/>
                <a:cs typeface="Times New Roman" pitchFamily="18" charset="0"/>
              </a:rPr>
              <a:t>2</a:t>
            </a:r>
            <a:r>
              <a:rPr lang="zh-CN" altLang="en-US" sz="2200" b="1" dirty="0" smtClean="0">
                <a:solidFill>
                  <a:srgbClr val="002060"/>
                </a:solidFill>
                <a:latin typeface="Times New Roman" pitchFamily="18" charset="0"/>
                <a:ea typeface="长城仿宋体" pitchFamily="49" charset="-122"/>
                <a:cs typeface="Times New Roman" pitchFamily="18" charset="0"/>
              </a:rPr>
              <a:t>款：</a:t>
            </a:r>
            <a:r>
              <a:rPr lang="zh-CN" altLang="en-US" sz="2200" dirty="0" smtClean="0">
                <a:solidFill>
                  <a:srgbClr val="002060"/>
                </a:solidFill>
                <a:latin typeface="Times New Roman" pitchFamily="18" charset="0"/>
                <a:ea typeface="长城仿宋体" pitchFamily="49" charset="-122"/>
                <a:cs typeface="Times New Roman" pitchFamily="18" charset="0"/>
              </a:rPr>
              <a:t>商标注册人有权标明“注册商标”或者注册标记。</a:t>
            </a:r>
            <a:endParaRPr lang="en-US" altLang="zh-CN" sz="2200" dirty="0" smtClean="0">
              <a:solidFill>
                <a:srgbClr val="002060"/>
              </a:solidFill>
              <a:latin typeface="Times New Roman" pitchFamily="18" charset="0"/>
              <a:ea typeface="长城仿宋体" pitchFamily="49" charset="-122"/>
              <a:cs typeface="Times New Roman" pitchFamily="18" charset="0"/>
            </a:endParaRPr>
          </a:p>
          <a:p>
            <a:pPr>
              <a:lnSpc>
                <a:spcPct val="150000"/>
              </a:lnSpc>
              <a:spcBef>
                <a:spcPts val="1800"/>
              </a:spcBef>
            </a:pPr>
            <a:r>
              <a:rPr lang="zh-CN" altLang="en-US" sz="2200" dirty="0" smtClean="0">
                <a:solidFill>
                  <a:srgbClr val="002060"/>
                </a:solidFill>
                <a:latin typeface="Times New Roman" pitchFamily="18" charset="0"/>
                <a:ea typeface="长城仿宋体" pitchFamily="49" charset="-122"/>
                <a:cs typeface="Times New Roman" pitchFamily="18" charset="0"/>
              </a:rPr>
              <a:t>标记“注册商标”</a:t>
            </a:r>
            <a:r>
              <a:rPr lang="en-US" altLang="zh-CN" sz="2200" dirty="0" smtClean="0">
                <a:solidFill>
                  <a:srgbClr val="002060"/>
                </a:solidFill>
                <a:latin typeface="Times New Roman" pitchFamily="18" charset="0"/>
                <a:ea typeface="长城仿宋体" pitchFamily="49" charset="-122"/>
                <a:cs typeface="Times New Roman" pitchFamily="18" charset="0"/>
              </a:rPr>
              <a:t>®</a:t>
            </a:r>
            <a:r>
              <a:rPr lang="zh-CN" altLang="en-US" sz="2200" dirty="0" smtClean="0">
                <a:solidFill>
                  <a:srgbClr val="002060"/>
                </a:solidFill>
                <a:latin typeface="Times New Roman" pitchFamily="18" charset="0"/>
                <a:ea typeface="长城仿宋体" pitchFamily="49" charset="-122"/>
                <a:cs typeface="Times New Roman" pitchFamily="18" charset="0"/>
              </a:rPr>
              <a:t>是权利而不是义务，位置在商标右上角或者是右下角。</a:t>
            </a:r>
            <a:endParaRPr lang="en-US" altLang="zh-CN" sz="2200"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zh-CN" altLang="en-US" sz="2200" dirty="0" smtClean="0">
                <a:solidFill>
                  <a:srgbClr val="002060"/>
                </a:solidFill>
                <a:latin typeface="Times New Roman" pitchFamily="18" charset="0"/>
                <a:ea typeface="长城仿宋体" pitchFamily="49" charset="-122"/>
                <a:cs typeface="Times New Roman" pitchFamily="18" charset="0"/>
              </a:rPr>
              <a:t> “</a:t>
            </a:r>
            <a:r>
              <a:rPr lang="en-US" altLang="zh-CN" sz="2200" dirty="0" smtClean="0">
                <a:solidFill>
                  <a:srgbClr val="002060"/>
                </a:solidFill>
                <a:latin typeface="Times New Roman" pitchFamily="18" charset="0"/>
                <a:ea typeface="长城仿宋体" pitchFamily="49" charset="-122"/>
                <a:cs typeface="Times New Roman" pitchFamily="18" charset="0"/>
              </a:rPr>
              <a:t>TM”</a:t>
            </a:r>
            <a:r>
              <a:rPr lang="zh-CN" altLang="en-US" sz="2200" dirty="0" smtClean="0">
                <a:solidFill>
                  <a:srgbClr val="002060"/>
                </a:solidFill>
                <a:latin typeface="Times New Roman" pitchFamily="18" charset="0"/>
                <a:ea typeface="长城仿宋体" pitchFamily="49" charset="-122"/>
                <a:cs typeface="Times New Roman" pitchFamily="18" charset="0"/>
              </a:rPr>
              <a:t>并不是注册商标的标记。</a:t>
            </a:r>
            <a:endParaRPr lang="en-US" altLang="zh-CN" sz="2200"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en-US" altLang="zh-CN" sz="2400" b="1" dirty="0" smtClean="0">
                <a:solidFill>
                  <a:srgbClr val="002060"/>
                </a:solidFill>
                <a:latin typeface="Times New Roman" pitchFamily="18" charset="0"/>
                <a:ea typeface="长城仿宋体" pitchFamily="49" charset="-122"/>
                <a:cs typeface="Times New Roman" pitchFamily="18" charset="0"/>
              </a:rPr>
              <a:t>3</a:t>
            </a:r>
            <a:r>
              <a:rPr lang="zh-CN" altLang="en-US" sz="2400" b="1" dirty="0" smtClean="0">
                <a:solidFill>
                  <a:srgbClr val="002060"/>
                </a:solidFill>
                <a:latin typeface="Times New Roman" pitchFamily="18" charset="0"/>
                <a:ea typeface="长城仿宋体" pitchFamily="49" charset="-122"/>
                <a:cs typeface="Times New Roman" pitchFamily="18" charset="0"/>
              </a:rPr>
              <a:t>．</a:t>
            </a:r>
            <a:r>
              <a:rPr lang="en-US" altLang="zh-CN" sz="2400" b="1" dirty="0" smtClean="0">
                <a:solidFill>
                  <a:srgbClr val="002060"/>
                </a:solidFill>
                <a:latin typeface="Times New Roman" pitchFamily="18" charset="0"/>
                <a:ea typeface="长城仿宋体" pitchFamily="49" charset="-122"/>
                <a:cs typeface="Times New Roman" pitchFamily="18" charset="0"/>
              </a:rPr>
              <a:t> </a:t>
            </a:r>
            <a:r>
              <a:rPr lang="zh-CN" altLang="en-US" sz="2400" b="1" dirty="0" smtClean="0">
                <a:solidFill>
                  <a:srgbClr val="002060"/>
                </a:solidFill>
                <a:latin typeface="Times New Roman" pitchFamily="18" charset="0"/>
                <a:ea typeface="长城仿宋体" pitchFamily="49" charset="-122"/>
                <a:cs typeface="Times New Roman" pitchFamily="18" charset="0"/>
              </a:rPr>
              <a:t>转让商标的权利</a:t>
            </a:r>
            <a:endParaRPr lang="en-US" altLang="zh-CN" sz="2400" b="1"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en-US" altLang="zh-CN" sz="2400" b="1" dirty="0" smtClean="0">
                <a:solidFill>
                  <a:srgbClr val="002060"/>
                </a:solidFill>
                <a:latin typeface="Times New Roman" pitchFamily="18" charset="0"/>
                <a:ea typeface="长城仿宋体" pitchFamily="49" charset="-122"/>
                <a:cs typeface="Times New Roman" pitchFamily="18" charset="0"/>
              </a:rPr>
              <a:t>4</a:t>
            </a:r>
            <a:r>
              <a:rPr lang="zh-CN" altLang="en-US" sz="2400" b="1" dirty="0" smtClean="0">
                <a:solidFill>
                  <a:srgbClr val="002060"/>
                </a:solidFill>
                <a:latin typeface="Times New Roman" pitchFamily="18" charset="0"/>
                <a:ea typeface="长城仿宋体" pitchFamily="49" charset="-122"/>
                <a:cs typeface="Times New Roman" pitchFamily="18" charset="0"/>
              </a:rPr>
              <a:t>．许可使用商标的权利</a:t>
            </a:r>
            <a:endParaRPr lang="en-US" altLang="zh-CN" sz="2400" b="1" dirty="0" smtClean="0">
              <a:solidFill>
                <a:srgbClr val="002060"/>
              </a:solidFill>
              <a:latin typeface="Times New Roman" pitchFamily="18" charset="0"/>
              <a:ea typeface="长城仿宋体" pitchFamily="49" charset="-122"/>
              <a:cs typeface="Times New Roman" pitchFamily="18" charset="0"/>
            </a:endParaRP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内容占位符 4"/>
          <p:cNvSpPr>
            <a:spLocks noGrp="1"/>
          </p:cNvSpPr>
          <p:nvPr>
            <p:ph idx="1"/>
          </p:nvPr>
        </p:nvSpPr>
        <p:spPr>
          <a:xfrm>
            <a:off x="457200" y="914400"/>
            <a:ext cx="8231188" cy="5211763"/>
          </a:xfrm>
        </p:spPr>
        <p:txBody>
          <a:bodyPr/>
          <a:lstStyle/>
          <a:p>
            <a:pPr>
              <a:lnSpc>
                <a:spcPct val="150000"/>
              </a:lnSpc>
            </a:pPr>
            <a:r>
              <a:rPr lang="en-US" altLang="zh-CN" sz="2200" b="1" dirty="0" smtClean="0">
                <a:solidFill>
                  <a:srgbClr val="002060"/>
                </a:solidFill>
                <a:latin typeface="Times New Roman" pitchFamily="18" charset="0"/>
                <a:ea typeface="微软雅黑" pitchFamily="34" charset="-122"/>
                <a:cs typeface="Times New Roman" pitchFamily="18" charset="0"/>
              </a:rPr>
              <a:t>【2012</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90</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张某在同一种商品上注册了两件近似的商标。现其欲转让给王某。根据商标法及相关规定，下列哪些说法是正确的？</a:t>
            </a:r>
          </a:p>
          <a:p>
            <a:pPr>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A</a:t>
            </a:r>
            <a:r>
              <a:rPr lang="zh-CN" altLang="en-US" sz="2200" dirty="0" smtClean="0">
                <a:solidFill>
                  <a:srgbClr val="002060"/>
                </a:solidFill>
                <a:latin typeface="Times New Roman" pitchFamily="18" charset="0"/>
                <a:ea typeface="微软雅黑" pitchFamily="34" charset="-122"/>
                <a:cs typeface="Times New Roman" pitchFamily="18" charset="0"/>
              </a:rPr>
              <a:t>．张某可以仅将这两件商标之一转让给王某</a:t>
            </a:r>
          </a:p>
          <a:p>
            <a:pPr>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．张某应将这两件商标一并转让给王某</a:t>
            </a:r>
          </a:p>
          <a:p>
            <a:pPr>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．张某应当和王某签订转让协议，并共同向商标局提出转让申请</a:t>
            </a:r>
          </a:p>
          <a:p>
            <a:pPr>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．张某和王某的转让注册商标申请经商标局核准后，予以公告，王某自公告之日起享有商标专用权</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p:cNvSpPr>
            <a:spLocks noGrp="1"/>
          </p:cNvSpPr>
          <p:nvPr>
            <p:ph idx="1"/>
          </p:nvPr>
        </p:nvSpPr>
        <p:spPr>
          <a:xfrm>
            <a:off x="457200" y="762000"/>
            <a:ext cx="8231188" cy="5364163"/>
          </a:xfrm>
        </p:spPr>
        <p:txBody>
          <a:bodyPr>
            <a:normAutofit/>
          </a:bodyPr>
          <a:lstStyle/>
          <a:p>
            <a:pPr>
              <a:lnSpc>
                <a:spcPct val="140000"/>
              </a:lnSpc>
            </a:pPr>
            <a:r>
              <a:rPr lang="zh-CN" altLang="en-US" sz="2400" b="1" dirty="0" smtClean="0">
                <a:solidFill>
                  <a:srgbClr val="002060"/>
                </a:solidFill>
                <a:latin typeface="Times New Roman" pitchFamily="18" charset="0"/>
                <a:ea typeface="微软雅黑" pitchFamily="34" charset="-122"/>
                <a:cs typeface="Times New Roman" pitchFamily="18" charset="0"/>
              </a:rPr>
              <a:t>（二）注册商标的有效期和期限起算日</a:t>
            </a:r>
            <a:endParaRPr lang="en-US" altLang="zh-CN" sz="2400" b="1" dirty="0" smtClean="0">
              <a:solidFill>
                <a:srgbClr val="002060"/>
              </a:solidFill>
              <a:latin typeface="Times New Roman" pitchFamily="18" charset="0"/>
              <a:ea typeface="微软雅黑" pitchFamily="34" charset="-122"/>
              <a:cs typeface="Times New Roman" pitchFamily="18" charset="0"/>
            </a:endParaRPr>
          </a:p>
          <a:p>
            <a:pPr>
              <a:lnSpc>
                <a:spcPct val="140000"/>
              </a:lnSpc>
            </a:pPr>
            <a:r>
              <a:rPr lang="en-US" altLang="zh-CN" sz="2200" b="1" dirty="0" smtClean="0">
                <a:solidFill>
                  <a:srgbClr val="002060"/>
                </a:solidFill>
                <a:latin typeface="Times New Roman" pitchFamily="18" charset="0"/>
                <a:ea typeface="长城仿宋体" pitchFamily="49" charset="-122"/>
                <a:cs typeface="Times New Roman" pitchFamily="18" charset="0"/>
              </a:rPr>
              <a:t>《</a:t>
            </a:r>
            <a:r>
              <a:rPr lang="zh-CN" altLang="en-US" sz="2200" b="1" dirty="0" smtClean="0">
                <a:solidFill>
                  <a:srgbClr val="002060"/>
                </a:solidFill>
                <a:latin typeface="Times New Roman" pitchFamily="18" charset="0"/>
                <a:ea typeface="长城仿宋体" pitchFamily="49" charset="-122"/>
                <a:cs typeface="Times New Roman" pitchFamily="18" charset="0"/>
              </a:rPr>
              <a:t>商标法</a:t>
            </a:r>
            <a:r>
              <a:rPr lang="en-US" altLang="zh-CN" sz="2200" b="1" dirty="0" smtClean="0">
                <a:solidFill>
                  <a:srgbClr val="002060"/>
                </a:solidFill>
                <a:latin typeface="Times New Roman" pitchFamily="18" charset="0"/>
                <a:ea typeface="长城仿宋体" pitchFamily="49" charset="-122"/>
                <a:cs typeface="Times New Roman" pitchFamily="18" charset="0"/>
              </a:rPr>
              <a:t>》</a:t>
            </a:r>
            <a:r>
              <a:rPr lang="zh-CN" altLang="en-US" sz="2200" b="1" dirty="0" smtClean="0">
                <a:solidFill>
                  <a:srgbClr val="002060"/>
                </a:solidFill>
                <a:latin typeface="Times New Roman" pitchFamily="18" charset="0"/>
                <a:ea typeface="长城仿宋体" pitchFamily="49" charset="-122"/>
                <a:cs typeface="Times New Roman" pitchFamily="18" charset="0"/>
              </a:rPr>
              <a:t>第</a:t>
            </a:r>
            <a:r>
              <a:rPr lang="en-US" altLang="zh-CN" sz="2200" b="1" dirty="0" smtClean="0">
                <a:solidFill>
                  <a:srgbClr val="002060"/>
                </a:solidFill>
                <a:latin typeface="Times New Roman" pitchFamily="18" charset="0"/>
                <a:ea typeface="长城仿宋体" pitchFamily="49" charset="-122"/>
                <a:cs typeface="Times New Roman" pitchFamily="18" charset="0"/>
              </a:rPr>
              <a:t>39</a:t>
            </a:r>
            <a:r>
              <a:rPr lang="zh-CN" altLang="en-US" sz="2200" b="1" dirty="0" smtClean="0">
                <a:solidFill>
                  <a:srgbClr val="002060"/>
                </a:solidFill>
                <a:latin typeface="Times New Roman" pitchFamily="18" charset="0"/>
                <a:ea typeface="长城仿宋体" pitchFamily="49" charset="-122"/>
                <a:cs typeface="Times New Roman" pitchFamily="18" charset="0"/>
              </a:rPr>
              <a:t>条：</a:t>
            </a:r>
            <a:r>
              <a:rPr lang="zh-CN" altLang="en-US" sz="2200" dirty="0" smtClean="0">
                <a:solidFill>
                  <a:srgbClr val="002060"/>
                </a:solidFill>
                <a:latin typeface="Times New Roman" pitchFamily="18" charset="0"/>
                <a:ea typeface="长城仿宋体" pitchFamily="49" charset="-122"/>
                <a:cs typeface="Times New Roman" pitchFamily="18" charset="0"/>
              </a:rPr>
              <a:t>注册商标的有效期为十年，自核准注册之日起计算。</a:t>
            </a:r>
            <a:endParaRPr lang="en-US" altLang="zh-CN" sz="2200" dirty="0" smtClean="0">
              <a:solidFill>
                <a:srgbClr val="002060"/>
              </a:solidFill>
              <a:latin typeface="Times New Roman" pitchFamily="18" charset="0"/>
              <a:ea typeface="长城仿宋体" pitchFamily="49" charset="-122"/>
              <a:cs typeface="Times New Roman" pitchFamily="18" charset="0"/>
            </a:endParaRPr>
          </a:p>
          <a:p>
            <a:pPr>
              <a:lnSpc>
                <a:spcPct val="125000"/>
              </a:lnSpc>
              <a:spcBef>
                <a:spcPts val="1800"/>
              </a:spcBef>
            </a:pPr>
            <a:r>
              <a:rPr lang="zh-CN" altLang="zh-CN" sz="2000" b="1" dirty="0" smtClean="0">
                <a:solidFill>
                  <a:srgbClr val="002060"/>
                </a:solidFill>
                <a:latin typeface="Times New Roman" pitchFamily="18" charset="0"/>
                <a:ea typeface="微软雅黑" pitchFamily="34" charset="-122"/>
                <a:cs typeface="Times New Roman" pitchFamily="18" charset="0"/>
              </a:rPr>
              <a:t>【</a:t>
            </a:r>
            <a:r>
              <a:rPr lang="en-US" altLang="zh-CN" sz="2000" b="1" dirty="0" smtClean="0">
                <a:solidFill>
                  <a:srgbClr val="002060"/>
                </a:solidFill>
                <a:latin typeface="Times New Roman" pitchFamily="18" charset="0"/>
                <a:ea typeface="微软雅黑" pitchFamily="34" charset="-122"/>
                <a:cs typeface="Times New Roman" pitchFamily="18" charset="0"/>
              </a:rPr>
              <a:t>2011</a:t>
            </a:r>
            <a:r>
              <a:rPr lang="zh-CN" altLang="zh-CN" sz="2000" b="1" dirty="0" smtClean="0">
                <a:solidFill>
                  <a:srgbClr val="002060"/>
                </a:solidFill>
                <a:latin typeface="Times New Roman" pitchFamily="18" charset="0"/>
                <a:ea typeface="微软雅黑" pitchFamily="34" charset="-122"/>
                <a:cs typeface="Times New Roman" pitchFamily="18" charset="0"/>
              </a:rPr>
              <a:t>年第</a:t>
            </a:r>
            <a:r>
              <a:rPr lang="en-US" altLang="zh-CN" sz="2000" b="1" dirty="0" smtClean="0">
                <a:solidFill>
                  <a:srgbClr val="002060"/>
                </a:solidFill>
                <a:latin typeface="Times New Roman" pitchFamily="18" charset="0"/>
                <a:ea typeface="微软雅黑" pitchFamily="34" charset="-122"/>
                <a:cs typeface="Times New Roman" pitchFamily="18" charset="0"/>
              </a:rPr>
              <a:t>15</a:t>
            </a:r>
            <a:r>
              <a:rPr lang="zh-CN" altLang="zh-CN" sz="2000" b="1" dirty="0" smtClean="0">
                <a:solidFill>
                  <a:srgbClr val="002060"/>
                </a:solidFill>
                <a:latin typeface="Times New Roman" pitchFamily="18" charset="0"/>
                <a:ea typeface="微软雅黑" pitchFamily="34" charset="-122"/>
                <a:cs typeface="Times New Roman" pitchFamily="18" charset="0"/>
              </a:rPr>
              <a:t>题】</a:t>
            </a:r>
            <a:r>
              <a:rPr lang="zh-CN" altLang="zh-CN" sz="2000" dirty="0" smtClean="0">
                <a:solidFill>
                  <a:srgbClr val="002060"/>
                </a:solidFill>
                <a:latin typeface="Times New Roman" pitchFamily="18" charset="0"/>
                <a:ea typeface="微软雅黑" pitchFamily="34" charset="-122"/>
                <a:cs typeface="Times New Roman" pitchFamily="18" charset="0"/>
              </a:rPr>
              <a:t>甲公司就某商标于</a:t>
            </a:r>
            <a:r>
              <a:rPr lang="en-US" altLang="zh-CN" sz="2000" dirty="0" smtClean="0">
                <a:solidFill>
                  <a:srgbClr val="002060"/>
                </a:solidFill>
                <a:latin typeface="Times New Roman" pitchFamily="18" charset="0"/>
                <a:ea typeface="微软雅黑" pitchFamily="34" charset="-122"/>
                <a:cs typeface="Times New Roman" pitchFamily="18" charset="0"/>
              </a:rPr>
              <a:t>2009</a:t>
            </a:r>
            <a:r>
              <a:rPr lang="zh-CN" altLang="zh-CN" sz="2000" dirty="0" smtClean="0">
                <a:solidFill>
                  <a:srgbClr val="002060"/>
                </a:solidFill>
                <a:latin typeface="Times New Roman" pitchFamily="18" charset="0"/>
                <a:ea typeface="微软雅黑" pitchFamily="34" charset="-122"/>
                <a:cs typeface="Times New Roman" pitchFamily="18" charset="0"/>
              </a:rPr>
              <a:t>年</a:t>
            </a:r>
            <a:r>
              <a:rPr lang="en-US" altLang="zh-CN" sz="2000" dirty="0" smtClean="0">
                <a:solidFill>
                  <a:srgbClr val="002060"/>
                </a:solidFill>
                <a:latin typeface="Times New Roman" pitchFamily="18" charset="0"/>
                <a:ea typeface="微软雅黑" pitchFamily="34" charset="-122"/>
                <a:cs typeface="Times New Roman" pitchFamily="18" charset="0"/>
              </a:rPr>
              <a:t>8</a:t>
            </a:r>
            <a:r>
              <a:rPr lang="zh-CN" altLang="zh-CN" sz="2000" dirty="0" smtClean="0">
                <a:solidFill>
                  <a:srgbClr val="002060"/>
                </a:solidFill>
                <a:latin typeface="Times New Roman" pitchFamily="18" charset="0"/>
                <a:ea typeface="微软雅黑" pitchFamily="34" charset="-122"/>
                <a:cs typeface="Times New Roman" pitchFamily="18" charset="0"/>
              </a:rPr>
              <a:t>月</a:t>
            </a:r>
            <a:r>
              <a:rPr lang="en-US" altLang="zh-CN" sz="2000" dirty="0" smtClean="0">
                <a:solidFill>
                  <a:srgbClr val="002060"/>
                </a:solidFill>
                <a:latin typeface="Times New Roman" pitchFamily="18" charset="0"/>
                <a:ea typeface="微软雅黑" pitchFamily="34" charset="-122"/>
                <a:cs typeface="Times New Roman" pitchFamily="18" charset="0"/>
              </a:rPr>
              <a:t>6</a:t>
            </a:r>
            <a:r>
              <a:rPr lang="zh-CN" altLang="zh-CN" sz="2000" dirty="0" smtClean="0">
                <a:solidFill>
                  <a:srgbClr val="002060"/>
                </a:solidFill>
                <a:latin typeface="Times New Roman" pitchFamily="18" charset="0"/>
                <a:ea typeface="微软雅黑" pitchFamily="34" charset="-122"/>
                <a:cs typeface="Times New Roman" pitchFamily="18" charset="0"/>
              </a:rPr>
              <a:t>日向商标局提出注册申请，商标局于</a:t>
            </a:r>
            <a:r>
              <a:rPr lang="en-US" altLang="zh-CN" sz="2000" dirty="0" smtClean="0">
                <a:solidFill>
                  <a:srgbClr val="002060"/>
                </a:solidFill>
                <a:latin typeface="Times New Roman" pitchFamily="18" charset="0"/>
                <a:ea typeface="微软雅黑" pitchFamily="34" charset="-122"/>
                <a:cs typeface="Times New Roman" pitchFamily="18" charset="0"/>
              </a:rPr>
              <a:t>2010</a:t>
            </a:r>
            <a:r>
              <a:rPr lang="zh-CN" altLang="zh-CN" sz="2000" dirty="0" smtClean="0">
                <a:solidFill>
                  <a:srgbClr val="002060"/>
                </a:solidFill>
                <a:latin typeface="Times New Roman" pitchFamily="18" charset="0"/>
                <a:ea typeface="微软雅黑" pitchFamily="34" charset="-122"/>
                <a:cs typeface="Times New Roman" pitchFamily="18" charset="0"/>
              </a:rPr>
              <a:t>年</a:t>
            </a:r>
            <a:r>
              <a:rPr lang="en-US" altLang="zh-CN" sz="2000" dirty="0" smtClean="0">
                <a:solidFill>
                  <a:srgbClr val="002060"/>
                </a:solidFill>
                <a:latin typeface="Times New Roman" pitchFamily="18" charset="0"/>
                <a:ea typeface="微软雅黑" pitchFamily="34" charset="-122"/>
                <a:cs typeface="Times New Roman" pitchFamily="18" charset="0"/>
              </a:rPr>
              <a:t>9</a:t>
            </a:r>
            <a:r>
              <a:rPr lang="zh-CN" altLang="zh-CN" sz="2000" dirty="0" smtClean="0">
                <a:solidFill>
                  <a:srgbClr val="002060"/>
                </a:solidFill>
                <a:latin typeface="Times New Roman" pitchFamily="18" charset="0"/>
                <a:ea typeface="微软雅黑" pitchFamily="34" charset="-122"/>
                <a:cs typeface="Times New Roman" pitchFamily="18" charset="0"/>
              </a:rPr>
              <a:t>月</a:t>
            </a:r>
            <a:r>
              <a:rPr lang="en-US" altLang="zh-CN" sz="2000" dirty="0" smtClean="0">
                <a:solidFill>
                  <a:srgbClr val="002060"/>
                </a:solidFill>
                <a:latin typeface="Times New Roman" pitchFamily="18" charset="0"/>
                <a:ea typeface="微软雅黑" pitchFamily="34" charset="-122"/>
                <a:cs typeface="Times New Roman" pitchFamily="18" charset="0"/>
              </a:rPr>
              <a:t>10</a:t>
            </a:r>
            <a:r>
              <a:rPr lang="zh-CN" altLang="zh-CN" sz="2000" dirty="0" smtClean="0">
                <a:solidFill>
                  <a:srgbClr val="002060"/>
                </a:solidFill>
                <a:latin typeface="Times New Roman" pitchFamily="18" charset="0"/>
                <a:ea typeface="微软雅黑" pitchFamily="34" charset="-122"/>
                <a:cs typeface="Times New Roman" pitchFamily="18" charset="0"/>
              </a:rPr>
              <a:t>日初步审定并予以公告，并于</a:t>
            </a:r>
            <a:r>
              <a:rPr lang="en-US" altLang="zh-CN" sz="2000" dirty="0" smtClean="0">
                <a:solidFill>
                  <a:srgbClr val="002060"/>
                </a:solidFill>
                <a:latin typeface="Times New Roman" pitchFamily="18" charset="0"/>
                <a:ea typeface="微软雅黑" pitchFamily="34" charset="-122"/>
                <a:cs typeface="Times New Roman" pitchFamily="18" charset="0"/>
              </a:rPr>
              <a:t>2010</a:t>
            </a:r>
            <a:r>
              <a:rPr lang="zh-CN" altLang="zh-CN" sz="2000" dirty="0" smtClean="0">
                <a:solidFill>
                  <a:srgbClr val="002060"/>
                </a:solidFill>
                <a:latin typeface="Times New Roman" pitchFamily="18" charset="0"/>
                <a:ea typeface="微软雅黑" pitchFamily="34" charset="-122"/>
                <a:cs typeface="Times New Roman" pitchFamily="18" charset="0"/>
              </a:rPr>
              <a:t>年</a:t>
            </a:r>
            <a:r>
              <a:rPr lang="en-US" altLang="zh-CN" sz="2000" dirty="0" smtClean="0">
                <a:solidFill>
                  <a:srgbClr val="002060"/>
                </a:solidFill>
                <a:latin typeface="Times New Roman" pitchFamily="18" charset="0"/>
                <a:ea typeface="微软雅黑" pitchFamily="34" charset="-122"/>
                <a:cs typeface="Times New Roman" pitchFamily="18" charset="0"/>
              </a:rPr>
              <a:t>12</a:t>
            </a:r>
            <a:r>
              <a:rPr lang="zh-CN" altLang="zh-CN" sz="2000" dirty="0" smtClean="0">
                <a:solidFill>
                  <a:srgbClr val="002060"/>
                </a:solidFill>
                <a:latin typeface="Times New Roman" pitchFamily="18" charset="0"/>
                <a:ea typeface="微软雅黑" pitchFamily="34" charset="-122"/>
                <a:cs typeface="Times New Roman" pitchFamily="18" charset="0"/>
              </a:rPr>
              <a:t>月</a:t>
            </a:r>
            <a:r>
              <a:rPr lang="en-US" altLang="zh-CN" sz="2000" dirty="0" smtClean="0">
                <a:solidFill>
                  <a:srgbClr val="002060"/>
                </a:solidFill>
                <a:latin typeface="Times New Roman" pitchFamily="18" charset="0"/>
                <a:ea typeface="微软雅黑" pitchFamily="34" charset="-122"/>
                <a:cs typeface="Times New Roman" pitchFamily="18" charset="0"/>
              </a:rPr>
              <a:t>22</a:t>
            </a:r>
            <a:r>
              <a:rPr lang="zh-CN" altLang="zh-CN" sz="2000" dirty="0" smtClean="0">
                <a:solidFill>
                  <a:srgbClr val="002060"/>
                </a:solidFill>
                <a:latin typeface="Times New Roman" pitchFamily="18" charset="0"/>
                <a:ea typeface="微软雅黑" pitchFamily="34" charset="-122"/>
                <a:cs typeface="Times New Roman" pitchFamily="18" charset="0"/>
              </a:rPr>
              <a:t>日予以核准注册。根据商标法及相关规定，关于注册商标的有效期限，下列说法哪些是正确的？</a:t>
            </a:r>
          </a:p>
          <a:p>
            <a:pPr>
              <a:lnSpc>
                <a:spcPct val="135000"/>
              </a:lnSpc>
            </a:pPr>
            <a:r>
              <a:rPr lang="en-US" altLang="zh-CN" sz="2000" dirty="0" smtClean="0">
                <a:solidFill>
                  <a:srgbClr val="002060"/>
                </a:solidFill>
                <a:latin typeface="Times New Roman" pitchFamily="18" charset="0"/>
                <a:ea typeface="微软雅黑" pitchFamily="34" charset="-122"/>
                <a:cs typeface="Times New Roman" pitchFamily="18" charset="0"/>
              </a:rPr>
              <a:t>A</a:t>
            </a:r>
            <a:r>
              <a:rPr lang="zh-CN" altLang="en-US" sz="2000" dirty="0" smtClean="0">
                <a:solidFill>
                  <a:srgbClr val="002060"/>
                </a:solidFill>
                <a:latin typeface="Times New Roman" pitchFamily="18" charset="0"/>
                <a:ea typeface="微软雅黑" pitchFamily="34" charset="-122"/>
                <a:cs typeface="Times New Roman" pitchFamily="18" charset="0"/>
              </a:rPr>
              <a:t>．</a:t>
            </a:r>
            <a:r>
              <a:rPr lang="zh-CN" altLang="zh-CN" sz="2000" dirty="0" smtClean="0">
                <a:solidFill>
                  <a:srgbClr val="002060"/>
                </a:solidFill>
                <a:latin typeface="Times New Roman" pitchFamily="18" charset="0"/>
                <a:ea typeface="微软雅黑" pitchFamily="34" charset="-122"/>
                <a:cs typeface="Times New Roman" pitchFamily="18" charset="0"/>
              </a:rPr>
              <a:t>该注册商标的有效期为</a:t>
            </a:r>
            <a:r>
              <a:rPr lang="en-US" altLang="zh-CN" sz="2000" dirty="0" smtClean="0">
                <a:solidFill>
                  <a:srgbClr val="002060"/>
                </a:solidFill>
                <a:latin typeface="Times New Roman" pitchFamily="18" charset="0"/>
                <a:ea typeface="微软雅黑" pitchFamily="34" charset="-122"/>
                <a:cs typeface="Times New Roman" pitchFamily="18" charset="0"/>
              </a:rPr>
              <a:t>10</a:t>
            </a:r>
            <a:r>
              <a:rPr lang="zh-CN" altLang="zh-CN" sz="2000" dirty="0" smtClean="0">
                <a:solidFill>
                  <a:srgbClr val="002060"/>
                </a:solidFill>
                <a:latin typeface="Times New Roman" pitchFamily="18" charset="0"/>
                <a:ea typeface="微软雅黑" pitchFamily="34" charset="-122"/>
                <a:cs typeface="Times New Roman" pitchFamily="18" charset="0"/>
              </a:rPr>
              <a:t>年，自</a:t>
            </a:r>
            <a:r>
              <a:rPr lang="en-US" altLang="zh-CN" sz="2000" dirty="0" smtClean="0">
                <a:solidFill>
                  <a:srgbClr val="002060"/>
                </a:solidFill>
                <a:latin typeface="Times New Roman" pitchFamily="18" charset="0"/>
                <a:ea typeface="微软雅黑" pitchFamily="34" charset="-122"/>
                <a:cs typeface="Times New Roman" pitchFamily="18" charset="0"/>
              </a:rPr>
              <a:t>2009</a:t>
            </a:r>
            <a:r>
              <a:rPr lang="zh-CN" altLang="zh-CN" sz="2000" dirty="0" smtClean="0">
                <a:solidFill>
                  <a:srgbClr val="002060"/>
                </a:solidFill>
                <a:latin typeface="Times New Roman" pitchFamily="18" charset="0"/>
                <a:ea typeface="微软雅黑" pitchFamily="34" charset="-122"/>
                <a:cs typeface="Times New Roman" pitchFamily="18" charset="0"/>
              </a:rPr>
              <a:t>年</a:t>
            </a:r>
            <a:r>
              <a:rPr lang="en-US" altLang="zh-CN" sz="2000" dirty="0" smtClean="0">
                <a:solidFill>
                  <a:srgbClr val="002060"/>
                </a:solidFill>
                <a:latin typeface="Times New Roman" pitchFamily="18" charset="0"/>
                <a:ea typeface="微软雅黑" pitchFamily="34" charset="-122"/>
                <a:cs typeface="Times New Roman" pitchFamily="18" charset="0"/>
              </a:rPr>
              <a:t>8</a:t>
            </a:r>
            <a:r>
              <a:rPr lang="zh-CN" altLang="zh-CN" sz="2000" dirty="0" smtClean="0">
                <a:solidFill>
                  <a:srgbClr val="002060"/>
                </a:solidFill>
                <a:latin typeface="Times New Roman" pitchFamily="18" charset="0"/>
                <a:ea typeface="微软雅黑" pitchFamily="34" charset="-122"/>
                <a:cs typeface="Times New Roman" pitchFamily="18" charset="0"/>
              </a:rPr>
              <a:t>月</a:t>
            </a:r>
            <a:r>
              <a:rPr lang="en-US" altLang="zh-CN" sz="2000" dirty="0" smtClean="0">
                <a:solidFill>
                  <a:srgbClr val="002060"/>
                </a:solidFill>
                <a:latin typeface="Times New Roman" pitchFamily="18" charset="0"/>
                <a:ea typeface="微软雅黑" pitchFamily="34" charset="-122"/>
                <a:cs typeface="Times New Roman" pitchFamily="18" charset="0"/>
              </a:rPr>
              <a:t>6</a:t>
            </a:r>
            <a:r>
              <a:rPr lang="zh-CN" altLang="zh-CN" sz="2000" dirty="0" smtClean="0">
                <a:solidFill>
                  <a:srgbClr val="002060"/>
                </a:solidFill>
                <a:latin typeface="Times New Roman" pitchFamily="18" charset="0"/>
                <a:ea typeface="微软雅黑" pitchFamily="34" charset="-122"/>
                <a:cs typeface="Times New Roman" pitchFamily="18" charset="0"/>
              </a:rPr>
              <a:t>日起计算</a:t>
            </a:r>
          </a:p>
          <a:p>
            <a:pPr>
              <a:lnSpc>
                <a:spcPct val="135000"/>
              </a:lnSpc>
            </a:pPr>
            <a:r>
              <a:rPr lang="en-US" altLang="zh-CN" sz="2000" dirty="0" smtClean="0">
                <a:solidFill>
                  <a:srgbClr val="002060"/>
                </a:solidFill>
                <a:latin typeface="Times New Roman" pitchFamily="18" charset="0"/>
                <a:ea typeface="微软雅黑" pitchFamily="34" charset="-122"/>
                <a:cs typeface="Times New Roman" pitchFamily="18" charset="0"/>
              </a:rPr>
              <a:t>B</a:t>
            </a:r>
            <a:r>
              <a:rPr lang="zh-CN" altLang="en-US" sz="2000" dirty="0" smtClean="0">
                <a:solidFill>
                  <a:srgbClr val="002060"/>
                </a:solidFill>
                <a:latin typeface="Times New Roman" pitchFamily="18" charset="0"/>
                <a:ea typeface="微软雅黑" pitchFamily="34" charset="-122"/>
                <a:cs typeface="Times New Roman" pitchFamily="18" charset="0"/>
              </a:rPr>
              <a:t>．</a:t>
            </a:r>
            <a:r>
              <a:rPr lang="zh-CN" altLang="zh-CN" sz="2000" dirty="0" smtClean="0">
                <a:solidFill>
                  <a:srgbClr val="002060"/>
                </a:solidFill>
                <a:latin typeface="Times New Roman" pitchFamily="18" charset="0"/>
                <a:ea typeface="微软雅黑" pitchFamily="34" charset="-122"/>
                <a:cs typeface="Times New Roman" pitchFamily="18" charset="0"/>
              </a:rPr>
              <a:t>该注册商标的有效期为</a:t>
            </a:r>
            <a:r>
              <a:rPr lang="en-US" altLang="zh-CN" sz="2000" dirty="0" smtClean="0">
                <a:solidFill>
                  <a:srgbClr val="002060"/>
                </a:solidFill>
                <a:latin typeface="Times New Roman" pitchFamily="18" charset="0"/>
                <a:ea typeface="微软雅黑" pitchFamily="34" charset="-122"/>
                <a:cs typeface="Times New Roman" pitchFamily="18" charset="0"/>
              </a:rPr>
              <a:t>7</a:t>
            </a:r>
            <a:r>
              <a:rPr lang="zh-CN" altLang="zh-CN" sz="2000" dirty="0" smtClean="0">
                <a:solidFill>
                  <a:srgbClr val="002060"/>
                </a:solidFill>
                <a:latin typeface="Times New Roman" pitchFamily="18" charset="0"/>
                <a:ea typeface="微软雅黑" pitchFamily="34" charset="-122"/>
                <a:cs typeface="Times New Roman" pitchFamily="18" charset="0"/>
              </a:rPr>
              <a:t>年，自</a:t>
            </a:r>
            <a:r>
              <a:rPr lang="en-US" altLang="zh-CN" sz="2000" dirty="0" smtClean="0">
                <a:solidFill>
                  <a:srgbClr val="002060"/>
                </a:solidFill>
                <a:latin typeface="Times New Roman" pitchFamily="18" charset="0"/>
                <a:ea typeface="微软雅黑" pitchFamily="34" charset="-122"/>
                <a:cs typeface="Times New Roman" pitchFamily="18" charset="0"/>
              </a:rPr>
              <a:t>2010</a:t>
            </a:r>
            <a:r>
              <a:rPr lang="zh-CN" altLang="zh-CN" sz="2000" dirty="0" smtClean="0">
                <a:solidFill>
                  <a:srgbClr val="002060"/>
                </a:solidFill>
                <a:latin typeface="Times New Roman" pitchFamily="18" charset="0"/>
                <a:ea typeface="微软雅黑" pitchFamily="34" charset="-122"/>
                <a:cs typeface="Times New Roman" pitchFamily="18" charset="0"/>
              </a:rPr>
              <a:t>年</a:t>
            </a:r>
            <a:r>
              <a:rPr lang="en-US" altLang="zh-CN" sz="2000" dirty="0" smtClean="0">
                <a:solidFill>
                  <a:srgbClr val="002060"/>
                </a:solidFill>
                <a:latin typeface="Times New Roman" pitchFamily="18" charset="0"/>
                <a:ea typeface="微软雅黑" pitchFamily="34" charset="-122"/>
                <a:cs typeface="Times New Roman" pitchFamily="18" charset="0"/>
              </a:rPr>
              <a:t>9</a:t>
            </a:r>
            <a:r>
              <a:rPr lang="zh-CN" altLang="zh-CN" sz="2000" dirty="0" smtClean="0">
                <a:solidFill>
                  <a:srgbClr val="002060"/>
                </a:solidFill>
                <a:latin typeface="Times New Roman" pitchFamily="18" charset="0"/>
                <a:ea typeface="微软雅黑" pitchFamily="34" charset="-122"/>
                <a:cs typeface="Times New Roman" pitchFamily="18" charset="0"/>
              </a:rPr>
              <a:t>月</a:t>
            </a:r>
            <a:r>
              <a:rPr lang="en-US" altLang="zh-CN" sz="2000" dirty="0" smtClean="0">
                <a:solidFill>
                  <a:srgbClr val="002060"/>
                </a:solidFill>
                <a:latin typeface="Times New Roman" pitchFamily="18" charset="0"/>
                <a:ea typeface="微软雅黑" pitchFamily="34" charset="-122"/>
                <a:cs typeface="Times New Roman" pitchFamily="18" charset="0"/>
              </a:rPr>
              <a:t>10</a:t>
            </a:r>
            <a:r>
              <a:rPr lang="zh-CN" altLang="zh-CN" sz="2000" dirty="0" smtClean="0">
                <a:solidFill>
                  <a:srgbClr val="002060"/>
                </a:solidFill>
                <a:latin typeface="Times New Roman" pitchFamily="18" charset="0"/>
                <a:ea typeface="微软雅黑" pitchFamily="34" charset="-122"/>
                <a:cs typeface="Times New Roman" pitchFamily="18" charset="0"/>
              </a:rPr>
              <a:t>日起计算</a:t>
            </a:r>
          </a:p>
          <a:p>
            <a:pPr>
              <a:lnSpc>
                <a:spcPct val="135000"/>
              </a:lnSpc>
            </a:pPr>
            <a:r>
              <a:rPr lang="en-US" altLang="zh-CN" sz="2000" dirty="0" smtClean="0">
                <a:solidFill>
                  <a:srgbClr val="C00000"/>
                </a:solidFill>
                <a:latin typeface="Times New Roman" pitchFamily="18" charset="0"/>
                <a:ea typeface="微软雅黑" pitchFamily="34" charset="-122"/>
                <a:cs typeface="Times New Roman" pitchFamily="18" charset="0"/>
              </a:rPr>
              <a:t>C</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zh-CN" altLang="zh-CN" sz="2000" dirty="0" smtClean="0">
                <a:solidFill>
                  <a:srgbClr val="C00000"/>
                </a:solidFill>
                <a:latin typeface="Times New Roman" pitchFamily="18" charset="0"/>
                <a:ea typeface="微软雅黑" pitchFamily="34" charset="-122"/>
                <a:cs typeface="Times New Roman" pitchFamily="18" charset="0"/>
              </a:rPr>
              <a:t>该注册商标的有效期为</a:t>
            </a:r>
            <a:r>
              <a:rPr lang="en-US" altLang="zh-CN" sz="2000" dirty="0" smtClean="0">
                <a:solidFill>
                  <a:srgbClr val="C00000"/>
                </a:solidFill>
                <a:latin typeface="Times New Roman" pitchFamily="18" charset="0"/>
                <a:ea typeface="微软雅黑" pitchFamily="34" charset="-122"/>
                <a:cs typeface="Times New Roman" pitchFamily="18" charset="0"/>
              </a:rPr>
              <a:t>10</a:t>
            </a:r>
            <a:r>
              <a:rPr lang="zh-CN" altLang="zh-CN" sz="2000" dirty="0" smtClean="0">
                <a:solidFill>
                  <a:srgbClr val="C00000"/>
                </a:solidFill>
                <a:latin typeface="Times New Roman" pitchFamily="18" charset="0"/>
                <a:ea typeface="微软雅黑" pitchFamily="34" charset="-122"/>
                <a:cs typeface="Times New Roman" pitchFamily="18" charset="0"/>
              </a:rPr>
              <a:t>年，自</a:t>
            </a:r>
            <a:r>
              <a:rPr lang="en-US" altLang="zh-CN" sz="2000" dirty="0" smtClean="0">
                <a:solidFill>
                  <a:srgbClr val="C00000"/>
                </a:solidFill>
                <a:latin typeface="Times New Roman" pitchFamily="18" charset="0"/>
                <a:ea typeface="微软雅黑" pitchFamily="34" charset="-122"/>
                <a:cs typeface="Times New Roman" pitchFamily="18" charset="0"/>
              </a:rPr>
              <a:t>2010</a:t>
            </a:r>
            <a:r>
              <a:rPr lang="zh-CN" altLang="zh-CN" sz="2000" dirty="0" smtClean="0">
                <a:solidFill>
                  <a:srgbClr val="C00000"/>
                </a:solidFill>
                <a:latin typeface="Times New Roman" pitchFamily="18" charset="0"/>
                <a:ea typeface="微软雅黑" pitchFamily="34" charset="-122"/>
                <a:cs typeface="Times New Roman" pitchFamily="18" charset="0"/>
              </a:rPr>
              <a:t>年</a:t>
            </a:r>
            <a:r>
              <a:rPr lang="en-US" altLang="zh-CN" sz="2000" dirty="0" smtClean="0">
                <a:solidFill>
                  <a:srgbClr val="C00000"/>
                </a:solidFill>
                <a:latin typeface="Times New Roman" pitchFamily="18" charset="0"/>
                <a:ea typeface="微软雅黑" pitchFamily="34" charset="-122"/>
                <a:cs typeface="Times New Roman" pitchFamily="18" charset="0"/>
              </a:rPr>
              <a:t>12</a:t>
            </a:r>
            <a:r>
              <a:rPr lang="zh-CN" altLang="zh-CN" sz="2000" dirty="0" smtClean="0">
                <a:solidFill>
                  <a:srgbClr val="C00000"/>
                </a:solidFill>
                <a:latin typeface="Times New Roman" pitchFamily="18" charset="0"/>
                <a:ea typeface="微软雅黑" pitchFamily="34" charset="-122"/>
                <a:cs typeface="Times New Roman" pitchFamily="18" charset="0"/>
              </a:rPr>
              <a:t>月</a:t>
            </a:r>
            <a:r>
              <a:rPr lang="en-US" altLang="zh-CN" sz="2000" dirty="0" smtClean="0">
                <a:solidFill>
                  <a:srgbClr val="C00000"/>
                </a:solidFill>
                <a:latin typeface="Times New Roman" pitchFamily="18" charset="0"/>
                <a:ea typeface="微软雅黑" pitchFamily="34" charset="-122"/>
                <a:cs typeface="Times New Roman" pitchFamily="18" charset="0"/>
              </a:rPr>
              <a:t>22</a:t>
            </a:r>
            <a:r>
              <a:rPr lang="zh-CN" altLang="zh-CN" sz="2000" dirty="0" smtClean="0">
                <a:solidFill>
                  <a:srgbClr val="C00000"/>
                </a:solidFill>
                <a:latin typeface="Times New Roman" pitchFamily="18" charset="0"/>
                <a:ea typeface="微软雅黑" pitchFamily="34" charset="-122"/>
                <a:cs typeface="Times New Roman" pitchFamily="18" charset="0"/>
              </a:rPr>
              <a:t>日起计算</a:t>
            </a:r>
          </a:p>
          <a:p>
            <a:pPr>
              <a:lnSpc>
                <a:spcPct val="145000"/>
              </a:lnSpc>
            </a:pPr>
            <a:r>
              <a:rPr lang="en-US" altLang="zh-CN" sz="2000" dirty="0" smtClean="0">
                <a:solidFill>
                  <a:srgbClr val="002060"/>
                </a:solidFill>
                <a:latin typeface="Times New Roman" pitchFamily="18" charset="0"/>
                <a:ea typeface="微软雅黑" pitchFamily="34" charset="-122"/>
                <a:cs typeface="Times New Roman" pitchFamily="18" charset="0"/>
              </a:rPr>
              <a:t>D</a:t>
            </a:r>
            <a:r>
              <a:rPr lang="zh-CN" altLang="en-US" sz="2000" dirty="0" smtClean="0">
                <a:solidFill>
                  <a:srgbClr val="002060"/>
                </a:solidFill>
                <a:latin typeface="Times New Roman" pitchFamily="18" charset="0"/>
                <a:ea typeface="微软雅黑" pitchFamily="34" charset="-122"/>
                <a:cs typeface="Times New Roman" pitchFamily="18" charset="0"/>
              </a:rPr>
              <a:t>．</a:t>
            </a:r>
            <a:r>
              <a:rPr lang="zh-CN" altLang="zh-CN" sz="2000" dirty="0" smtClean="0">
                <a:solidFill>
                  <a:srgbClr val="002060"/>
                </a:solidFill>
                <a:latin typeface="Times New Roman" pitchFamily="18" charset="0"/>
                <a:ea typeface="微软雅黑" pitchFamily="34" charset="-122"/>
                <a:cs typeface="Times New Roman" pitchFamily="18" charset="0"/>
              </a:rPr>
              <a:t>该注册商标的有效期为</a:t>
            </a:r>
            <a:r>
              <a:rPr lang="en-US" altLang="zh-CN" sz="2000" dirty="0" smtClean="0">
                <a:solidFill>
                  <a:srgbClr val="002060"/>
                </a:solidFill>
                <a:latin typeface="Times New Roman" pitchFamily="18" charset="0"/>
                <a:ea typeface="微软雅黑" pitchFamily="34" charset="-122"/>
                <a:cs typeface="Times New Roman" pitchFamily="18" charset="0"/>
              </a:rPr>
              <a:t>7</a:t>
            </a:r>
            <a:r>
              <a:rPr lang="zh-CN" altLang="zh-CN" sz="2000" dirty="0" smtClean="0">
                <a:solidFill>
                  <a:srgbClr val="002060"/>
                </a:solidFill>
                <a:latin typeface="Times New Roman" pitchFamily="18" charset="0"/>
                <a:ea typeface="微软雅黑" pitchFamily="34" charset="-122"/>
                <a:cs typeface="Times New Roman" pitchFamily="18" charset="0"/>
              </a:rPr>
              <a:t>年，自</a:t>
            </a:r>
            <a:r>
              <a:rPr lang="en-US" altLang="zh-CN" sz="2000" dirty="0" smtClean="0">
                <a:solidFill>
                  <a:srgbClr val="002060"/>
                </a:solidFill>
                <a:latin typeface="Times New Roman" pitchFamily="18" charset="0"/>
                <a:ea typeface="微软雅黑" pitchFamily="34" charset="-122"/>
                <a:cs typeface="Times New Roman" pitchFamily="18" charset="0"/>
              </a:rPr>
              <a:t>2010</a:t>
            </a:r>
            <a:r>
              <a:rPr lang="zh-CN" altLang="zh-CN" sz="2000" dirty="0" smtClean="0">
                <a:solidFill>
                  <a:srgbClr val="002060"/>
                </a:solidFill>
                <a:latin typeface="Times New Roman" pitchFamily="18" charset="0"/>
                <a:ea typeface="微软雅黑" pitchFamily="34" charset="-122"/>
                <a:cs typeface="Times New Roman" pitchFamily="18" charset="0"/>
              </a:rPr>
              <a:t>年</a:t>
            </a:r>
            <a:r>
              <a:rPr lang="en-US" altLang="zh-CN" sz="2000" dirty="0" smtClean="0">
                <a:solidFill>
                  <a:srgbClr val="002060"/>
                </a:solidFill>
                <a:latin typeface="Times New Roman" pitchFamily="18" charset="0"/>
                <a:ea typeface="微软雅黑" pitchFamily="34" charset="-122"/>
                <a:cs typeface="Times New Roman" pitchFamily="18" charset="0"/>
              </a:rPr>
              <a:t>12</a:t>
            </a:r>
            <a:r>
              <a:rPr lang="zh-CN" altLang="zh-CN" sz="2000" dirty="0" smtClean="0">
                <a:solidFill>
                  <a:srgbClr val="002060"/>
                </a:solidFill>
                <a:latin typeface="Times New Roman" pitchFamily="18" charset="0"/>
                <a:ea typeface="微软雅黑" pitchFamily="34" charset="-122"/>
                <a:cs typeface="Times New Roman" pitchFamily="18" charset="0"/>
              </a:rPr>
              <a:t>月</a:t>
            </a:r>
            <a:r>
              <a:rPr lang="en-US" altLang="zh-CN" sz="2000" dirty="0" smtClean="0">
                <a:solidFill>
                  <a:srgbClr val="002060"/>
                </a:solidFill>
                <a:latin typeface="Times New Roman" pitchFamily="18" charset="0"/>
                <a:ea typeface="微软雅黑" pitchFamily="34" charset="-122"/>
                <a:cs typeface="Times New Roman" pitchFamily="18" charset="0"/>
              </a:rPr>
              <a:t>22</a:t>
            </a:r>
            <a:r>
              <a:rPr lang="zh-CN" altLang="zh-CN" sz="2000" dirty="0" smtClean="0">
                <a:solidFill>
                  <a:srgbClr val="002060"/>
                </a:solidFill>
                <a:latin typeface="Times New Roman" pitchFamily="18" charset="0"/>
                <a:ea typeface="微软雅黑" pitchFamily="34" charset="-122"/>
                <a:cs typeface="Times New Roman" pitchFamily="18" charset="0"/>
              </a:rPr>
              <a:t>日起计算</a:t>
            </a:r>
          </a:p>
          <a:p>
            <a:pPr>
              <a:lnSpc>
                <a:spcPct val="140000"/>
              </a:lnSpc>
              <a:buFont typeface="Times New Roman" pitchFamily="18" charset="0"/>
              <a:buNone/>
            </a:pPr>
            <a:endParaRPr lang="en-US" altLang="zh-CN" sz="2000" dirty="0" smtClean="0">
              <a:solidFill>
                <a:srgbClr val="002060"/>
              </a:solidFill>
              <a:latin typeface="Times New Roman" pitchFamily="18" charset="0"/>
              <a:ea typeface="长城仿宋体" pitchFamily="49" charset="-122"/>
              <a:cs typeface="Times New Roman" pitchFamily="18" charset="0"/>
            </a:endParaRP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内容占位符 4"/>
          <p:cNvSpPr>
            <a:spLocks noGrp="1"/>
          </p:cNvSpPr>
          <p:nvPr>
            <p:ph idx="1"/>
          </p:nvPr>
        </p:nvSpPr>
        <p:spPr>
          <a:xfrm>
            <a:off x="457200" y="762000"/>
            <a:ext cx="8231188" cy="5364163"/>
          </a:xfrm>
        </p:spPr>
        <p:txBody>
          <a:bodyPr/>
          <a:lstStyle/>
          <a:p>
            <a:pPr>
              <a:lnSpc>
                <a:spcPct val="150000"/>
              </a:lnSpc>
            </a:pPr>
            <a:r>
              <a:rPr lang="zh-CN" altLang="en-US" sz="2600" b="1" dirty="0" smtClean="0">
                <a:solidFill>
                  <a:srgbClr val="002060"/>
                </a:solidFill>
                <a:latin typeface="Times New Roman" pitchFamily="18" charset="0"/>
                <a:ea typeface="微软雅黑" pitchFamily="34" charset="-122"/>
                <a:cs typeface="Times New Roman" pitchFamily="18" charset="0"/>
              </a:rPr>
              <a:t>（三）注册商标的续展、转让和使用许可</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a:lnSpc>
                <a:spcPct val="150000"/>
              </a:lnSpc>
            </a:pPr>
            <a:r>
              <a:rPr lang="en-US" altLang="zh-CN" sz="2400" b="1" dirty="0" smtClean="0">
                <a:solidFill>
                  <a:srgbClr val="002060"/>
                </a:solidFill>
                <a:latin typeface="Times New Roman" pitchFamily="18" charset="0"/>
                <a:ea typeface="长城仿宋体" pitchFamily="49" charset="-122"/>
                <a:cs typeface="Times New Roman" pitchFamily="18" charset="0"/>
              </a:rPr>
              <a:t>1</a:t>
            </a:r>
            <a:r>
              <a:rPr lang="zh-CN" altLang="en-US" sz="2400" b="1" dirty="0" smtClean="0">
                <a:solidFill>
                  <a:srgbClr val="002060"/>
                </a:solidFill>
                <a:latin typeface="Times New Roman" pitchFamily="18" charset="0"/>
                <a:ea typeface="长城仿宋体" pitchFamily="49" charset="-122"/>
                <a:cs typeface="Times New Roman" pitchFamily="18" charset="0"/>
              </a:rPr>
              <a:t>．</a:t>
            </a:r>
            <a:r>
              <a:rPr lang="en-US" altLang="zh-CN" sz="2400" b="1" dirty="0" smtClean="0">
                <a:solidFill>
                  <a:srgbClr val="002060"/>
                </a:solidFill>
                <a:latin typeface="Times New Roman" pitchFamily="18" charset="0"/>
                <a:ea typeface="长城仿宋体" pitchFamily="49" charset="-122"/>
                <a:cs typeface="Times New Roman" pitchFamily="18" charset="0"/>
              </a:rPr>
              <a:t> </a:t>
            </a:r>
            <a:r>
              <a:rPr lang="zh-CN" altLang="en-US" sz="2400" b="1" dirty="0" smtClean="0">
                <a:solidFill>
                  <a:srgbClr val="002060"/>
                </a:solidFill>
                <a:latin typeface="Times New Roman" pitchFamily="18" charset="0"/>
                <a:ea typeface="长城仿宋体" pitchFamily="49" charset="-122"/>
                <a:cs typeface="Times New Roman" pitchFamily="18" charset="0"/>
              </a:rPr>
              <a:t>续展的期限和宽限期</a:t>
            </a:r>
          </a:p>
          <a:p>
            <a:pPr>
              <a:lnSpc>
                <a:spcPct val="150000"/>
              </a:lnSpc>
            </a:pPr>
            <a:r>
              <a:rPr lang="en-US" altLang="zh-CN" sz="2200" b="1" dirty="0" smtClean="0">
                <a:solidFill>
                  <a:srgbClr val="002060"/>
                </a:solidFill>
                <a:latin typeface="Times New Roman" pitchFamily="18" charset="0"/>
                <a:ea typeface="长城仿宋体" pitchFamily="49" charset="-122"/>
                <a:cs typeface="Times New Roman" pitchFamily="18" charset="0"/>
              </a:rPr>
              <a:t>《</a:t>
            </a:r>
            <a:r>
              <a:rPr lang="zh-CN" altLang="en-US" sz="2200" b="1" dirty="0" smtClean="0">
                <a:solidFill>
                  <a:srgbClr val="002060"/>
                </a:solidFill>
                <a:latin typeface="Times New Roman" pitchFamily="18" charset="0"/>
                <a:ea typeface="长城仿宋体" pitchFamily="49" charset="-122"/>
                <a:cs typeface="Times New Roman" pitchFamily="18" charset="0"/>
              </a:rPr>
              <a:t>商标法</a:t>
            </a:r>
            <a:r>
              <a:rPr lang="en-US" altLang="zh-CN" sz="2200" b="1" dirty="0" smtClean="0">
                <a:solidFill>
                  <a:srgbClr val="002060"/>
                </a:solidFill>
                <a:latin typeface="Times New Roman" pitchFamily="18" charset="0"/>
                <a:ea typeface="长城仿宋体" pitchFamily="49" charset="-122"/>
                <a:cs typeface="Times New Roman" pitchFamily="18" charset="0"/>
              </a:rPr>
              <a:t>》</a:t>
            </a:r>
            <a:r>
              <a:rPr lang="zh-CN" altLang="en-US" sz="2200" b="1" dirty="0" smtClean="0">
                <a:solidFill>
                  <a:srgbClr val="002060"/>
                </a:solidFill>
                <a:latin typeface="Times New Roman" pitchFamily="18" charset="0"/>
                <a:ea typeface="长城仿宋体" pitchFamily="49" charset="-122"/>
                <a:cs typeface="Times New Roman" pitchFamily="18" charset="0"/>
              </a:rPr>
              <a:t>第</a:t>
            </a:r>
            <a:r>
              <a:rPr lang="en-US" altLang="zh-CN" sz="2200" b="1" dirty="0" smtClean="0">
                <a:solidFill>
                  <a:srgbClr val="002060"/>
                </a:solidFill>
                <a:latin typeface="Times New Roman" pitchFamily="18" charset="0"/>
                <a:ea typeface="长城仿宋体" pitchFamily="49" charset="-122"/>
                <a:cs typeface="Times New Roman" pitchFamily="18" charset="0"/>
              </a:rPr>
              <a:t>40</a:t>
            </a:r>
            <a:r>
              <a:rPr lang="zh-CN" altLang="en-US" sz="2200" b="1" dirty="0" smtClean="0">
                <a:solidFill>
                  <a:srgbClr val="002060"/>
                </a:solidFill>
                <a:latin typeface="Times New Roman" pitchFamily="18" charset="0"/>
                <a:ea typeface="长城仿宋体" pitchFamily="49" charset="-122"/>
                <a:cs typeface="Times New Roman" pitchFamily="18" charset="0"/>
              </a:rPr>
              <a:t>条：</a:t>
            </a:r>
            <a:r>
              <a:rPr lang="zh-CN" altLang="en-US" sz="2200" dirty="0" smtClean="0">
                <a:solidFill>
                  <a:srgbClr val="002060"/>
                </a:solidFill>
                <a:latin typeface="Times New Roman" pitchFamily="18" charset="0"/>
                <a:ea typeface="长城仿宋体" pitchFamily="49" charset="-122"/>
                <a:cs typeface="Times New Roman" pitchFamily="18" charset="0"/>
              </a:rPr>
              <a:t>注册商标有效期满，需要继续使用的，商标注册人应当在期满前十二个月内按照规定办理续展手续；在此期间未能办理的，可以给予六个月的宽展期。每次续展注册的有效期为十年，自该商标上一届有效期满次日起计算。期满未办理续展手续的，注销其注册商标。</a:t>
            </a:r>
            <a:endParaRPr lang="en-US" altLang="zh-CN" sz="2200"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zh-CN" altLang="en-US" sz="2200" dirty="0" smtClean="0">
                <a:solidFill>
                  <a:srgbClr val="002060"/>
                </a:solidFill>
                <a:latin typeface="Times New Roman" pitchFamily="18" charset="0"/>
                <a:ea typeface="长城仿宋体" pitchFamily="49" charset="-122"/>
                <a:cs typeface="Times New Roman" pitchFamily="18" charset="0"/>
              </a:rPr>
              <a:t>商标局应当对续展注册的商标予以公告。</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内容占位符 4"/>
          <p:cNvSpPr>
            <a:spLocks noGrp="1"/>
          </p:cNvSpPr>
          <p:nvPr>
            <p:ph idx="1"/>
          </p:nvPr>
        </p:nvSpPr>
        <p:spPr>
          <a:xfrm>
            <a:off x="457200" y="914400"/>
            <a:ext cx="8231188" cy="5211763"/>
          </a:xfrm>
        </p:spPr>
        <p:txBody>
          <a:bodyPr/>
          <a:lstStyle/>
          <a:p>
            <a:pPr>
              <a:lnSpc>
                <a:spcPct val="150000"/>
              </a:lnSpc>
              <a:spcBef>
                <a:spcPts val="1800"/>
              </a:spcBef>
            </a:pPr>
            <a:r>
              <a:rPr lang="en-US" altLang="zh-CN" sz="2000" b="1" dirty="0" smtClean="0">
                <a:solidFill>
                  <a:srgbClr val="002060"/>
                </a:solidFill>
                <a:latin typeface="Times New Roman" pitchFamily="18" charset="0"/>
                <a:ea typeface="微软雅黑" pitchFamily="34" charset="-122"/>
                <a:cs typeface="Times New Roman" pitchFamily="18" charset="0"/>
              </a:rPr>
              <a:t>【2013</a:t>
            </a:r>
            <a:r>
              <a:rPr lang="zh-CN" altLang="en-US" sz="2000" b="1" dirty="0" smtClean="0">
                <a:solidFill>
                  <a:srgbClr val="002060"/>
                </a:solidFill>
                <a:latin typeface="Times New Roman" pitchFamily="18" charset="0"/>
                <a:ea typeface="微软雅黑" pitchFamily="34" charset="-122"/>
                <a:cs typeface="Times New Roman" pitchFamily="18" charset="0"/>
              </a:rPr>
              <a:t>年第</a:t>
            </a:r>
            <a:r>
              <a:rPr lang="en-US" altLang="zh-CN" sz="2000" b="1" dirty="0" smtClean="0">
                <a:solidFill>
                  <a:srgbClr val="002060"/>
                </a:solidFill>
                <a:latin typeface="Times New Roman" pitchFamily="18" charset="0"/>
                <a:ea typeface="微软雅黑" pitchFamily="34" charset="-122"/>
                <a:cs typeface="Times New Roman" pitchFamily="18" charset="0"/>
              </a:rPr>
              <a:t>64</a:t>
            </a:r>
            <a:r>
              <a:rPr lang="zh-CN" altLang="en-US" sz="2000" b="1" dirty="0" smtClean="0">
                <a:solidFill>
                  <a:srgbClr val="002060"/>
                </a:solidFill>
                <a:latin typeface="Times New Roman" pitchFamily="18" charset="0"/>
                <a:ea typeface="微软雅黑" pitchFamily="34" charset="-122"/>
                <a:cs typeface="Times New Roman" pitchFamily="18" charset="0"/>
              </a:rPr>
              <a:t>题</a:t>
            </a:r>
            <a:r>
              <a:rPr lang="en-US" altLang="zh-CN" sz="2000" b="1" dirty="0" smtClean="0">
                <a:solidFill>
                  <a:srgbClr val="002060"/>
                </a:solidFill>
                <a:latin typeface="Times New Roman" pitchFamily="18" charset="0"/>
                <a:ea typeface="微软雅黑" pitchFamily="34" charset="-122"/>
                <a:cs typeface="Times New Roman" pitchFamily="18" charset="0"/>
              </a:rPr>
              <a:t>】</a:t>
            </a:r>
            <a:r>
              <a:rPr lang="zh-CN" altLang="en-US" sz="2000" dirty="0" smtClean="0">
                <a:solidFill>
                  <a:srgbClr val="002060"/>
                </a:solidFill>
                <a:latin typeface="Times New Roman" pitchFamily="18" charset="0"/>
                <a:ea typeface="微软雅黑" pitchFamily="34" charset="-122"/>
                <a:cs typeface="Times New Roman" pitchFamily="18" charset="0"/>
              </a:rPr>
              <a:t>根据商标法及相关规定，下列关于注册商标有效期的哪些说法是正确的？</a:t>
            </a:r>
          </a:p>
          <a:p>
            <a:pPr>
              <a:lnSpc>
                <a:spcPct val="150000"/>
              </a:lnSpc>
            </a:pPr>
            <a:r>
              <a:rPr lang="en-US" altLang="zh-CN" sz="2000" dirty="0" smtClean="0">
                <a:solidFill>
                  <a:srgbClr val="002060"/>
                </a:solidFill>
                <a:latin typeface="Times New Roman" pitchFamily="18" charset="0"/>
                <a:ea typeface="微软雅黑" pitchFamily="34" charset="-122"/>
                <a:cs typeface="Times New Roman" pitchFamily="18" charset="0"/>
              </a:rPr>
              <a:t>A</a:t>
            </a:r>
            <a:r>
              <a:rPr lang="zh-CN" altLang="en-US" sz="2000" dirty="0" smtClean="0">
                <a:solidFill>
                  <a:srgbClr val="002060"/>
                </a:solidFill>
                <a:latin typeface="Times New Roman" pitchFamily="18" charset="0"/>
                <a:ea typeface="微软雅黑" pitchFamily="34" charset="-122"/>
                <a:cs typeface="Times New Roman" pitchFamily="18" charset="0"/>
              </a:rPr>
              <a:t>．商品注册商标的有效期为</a:t>
            </a:r>
            <a:r>
              <a:rPr lang="en-US" altLang="zh-CN" sz="2000" dirty="0" smtClean="0">
                <a:solidFill>
                  <a:srgbClr val="002060"/>
                </a:solidFill>
                <a:latin typeface="Times New Roman" pitchFamily="18" charset="0"/>
                <a:ea typeface="微软雅黑" pitchFamily="34" charset="-122"/>
                <a:cs typeface="Times New Roman" pitchFamily="18" charset="0"/>
              </a:rPr>
              <a:t>15</a:t>
            </a:r>
            <a:r>
              <a:rPr lang="zh-CN" altLang="en-US" sz="2000" dirty="0" smtClean="0">
                <a:solidFill>
                  <a:srgbClr val="002060"/>
                </a:solidFill>
                <a:latin typeface="Times New Roman" pitchFamily="18" charset="0"/>
                <a:ea typeface="微软雅黑" pitchFamily="34" charset="-122"/>
                <a:cs typeface="Times New Roman" pitchFamily="18" charset="0"/>
              </a:rPr>
              <a:t>年，期满可以续展</a:t>
            </a:r>
          </a:p>
          <a:p>
            <a:pPr>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B</a:t>
            </a:r>
            <a:r>
              <a:rPr lang="zh-CN" altLang="en-US" sz="2000" dirty="0" smtClean="0">
                <a:solidFill>
                  <a:srgbClr val="C00000"/>
                </a:solidFill>
                <a:latin typeface="Times New Roman" pitchFamily="18" charset="0"/>
                <a:ea typeface="微软雅黑" pitchFamily="34" charset="-122"/>
                <a:cs typeface="Times New Roman" pitchFamily="18" charset="0"/>
              </a:rPr>
              <a:t>．服务注册商标的有效期为</a:t>
            </a:r>
            <a:r>
              <a:rPr lang="en-US" altLang="zh-CN" sz="2000" dirty="0" smtClean="0">
                <a:solidFill>
                  <a:srgbClr val="C00000"/>
                </a:solidFill>
                <a:latin typeface="Times New Roman" pitchFamily="18" charset="0"/>
                <a:ea typeface="微软雅黑" pitchFamily="34" charset="-122"/>
                <a:cs typeface="Times New Roman" pitchFamily="18" charset="0"/>
              </a:rPr>
              <a:t>10</a:t>
            </a:r>
            <a:r>
              <a:rPr lang="zh-CN" altLang="en-US" sz="2000" dirty="0" smtClean="0">
                <a:solidFill>
                  <a:srgbClr val="C00000"/>
                </a:solidFill>
                <a:latin typeface="Times New Roman" pitchFamily="18" charset="0"/>
                <a:ea typeface="微软雅黑" pitchFamily="34" charset="-122"/>
                <a:cs typeface="Times New Roman" pitchFamily="18" charset="0"/>
              </a:rPr>
              <a:t>年，期满可以续展</a:t>
            </a:r>
          </a:p>
          <a:p>
            <a:pPr>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C</a:t>
            </a:r>
            <a:r>
              <a:rPr lang="zh-CN" altLang="en-US" sz="2000" dirty="0" smtClean="0">
                <a:solidFill>
                  <a:srgbClr val="C00000"/>
                </a:solidFill>
                <a:latin typeface="Times New Roman" pitchFamily="18" charset="0"/>
                <a:ea typeface="微软雅黑" pitchFamily="34" charset="-122"/>
                <a:cs typeface="Times New Roman" pitchFamily="18" charset="0"/>
              </a:rPr>
              <a:t>．注册商标的每次续展注册有效期为</a:t>
            </a:r>
            <a:r>
              <a:rPr lang="en-US" altLang="zh-CN" sz="2000" dirty="0" smtClean="0">
                <a:solidFill>
                  <a:srgbClr val="C00000"/>
                </a:solidFill>
                <a:latin typeface="Times New Roman" pitchFamily="18" charset="0"/>
                <a:ea typeface="微软雅黑" pitchFamily="34" charset="-122"/>
                <a:cs typeface="Times New Roman" pitchFamily="18" charset="0"/>
              </a:rPr>
              <a:t>10</a:t>
            </a:r>
            <a:r>
              <a:rPr lang="zh-CN" altLang="en-US" sz="2000" dirty="0" smtClean="0">
                <a:solidFill>
                  <a:srgbClr val="C00000"/>
                </a:solidFill>
                <a:latin typeface="Times New Roman" pitchFamily="18" charset="0"/>
                <a:ea typeface="微软雅黑" pitchFamily="34" charset="-122"/>
                <a:cs typeface="Times New Roman" pitchFamily="18" charset="0"/>
              </a:rPr>
              <a:t>年</a:t>
            </a:r>
          </a:p>
          <a:p>
            <a:pPr>
              <a:lnSpc>
                <a:spcPct val="150000"/>
              </a:lnSpc>
            </a:pPr>
            <a:r>
              <a:rPr lang="en-US" altLang="zh-CN" sz="2000" dirty="0" smtClean="0">
                <a:solidFill>
                  <a:srgbClr val="002060"/>
                </a:solidFill>
                <a:latin typeface="Times New Roman" pitchFamily="18" charset="0"/>
                <a:ea typeface="微软雅黑" pitchFamily="34" charset="-122"/>
                <a:cs typeface="Times New Roman" pitchFamily="18" charset="0"/>
              </a:rPr>
              <a:t>D</a:t>
            </a:r>
            <a:r>
              <a:rPr lang="zh-CN" altLang="en-US" sz="2000" dirty="0" smtClean="0">
                <a:solidFill>
                  <a:srgbClr val="002060"/>
                </a:solidFill>
                <a:latin typeface="Times New Roman" pitchFamily="18" charset="0"/>
                <a:ea typeface="微软雅黑" pitchFamily="34" charset="-122"/>
                <a:cs typeface="Times New Roman" pitchFamily="18" charset="0"/>
              </a:rPr>
              <a:t>．注册商标续展注册最多不得超过</a:t>
            </a:r>
            <a:r>
              <a:rPr lang="en-US" altLang="zh-CN" sz="2000" dirty="0" smtClean="0">
                <a:solidFill>
                  <a:srgbClr val="002060"/>
                </a:solidFill>
                <a:latin typeface="Times New Roman" pitchFamily="18" charset="0"/>
                <a:ea typeface="微软雅黑" pitchFamily="34" charset="-122"/>
                <a:cs typeface="Times New Roman" pitchFamily="18" charset="0"/>
              </a:rPr>
              <a:t>5</a:t>
            </a:r>
            <a:r>
              <a:rPr lang="zh-CN" altLang="en-US" sz="2000" dirty="0" smtClean="0">
                <a:solidFill>
                  <a:srgbClr val="002060"/>
                </a:solidFill>
                <a:latin typeface="Times New Roman" pitchFamily="18" charset="0"/>
                <a:ea typeface="微软雅黑" pitchFamily="34" charset="-122"/>
                <a:cs typeface="Times New Roman" pitchFamily="18" charset="0"/>
              </a:rPr>
              <a:t>次</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p:cNvSpPr>
            <a:spLocks noGrp="1"/>
          </p:cNvSpPr>
          <p:nvPr>
            <p:ph idx="1"/>
          </p:nvPr>
        </p:nvSpPr>
        <p:spPr>
          <a:xfrm>
            <a:off x="457200" y="762000"/>
            <a:ext cx="8231188" cy="5364163"/>
          </a:xfrm>
        </p:spPr>
        <p:txBody>
          <a:bodyPr>
            <a:normAutofit/>
          </a:bodyPr>
          <a:lstStyle/>
          <a:p>
            <a:pPr>
              <a:lnSpc>
                <a:spcPct val="130000"/>
              </a:lnSpc>
            </a:pPr>
            <a:r>
              <a:rPr lang="en-US" altLang="zh-CN" sz="2800" b="1" dirty="0" smtClean="0">
                <a:solidFill>
                  <a:srgbClr val="002060"/>
                </a:solidFill>
                <a:latin typeface="Times New Roman" pitchFamily="18" charset="0"/>
                <a:ea typeface="长城仿宋体" pitchFamily="49" charset="-122"/>
                <a:cs typeface="Times New Roman" pitchFamily="18" charset="0"/>
              </a:rPr>
              <a:t>2</a:t>
            </a:r>
            <a:r>
              <a:rPr lang="zh-CN" altLang="en-US" sz="2800" b="1" dirty="0" smtClean="0">
                <a:solidFill>
                  <a:srgbClr val="002060"/>
                </a:solidFill>
                <a:latin typeface="Times New Roman" pitchFamily="18" charset="0"/>
                <a:ea typeface="长城仿宋体" pitchFamily="49" charset="-122"/>
                <a:cs typeface="Times New Roman" pitchFamily="18" charset="0"/>
              </a:rPr>
              <a:t>．</a:t>
            </a:r>
            <a:r>
              <a:rPr lang="en-US" altLang="zh-CN" sz="2800" b="1" dirty="0" smtClean="0">
                <a:solidFill>
                  <a:srgbClr val="002060"/>
                </a:solidFill>
                <a:latin typeface="Times New Roman" pitchFamily="18" charset="0"/>
                <a:ea typeface="长城仿宋体" pitchFamily="49" charset="-122"/>
                <a:cs typeface="Times New Roman" pitchFamily="18" charset="0"/>
              </a:rPr>
              <a:t> </a:t>
            </a:r>
            <a:r>
              <a:rPr lang="zh-CN" altLang="en-US" sz="2800" b="1" dirty="0" smtClean="0">
                <a:solidFill>
                  <a:srgbClr val="002060"/>
                </a:solidFill>
                <a:latin typeface="Times New Roman" pitchFamily="18" charset="0"/>
                <a:ea typeface="长城仿宋体" pitchFamily="49" charset="-122"/>
                <a:cs typeface="Times New Roman" pitchFamily="18" charset="0"/>
              </a:rPr>
              <a:t>转让</a:t>
            </a:r>
            <a:endParaRPr lang="en-US" altLang="zh-CN" sz="2800" b="1" dirty="0" smtClean="0">
              <a:solidFill>
                <a:srgbClr val="002060"/>
              </a:solidFill>
              <a:latin typeface="Times New Roman" pitchFamily="18" charset="0"/>
              <a:ea typeface="长城仿宋体" pitchFamily="49" charset="-122"/>
              <a:cs typeface="Times New Roman" pitchFamily="18" charset="0"/>
            </a:endParaRPr>
          </a:p>
          <a:p>
            <a:pPr>
              <a:lnSpc>
                <a:spcPct val="130000"/>
              </a:lnSpc>
            </a:pPr>
            <a:r>
              <a:rPr lang="en-US" altLang="zh-CN" sz="2200" b="1" dirty="0" smtClean="0">
                <a:solidFill>
                  <a:srgbClr val="002060"/>
                </a:solidFill>
                <a:latin typeface="Times New Roman" pitchFamily="18" charset="0"/>
                <a:ea typeface="长城仿宋体" pitchFamily="49" charset="-122"/>
                <a:cs typeface="Times New Roman" pitchFamily="18" charset="0"/>
              </a:rPr>
              <a:t>《</a:t>
            </a:r>
            <a:r>
              <a:rPr lang="zh-CN" altLang="en-US" sz="2200" b="1" dirty="0" smtClean="0">
                <a:solidFill>
                  <a:srgbClr val="002060"/>
                </a:solidFill>
                <a:latin typeface="Times New Roman" pitchFamily="18" charset="0"/>
                <a:ea typeface="长城仿宋体" pitchFamily="49" charset="-122"/>
                <a:cs typeface="Times New Roman" pitchFamily="18" charset="0"/>
              </a:rPr>
              <a:t>商标法</a:t>
            </a:r>
            <a:r>
              <a:rPr lang="en-US" altLang="zh-CN" sz="2200" b="1" dirty="0" smtClean="0">
                <a:solidFill>
                  <a:srgbClr val="002060"/>
                </a:solidFill>
                <a:latin typeface="Times New Roman" pitchFamily="18" charset="0"/>
                <a:ea typeface="长城仿宋体" pitchFamily="49" charset="-122"/>
                <a:cs typeface="Times New Roman" pitchFamily="18" charset="0"/>
              </a:rPr>
              <a:t>》</a:t>
            </a:r>
            <a:r>
              <a:rPr lang="zh-CN" altLang="en-US" sz="2200" b="1" dirty="0" smtClean="0">
                <a:solidFill>
                  <a:srgbClr val="002060"/>
                </a:solidFill>
                <a:latin typeface="Times New Roman" pitchFamily="18" charset="0"/>
                <a:ea typeface="长城仿宋体" pitchFamily="49" charset="-122"/>
                <a:cs typeface="Times New Roman" pitchFamily="18" charset="0"/>
              </a:rPr>
              <a:t>第</a:t>
            </a:r>
            <a:r>
              <a:rPr lang="en-US" altLang="zh-CN" sz="2200" b="1" dirty="0" smtClean="0">
                <a:solidFill>
                  <a:srgbClr val="002060"/>
                </a:solidFill>
                <a:latin typeface="Times New Roman" pitchFamily="18" charset="0"/>
                <a:ea typeface="长城仿宋体" pitchFamily="49" charset="-122"/>
                <a:cs typeface="Times New Roman" pitchFamily="18" charset="0"/>
              </a:rPr>
              <a:t>42</a:t>
            </a:r>
            <a:r>
              <a:rPr lang="zh-CN" altLang="en-US" sz="2200" b="1" dirty="0" smtClean="0">
                <a:solidFill>
                  <a:srgbClr val="002060"/>
                </a:solidFill>
                <a:latin typeface="Times New Roman" pitchFamily="18" charset="0"/>
                <a:ea typeface="长城仿宋体" pitchFamily="49" charset="-122"/>
                <a:cs typeface="Times New Roman" pitchFamily="18" charset="0"/>
              </a:rPr>
              <a:t>条：</a:t>
            </a:r>
            <a:r>
              <a:rPr lang="zh-CN" altLang="en-US" sz="2200" dirty="0" smtClean="0">
                <a:solidFill>
                  <a:srgbClr val="002060"/>
                </a:solidFill>
                <a:latin typeface="Times New Roman" pitchFamily="18" charset="0"/>
                <a:ea typeface="长城仿宋体" pitchFamily="49" charset="-122"/>
                <a:cs typeface="Times New Roman" pitchFamily="18" charset="0"/>
              </a:rPr>
              <a:t>转让注册商标的，转让人和受让人应当签订转让协议，并共同向商标局提出申请。受让人应当保证使用该注册商标的商品质量。</a:t>
            </a:r>
            <a:endParaRPr lang="en-US" altLang="zh-CN" sz="2200" dirty="0" smtClean="0">
              <a:solidFill>
                <a:srgbClr val="002060"/>
              </a:solidFill>
              <a:latin typeface="Times New Roman" pitchFamily="18" charset="0"/>
              <a:ea typeface="长城仿宋体" pitchFamily="49" charset="-122"/>
              <a:cs typeface="Times New Roman" pitchFamily="18" charset="0"/>
            </a:endParaRPr>
          </a:p>
          <a:p>
            <a:pPr>
              <a:lnSpc>
                <a:spcPct val="130000"/>
              </a:lnSpc>
            </a:pPr>
            <a:r>
              <a:rPr lang="zh-CN" altLang="en-US" sz="2200" dirty="0" smtClean="0">
                <a:solidFill>
                  <a:srgbClr val="002060"/>
                </a:solidFill>
                <a:latin typeface="Times New Roman" pitchFamily="18" charset="0"/>
                <a:ea typeface="长城仿宋体" pitchFamily="49" charset="-122"/>
                <a:cs typeface="Times New Roman" pitchFamily="18" charset="0"/>
              </a:rPr>
              <a:t>转让注册商标的，商标注册人对其在同一种商品上注册的近似的商标，或者在类似商品上注册的相同或者近似的商标，应当一并转让。</a:t>
            </a:r>
            <a:endParaRPr lang="en-US" altLang="zh-CN" sz="2200" dirty="0" smtClean="0">
              <a:solidFill>
                <a:srgbClr val="002060"/>
              </a:solidFill>
              <a:latin typeface="Times New Roman" pitchFamily="18" charset="0"/>
              <a:ea typeface="长城仿宋体" pitchFamily="49" charset="-122"/>
              <a:cs typeface="Times New Roman" pitchFamily="18" charset="0"/>
            </a:endParaRPr>
          </a:p>
          <a:p>
            <a:pPr>
              <a:lnSpc>
                <a:spcPct val="130000"/>
              </a:lnSpc>
            </a:pPr>
            <a:r>
              <a:rPr lang="zh-CN" altLang="en-US" sz="2200" dirty="0" smtClean="0">
                <a:solidFill>
                  <a:srgbClr val="002060"/>
                </a:solidFill>
                <a:latin typeface="Times New Roman" pitchFamily="18" charset="0"/>
                <a:ea typeface="长城仿宋体" pitchFamily="49" charset="-122"/>
                <a:cs typeface="Times New Roman" pitchFamily="18" charset="0"/>
              </a:rPr>
              <a:t>对容易导致混淆或者有其他不良影响的转让，商标局不予核准，书面通知申请人并说明理由。</a:t>
            </a:r>
            <a:endParaRPr lang="en-US" altLang="zh-CN" sz="2200" dirty="0" smtClean="0">
              <a:solidFill>
                <a:srgbClr val="002060"/>
              </a:solidFill>
              <a:latin typeface="Times New Roman" pitchFamily="18" charset="0"/>
              <a:ea typeface="长城仿宋体" pitchFamily="49" charset="-122"/>
              <a:cs typeface="Times New Roman" pitchFamily="18" charset="0"/>
            </a:endParaRPr>
          </a:p>
          <a:p>
            <a:pPr>
              <a:lnSpc>
                <a:spcPct val="130000"/>
              </a:lnSpc>
            </a:pPr>
            <a:r>
              <a:rPr lang="zh-CN" altLang="en-US" sz="2200" dirty="0" smtClean="0">
                <a:solidFill>
                  <a:srgbClr val="002060"/>
                </a:solidFill>
                <a:latin typeface="Times New Roman" pitchFamily="18" charset="0"/>
                <a:ea typeface="长城仿宋体" pitchFamily="49" charset="-122"/>
                <a:cs typeface="Times New Roman" pitchFamily="18" charset="0"/>
              </a:rPr>
              <a:t>转让注册商标经核准后，予以公告。受让人自公告之日起享有商标专用权。</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内容占位符 4"/>
          <p:cNvSpPr>
            <a:spLocks noGrp="1"/>
          </p:cNvSpPr>
          <p:nvPr>
            <p:ph idx="1"/>
          </p:nvPr>
        </p:nvSpPr>
        <p:spPr>
          <a:xfrm>
            <a:off x="457200" y="990600"/>
            <a:ext cx="8231188" cy="5135563"/>
          </a:xfrm>
        </p:spPr>
        <p:txBody>
          <a:bodyPr/>
          <a:lstStyle/>
          <a:p>
            <a:pPr>
              <a:lnSpc>
                <a:spcPct val="135000"/>
              </a:lnSpc>
            </a:pPr>
            <a:r>
              <a:rPr lang="en-US" altLang="zh-CN" sz="2000" b="1" dirty="0" smtClean="0">
                <a:solidFill>
                  <a:srgbClr val="002060"/>
                </a:solidFill>
                <a:latin typeface="Times New Roman" pitchFamily="18" charset="0"/>
                <a:ea typeface="微软雅黑" pitchFamily="34" charset="-122"/>
                <a:cs typeface="Times New Roman" pitchFamily="18" charset="0"/>
              </a:rPr>
              <a:t>【2010</a:t>
            </a:r>
            <a:r>
              <a:rPr lang="zh-CN" altLang="en-US" sz="2000" b="1" dirty="0" smtClean="0">
                <a:solidFill>
                  <a:srgbClr val="002060"/>
                </a:solidFill>
                <a:latin typeface="Times New Roman" pitchFamily="18" charset="0"/>
                <a:ea typeface="微软雅黑" pitchFamily="34" charset="-122"/>
                <a:cs typeface="Times New Roman" pitchFamily="18" charset="0"/>
              </a:rPr>
              <a:t>年第</a:t>
            </a:r>
            <a:r>
              <a:rPr lang="en-US" altLang="zh-CN" sz="2000" b="1" dirty="0" smtClean="0">
                <a:solidFill>
                  <a:srgbClr val="002060"/>
                </a:solidFill>
                <a:latin typeface="Times New Roman" pitchFamily="18" charset="0"/>
                <a:ea typeface="微软雅黑" pitchFamily="34" charset="-122"/>
                <a:cs typeface="Times New Roman" pitchFamily="18" charset="0"/>
              </a:rPr>
              <a:t>62</a:t>
            </a:r>
            <a:r>
              <a:rPr lang="zh-CN" altLang="en-US" sz="2000" b="1" dirty="0" smtClean="0">
                <a:solidFill>
                  <a:srgbClr val="002060"/>
                </a:solidFill>
                <a:latin typeface="Times New Roman" pitchFamily="18" charset="0"/>
                <a:ea typeface="微软雅黑" pitchFamily="34" charset="-122"/>
                <a:cs typeface="Times New Roman" pitchFamily="18" charset="0"/>
              </a:rPr>
              <a:t>题</a:t>
            </a:r>
            <a:r>
              <a:rPr lang="en-US" altLang="zh-CN" sz="2000" b="1" dirty="0" smtClean="0">
                <a:solidFill>
                  <a:srgbClr val="002060"/>
                </a:solidFill>
                <a:latin typeface="Times New Roman" pitchFamily="18" charset="0"/>
                <a:ea typeface="微软雅黑" pitchFamily="34" charset="-122"/>
                <a:cs typeface="Times New Roman" pitchFamily="18" charset="0"/>
              </a:rPr>
              <a:t>】</a:t>
            </a:r>
            <a:r>
              <a:rPr lang="zh-CN" altLang="en-US" sz="2000" dirty="0" smtClean="0">
                <a:solidFill>
                  <a:srgbClr val="002060"/>
                </a:solidFill>
                <a:latin typeface="Times New Roman" pitchFamily="18" charset="0"/>
                <a:ea typeface="微软雅黑" pitchFamily="34" charset="-122"/>
                <a:cs typeface="Times New Roman" pitchFamily="18" charset="0"/>
              </a:rPr>
              <a:t>根据商标法及相关规定，下列关于转让注册商标的说法哪些是正确的？</a:t>
            </a:r>
          </a:p>
          <a:p>
            <a:pPr>
              <a:lnSpc>
                <a:spcPct val="135000"/>
              </a:lnSpc>
            </a:pPr>
            <a:r>
              <a:rPr lang="en-US" altLang="zh-CN" sz="2000" dirty="0" smtClean="0">
                <a:solidFill>
                  <a:srgbClr val="C00000"/>
                </a:solidFill>
                <a:latin typeface="Times New Roman" pitchFamily="18" charset="0"/>
                <a:ea typeface="微软雅黑" pitchFamily="34" charset="-122"/>
                <a:cs typeface="Times New Roman" pitchFamily="18" charset="0"/>
              </a:rPr>
              <a:t>A</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en-US" altLang="zh-CN" sz="2000" dirty="0" smtClean="0">
                <a:solidFill>
                  <a:srgbClr val="C00000"/>
                </a:solidFill>
                <a:latin typeface="Times New Roman" pitchFamily="18" charset="0"/>
                <a:ea typeface="微软雅黑" pitchFamily="34" charset="-122"/>
                <a:cs typeface="Times New Roman" pitchFamily="18" charset="0"/>
              </a:rPr>
              <a:t> </a:t>
            </a:r>
            <a:r>
              <a:rPr lang="zh-CN" altLang="en-US" sz="2000" dirty="0" smtClean="0">
                <a:solidFill>
                  <a:srgbClr val="C00000"/>
                </a:solidFill>
                <a:latin typeface="Times New Roman" pitchFamily="18" charset="0"/>
                <a:ea typeface="微软雅黑" pitchFamily="34" charset="-122"/>
                <a:cs typeface="Times New Roman" pitchFamily="18" charset="0"/>
              </a:rPr>
              <a:t>转让人和受让人应当签订转让协议</a:t>
            </a:r>
          </a:p>
          <a:p>
            <a:pPr>
              <a:lnSpc>
                <a:spcPct val="135000"/>
              </a:lnSpc>
            </a:pPr>
            <a:r>
              <a:rPr lang="en-US" altLang="zh-CN" sz="2000" dirty="0" smtClean="0">
                <a:solidFill>
                  <a:srgbClr val="C00000"/>
                </a:solidFill>
                <a:latin typeface="Times New Roman" pitchFamily="18" charset="0"/>
                <a:ea typeface="微软雅黑" pitchFamily="34" charset="-122"/>
                <a:cs typeface="Times New Roman" pitchFamily="18" charset="0"/>
              </a:rPr>
              <a:t>B</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en-US" altLang="zh-CN" sz="2000" dirty="0" smtClean="0">
                <a:solidFill>
                  <a:srgbClr val="C00000"/>
                </a:solidFill>
                <a:latin typeface="Times New Roman" pitchFamily="18" charset="0"/>
                <a:ea typeface="微软雅黑" pitchFamily="34" charset="-122"/>
                <a:cs typeface="Times New Roman" pitchFamily="18" charset="0"/>
              </a:rPr>
              <a:t> </a:t>
            </a:r>
            <a:r>
              <a:rPr lang="zh-CN" altLang="en-US" sz="2000" dirty="0" smtClean="0">
                <a:solidFill>
                  <a:srgbClr val="C00000"/>
                </a:solidFill>
                <a:latin typeface="Times New Roman" pitchFamily="18" charset="0"/>
                <a:ea typeface="微软雅黑" pitchFamily="34" charset="-122"/>
                <a:cs typeface="Times New Roman" pitchFamily="18" charset="0"/>
              </a:rPr>
              <a:t>转让人和受让人应当向商标局提交转让注册商标申请书</a:t>
            </a:r>
          </a:p>
          <a:p>
            <a:pPr>
              <a:lnSpc>
                <a:spcPct val="135000"/>
              </a:lnSpc>
            </a:pPr>
            <a:r>
              <a:rPr lang="en-US" altLang="zh-CN" sz="2000" dirty="0" smtClean="0">
                <a:solidFill>
                  <a:srgbClr val="C00000"/>
                </a:solidFill>
                <a:latin typeface="Times New Roman" pitchFamily="18" charset="0"/>
                <a:ea typeface="微软雅黑" pitchFamily="34" charset="-122"/>
                <a:cs typeface="Times New Roman" pitchFamily="18" charset="0"/>
              </a:rPr>
              <a:t>C</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en-US" altLang="zh-CN" sz="2000" dirty="0" smtClean="0">
                <a:solidFill>
                  <a:srgbClr val="C00000"/>
                </a:solidFill>
                <a:latin typeface="Times New Roman" pitchFamily="18" charset="0"/>
                <a:ea typeface="微软雅黑" pitchFamily="34" charset="-122"/>
                <a:cs typeface="Times New Roman" pitchFamily="18" charset="0"/>
              </a:rPr>
              <a:t> </a:t>
            </a:r>
            <a:r>
              <a:rPr lang="zh-CN" altLang="en-US" sz="2000" dirty="0" smtClean="0">
                <a:solidFill>
                  <a:srgbClr val="C00000"/>
                </a:solidFill>
                <a:latin typeface="Times New Roman" pitchFamily="18" charset="0"/>
                <a:ea typeface="微软雅黑" pitchFamily="34" charset="-122"/>
                <a:cs typeface="Times New Roman" pitchFamily="18" charset="0"/>
              </a:rPr>
              <a:t>商标注册人对其在同一种或者类似商品上注册的相同或者近似的商标，应当一并转让</a:t>
            </a:r>
          </a:p>
          <a:p>
            <a:pPr>
              <a:lnSpc>
                <a:spcPct val="135000"/>
              </a:lnSpc>
            </a:pPr>
            <a:r>
              <a:rPr lang="en-US" altLang="zh-CN" sz="2000" dirty="0" smtClean="0">
                <a:solidFill>
                  <a:srgbClr val="C00000"/>
                </a:solidFill>
                <a:latin typeface="Times New Roman" pitchFamily="18" charset="0"/>
                <a:ea typeface="微软雅黑" pitchFamily="34" charset="-122"/>
                <a:cs typeface="Times New Roman" pitchFamily="18" charset="0"/>
              </a:rPr>
              <a:t>D</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en-US" altLang="zh-CN" sz="2000" dirty="0" smtClean="0">
                <a:solidFill>
                  <a:srgbClr val="C00000"/>
                </a:solidFill>
                <a:latin typeface="Times New Roman" pitchFamily="18" charset="0"/>
                <a:ea typeface="微软雅黑" pitchFamily="34" charset="-122"/>
                <a:cs typeface="Times New Roman" pitchFamily="18" charset="0"/>
              </a:rPr>
              <a:t> </a:t>
            </a:r>
            <a:r>
              <a:rPr lang="zh-CN" altLang="en-US" sz="2000" dirty="0" smtClean="0">
                <a:solidFill>
                  <a:srgbClr val="C00000"/>
                </a:solidFill>
                <a:latin typeface="Times New Roman" pitchFamily="18" charset="0"/>
                <a:ea typeface="微软雅黑" pitchFamily="34" charset="-122"/>
                <a:cs typeface="Times New Roman" pitchFamily="18" charset="0"/>
              </a:rPr>
              <a:t>对可能产生误认、混淆或者其他不良影响的转让注册商标申请，商标局不予核准，书面通知申请人并说明理由</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p:cNvSpPr>
            <a:spLocks noGrp="1"/>
          </p:cNvSpPr>
          <p:nvPr>
            <p:ph idx="1"/>
          </p:nvPr>
        </p:nvSpPr>
        <p:spPr>
          <a:xfrm>
            <a:off x="457200" y="685800"/>
            <a:ext cx="8231188" cy="5440363"/>
          </a:xfrm>
        </p:spPr>
        <p:txBody>
          <a:bodyPr>
            <a:normAutofit/>
          </a:bodyPr>
          <a:lstStyle/>
          <a:p>
            <a:pPr>
              <a:lnSpc>
                <a:spcPct val="140000"/>
              </a:lnSpc>
            </a:pPr>
            <a:r>
              <a:rPr lang="en-US" altLang="zh-CN" sz="2800" b="1" dirty="0" smtClean="0">
                <a:solidFill>
                  <a:srgbClr val="002060"/>
                </a:solidFill>
                <a:latin typeface="Times New Roman" pitchFamily="18" charset="0"/>
                <a:ea typeface="长城仿宋体" pitchFamily="49" charset="-122"/>
                <a:cs typeface="Times New Roman" pitchFamily="18" charset="0"/>
              </a:rPr>
              <a:t>3</a:t>
            </a:r>
            <a:r>
              <a:rPr lang="zh-CN" altLang="en-US" sz="2800" b="1" dirty="0" smtClean="0">
                <a:solidFill>
                  <a:srgbClr val="002060"/>
                </a:solidFill>
                <a:latin typeface="Times New Roman" pitchFamily="18" charset="0"/>
                <a:ea typeface="长城仿宋体" pitchFamily="49" charset="-122"/>
                <a:cs typeface="Times New Roman" pitchFamily="18" charset="0"/>
              </a:rPr>
              <a:t>．</a:t>
            </a:r>
            <a:r>
              <a:rPr lang="en-US" altLang="zh-CN" sz="2800" b="1" dirty="0" smtClean="0">
                <a:solidFill>
                  <a:srgbClr val="002060"/>
                </a:solidFill>
                <a:latin typeface="Times New Roman" pitchFamily="18" charset="0"/>
                <a:ea typeface="长城仿宋体" pitchFamily="49" charset="-122"/>
                <a:cs typeface="Times New Roman" pitchFamily="18" charset="0"/>
              </a:rPr>
              <a:t> </a:t>
            </a:r>
            <a:r>
              <a:rPr lang="zh-CN" altLang="en-US" sz="2800" b="1" dirty="0" smtClean="0">
                <a:solidFill>
                  <a:srgbClr val="002060"/>
                </a:solidFill>
                <a:latin typeface="Times New Roman" pitchFamily="18" charset="0"/>
                <a:ea typeface="长城仿宋体" pitchFamily="49" charset="-122"/>
                <a:cs typeface="Times New Roman" pitchFamily="18" charset="0"/>
              </a:rPr>
              <a:t>使用许可</a:t>
            </a:r>
            <a:endParaRPr lang="en-US" altLang="zh-CN" sz="2800" b="1" dirty="0" smtClean="0">
              <a:solidFill>
                <a:srgbClr val="002060"/>
              </a:solidFill>
              <a:latin typeface="Times New Roman" pitchFamily="18" charset="0"/>
              <a:ea typeface="长城仿宋体" pitchFamily="49" charset="-122"/>
              <a:cs typeface="Times New Roman" pitchFamily="18" charset="0"/>
            </a:endParaRPr>
          </a:p>
          <a:p>
            <a:pPr>
              <a:lnSpc>
                <a:spcPct val="140000"/>
              </a:lnSpc>
            </a:pPr>
            <a:r>
              <a:rPr lang="en-US" altLang="zh-CN" sz="2200" b="1" dirty="0" smtClean="0">
                <a:solidFill>
                  <a:srgbClr val="002060"/>
                </a:solidFill>
                <a:latin typeface="Times New Roman" pitchFamily="18" charset="0"/>
                <a:ea typeface="长城仿宋体" pitchFamily="49" charset="-122"/>
                <a:cs typeface="Times New Roman" pitchFamily="18" charset="0"/>
              </a:rPr>
              <a:t>《</a:t>
            </a:r>
            <a:r>
              <a:rPr lang="zh-CN" altLang="en-US" sz="2200" b="1" dirty="0" smtClean="0">
                <a:solidFill>
                  <a:srgbClr val="002060"/>
                </a:solidFill>
                <a:latin typeface="Times New Roman" pitchFamily="18" charset="0"/>
                <a:ea typeface="长城仿宋体" pitchFamily="49" charset="-122"/>
                <a:cs typeface="Times New Roman" pitchFamily="18" charset="0"/>
              </a:rPr>
              <a:t>商标法</a:t>
            </a:r>
            <a:r>
              <a:rPr lang="en-US" altLang="zh-CN" sz="2200" b="1" dirty="0" smtClean="0">
                <a:solidFill>
                  <a:srgbClr val="002060"/>
                </a:solidFill>
                <a:latin typeface="Times New Roman" pitchFamily="18" charset="0"/>
                <a:ea typeface="长城仿宋体" pitchFamily="49" charset="-122"/>
                <a:cs typeface="Times New Roman" pitchFamily="18" charset="0"/>
              </a:rPr>
              <a:t>》</a:t>
            </a:r>
            <a:r>
              <a:rPr lang="zh-CN" altLang="en-US" sz="2200" b="1" dirty="0" smtClean="0">
                <a:solidFill>
                  <a:srgbClr val="002060"/>
                </a:solidFill>
                <a:latin typeface="Times New Roman" pitchFamily="18" charset="0"/>
                <a:ea typeface="长城仿宋体" pitchFamily="49" charset="-122"/>
                <a:cs typeface="Times New Roman" pitchFamily="18" charset="0"/>
              </a:rPr>
              <a:t>第</a:t>
            </a:r>
            <a:r>
              <a:rPr lang="en-US" altLang="zh-CN" sz="2200" b="1" dirty="0" smtClean="0">
                <a:solidFill>
                  <a:srgbClr val="002060"/>
                </a:solidFill>
                <a:latin typeface="Times New Roman" pitchFamily="18" charset="0"/>
                <a:ea typeface="长城仿宋体" pitchFamily="49" charset="-122"/>
                <a:cs typeface="Times New Roman" pitchFamily="18" charset="0"/>
              </a:rPr>
              <a:t>40</a:t>
            </a:r>
            <a:r>
              <a:rPr lang="zh-CN" altLang="en-US" sz="2200" b="1" dirty="0" smtClean="0">
                <a:solidFill>
                  <a:srgbClr val="002060"/>
                </a:solidFill>
                <a:latin typeface="Times New Roman" pitchFamily="18" charset="0"/>
                <a:ea typeface="长城仿宋体" pitchFamily="49" charset="-122"/>
                <a:cs typeface="Times New Roman" pitchFamily="18" charset="0"/>
              </a:rPr>
              <a:t>条：</a:t>
            </a:r>
            <a:r>
              <a:rPr lang="zh-CN" altLang="en-US" sz="2200" dirty="0" smtClean="0">
                <a:solidFill>
                  <a:srgbClr val="002060"/>
                </a:solidFill>
                <a:latin typeface="Times New Roman" pitchFamily="18" charset="0"/>
                <a:ea typeface="长城仿宋体" pitchFamily="49" charset="-122"/>
                <a:cs typeface="Times New Roman" pitchFamily="18" charset="0"/>
              </a:rPr>
              <a:t>商标注册人可以通过签订商标使用许可合同，许可他人使用其注册商标。许可人应当监督被许可人使用其注册商标的商品质量。被许可人应当保证使用该注册商标的商品质量。</a:t>
            </a:r>
            <a:endParaRPr lang="en-US" altLang="zh-CN" sz="2200" dirty="0" smtClean="0">
              <a:solidFill>
                <a:srgbClr val="002060"/>
              </a:solidFill>
              <a:latin typeface="Times New Roman" pitchFamily="18" charset="0"/>
              <a:ea typeface="长城仿宋体" pitchFamily="49" charset="-122"/>
              <a:cs typeface="Times New Roman" pitchFamily="18" charset="0"/>
            </a:endParaRPr>
          </a:p>
          <a:p>
            <a:pPr>
              <a:lnSpc>
                <a:spcPct val="140000"/>
              </a:lnSpc>
            </a:pPr>
            <a:r>
              <a:rPr lang="zh-CN" altLang="en-US" sz="2200" dirty="0" smtClean="0">
                <a:solidFill>
                  <a:srgbClr val="002060"/>
                </a:solidFill>
                <a:latin typeface="Times New Roman" pitchFamily="18" charset="0"/>
                <a:ea typeface="长城仿宋体" pitchFamily="49" charset="-122"/>
                <a:cs typeface="Times New Roman" pitchFamily="18" charset="0"/>
              </a:rPr>
              <a:t>经许可使用他人注册商标的，必须在使用该注册商标的商品上标明被许可人的名称和商品产地。</a:t>
            </a:r>
            <a:endParaRPr lang="en-US" altLang="zh-CN" sz="2200" dirty="0" smtClean="0">
              <a:solidFill>
                <a:srgbClr val="002060"/>
              </a:solidFill>
              <a:latin typeface="Times New Roman" pitchFamily="18" charset="0"/>
              <a:ea typeface="长城仿宋体" pitchFamily="49" charset="-122"/>
              <a:cs typeface="Times New Roman" pitchFamily="18" charset="0"/>
            </a:endParaRPr>
          </a:p>
          <a:p>
            <a:pPr>
              <a:lnSpc>
                <a:spcPct val="140000"/>
              </a:lnSpc>
            </a:pPr>
            <a:r>
              <a:rPr lang="zh-CN" altLang="en-US" sz="2200" dirty="0" smtClean="0">
                <a:solidFill>
                  <a:srgbClr val="002060"/>
                </a:solidFill>
                <a:latin typeface="Times New Roman" pitchFamily="18" charset="0"/>
                <a:ea typeface="长城仿宋体" pitchFamily="49" charset="-122"/>
                <a:cs typeface="Times New Roman" pitchFamily="18" charset="0"/>
              </a:rPr>
              <a:t>许可他人使用其注册商标的，许可人应当将其商标使用许可报商标局备案，由商标局公告。商标使用许可未经备案不得对抗善意第三人。</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内容占位符 4"/>
          <p:cNvSpPr>
            <a:spLocks noGrp="1"/>
          </p:cNvSpPr>
          <p:nvPr>
            <p:ph idx="1"/>
          </p:nvPr>
        </p:nvSpPr>
        <p:spPr>
          <a:xfrm>
            <a:off x="457200" y="838200"/>
            <a:ext cx="8231188" cy="5287963"/>
          </a:xfrm>
        </p:spPr>
        <p:txBody>
          <a:bodyPr/>
          <a:lstStyle/>
          <a:p>
            <a:pPr>
              <a:lnSpc>
                <a:spcPct val="150000"/>
              </a:lnSpc>
            </a:pPr>
            <a:r>
              <a:rPr lang="en-US" altLang="zh-CN" sz="2000" b="1" dirty="0" smtClean="0">
                <a:solidFill>
                  <a:srgbClr val="002060"/>
                </a:solidFill>
                <a:latin typeface="Times New Roman" pitchFamily="18" charset="0"/>
                <a:ea typeface="微软雅黑" pitchFamily="34" charset="-122"/>
                <a:cs typeface="Times New Roman" pitchFamily="18" charset="0"/>
              </a:rPr>
              <a:t>【2008</a:t>
            </a:r>
            <a:r>
              <a:rPr lang="zh-CN" altLang="en-US" sz="2000" b="1" dirty="0" smtClean="0">
                <a:solidFill>
                  <a:srgbClr val="002060"/>
                </a:solidFill>
                <a:latin typeface="Times New Roman" pitchFamily="18" charset="0"/>
                <a:ea typeface="微软雅黑" pitchFamily="34" charset="-122"/>
                <a:cs typeface="Times New Roman" pitchFamily="18" charset="0"/>
              </a:rPr>
              <a:t>年第</a:t>
            </a:r>
            <a:r>
              <a:rPr lang="en-US" altLang="zh-CN" sz="2000" b="1" dirty="0" smtClean="0">
                <a:solidFill>
                  <a:srgbClr val="002060"/>
                </a:solidFill>
                <a:latin typeface="Times New Roman" pitchFamily="18" charset="0"/>
                <a:ea typeface="微软雅黑" pitchFamily="34" charset="-122"/>
                <a:cs typeface="Times New Roman" pitchFamily="18" charset="0"/>
              </a:rPr>
              <a:t>59</a:t>
            </a:r>
            <a:r>
              <a:rPr lang="zh-CN" altLang="en-US" sz="2000" b="1" dirty="0" smtClean="0">
                <a:solidFill>
                  <a:srgbClr val="002060"/>
                </a:solidFill>
                <a:latin typeface="Times New Roman" pitchFamily="18" charset="0"/>
                <a:ea typeface="微软雅黑" pitchFamily="34" charset="-122"/>
                <a:cs typeface="Times New Roman" pitchFamily="18" charset="0"/>
              </a:rPr>
              <a:t>题</a:t>
            </a:r>
            <a:r>
              <a:rPr lang="en-US" altLang="zh-CN" sz="2000" b="1" dirty="0" smtClean="0">
                <a:solidFill>
                  <a:srgbClr val="002060"/>
                </a:solidFill>
                <a:latin typeface="Times New Roman" pitchFamily="18" charset="0"/>
                <a:ea typeface="微软雅黑" pitchFamily="34" charset="-122"/>
                <a:cs typeface="Times New Roman" pitchFamily="18" charset="0"/>
              </a:rPr>
              <a:t>】</a:t>
            </a:r>
            <a:r>
              <a:rPr lang="zh-CN" altLang="en-US" sz="2000" dirty="0" smtClean="0">
                <a:solidFill>
                  <a:srgbClr val="002060"/>
                </a:solidFill>
                <a:latin typeface="Times New Roman" pitchFamily="18" charset="0"/>
                <a:ea typeface="微软雅黑" pitchFamily="34" charset="-122"/>
                <a:cs typeface="Times New Roman" pitchFamily="18" charset="0"/>
              </a:rPr>
              <a:t>甲公司与乙公司签订许可合同，许可乙公司独占使用甲公司的“木禾”注册商标，但该合同未进行备案。后乙公司发现丙公司未经许可在相同商品上使用“禾木”商标。对此，下列哪些说法是正确的？</a:t>
            </a:r>
          </a:p>
          <a:p>
            <a:pPr>
              <a:lnSpc>
                <a:spcPct val="150000"/>
              </a:lnSpc>
            </a:pPr>
            <a:r>
              <a:rPr lang="en-US" altLang="zh-CN" sz="2000" dirty="0" smtClean="0">
                <a:solidFill>
                  <a:srgbClr val="002060"/>
                </a:solidFill>
                <a:latin typeface="Times New Roman" pitchFamily="18" charset="0"/>
                <a:ea typeface="微软雅黑" pitchFamily="34" charset="-122"/>
                <a:cs typeface="Times New Roman" pitchFamily="18" charset="0"/>
              </a:rPr>
              <a:t>A</a:t>
            </a:r>
            <a:r>
              <a:rPr lang="zh-CN" altLang="en-US" sz="2000" dirty="0" smtClean="0">
                <a:solidFill>
                  <a:srgbClr val="002060"/>
                </a:solidFill>
                <a:latin typeface="Times New Roman" pitchFamily="18" charset="0"/>
                <a:ea typeface="微软雅黑" pitchFamily="34" charset="-122"/>
                <a:cs typeface="Times New Roman" pitchFamily="18" charset="0"/>
              </a:rPr>
              <a:t>．</a:t>
            </a:r>
            <a:r>
              <a:rPr lang="en-US" altLang="zh-CN" sz="2000" dirty="0" smtClean="0">
                <a:solidFill>
                  <a:srgbClr val="002060"/>
                </a:solidFill>
                <a:latin typeface="Times New Roman" pitchFamily="18" charset="0"/>
                <a:ea typeface="微软雅黑" pitchFamily="34" charset="-122"/>
                <a:cs typeface="Times New Roman" pitchFamily="18" charset="0"/>
              </a:rPr>
              <a:t> </a:t>
            </a:r>
            <a:r>
              <a:rPr lang="zh-CN" altLang="en-US" sz="2000" dirty="0" smtClean="0">
                <a:solidFill>
                  <a:srgbClr val="002060"/>
                </a:solidFill>
                <a:latin typeface="Times New Roman" pitchFamily="18" charset="0"/>
                <a:ea typeface="微软雅黑" pitchFamily="34" charset="-122"/>
                <a:cs typeface="Times New Roman" pitchFamily="18" charset="0"/>
              </a:rPr>
              <a:t>因未进行备案，该许可合同不发生效力</a:t>
            </a:r>
          </a:p>
          <a:p>
            <a:pPr>
              <a:lnSpc>
                <a:spcPct val="150000"/>
              </a:lnSpc>
            </a:pPr>
            <a:r>
              <a:rPr lang="en-US" altLang="zh-CN" sz="2000" dirty="0" smtClean="0">
                <a:solidFill>
                  <a:srgbClr val="002060"/>
                </a:solidFill>
                <a:latin typeface="Times New Roman" pitchFamily="18" charset="0"/>
                <a:ea typeface="微软雅黑" pitchFamily="34" charset="-122"/>
                <a:cs typeface="Times New Roman" pitchFamily="18" charset="0"/>
              </a:rPr>
              <a:t>B</a:t>
            </a:r>
            <a:r>
              <a:rPr lang="zh-CN" altLang="en-US" sz="2000" dirty="0" smtClean="0">
                <a:solidFill>
                  <a:srgbClr val="002060"/>
                </a:solidFill>
                <a:latin typeface="Times New Roman" pitchFamily="18" charset="0"/>
                <a:ea typeface="微软雅黑" pitchFamily="34" charset="-122"/>
                <a:cs typeface="Times New Roman" pitchFamily="18" charset="0"/>
              </a:rPr>
              <a:t>．</a:t>
            </a:r>
            <a:r>
              <a:rPr lang="en-US" altLang="zh-CN" sz="2000" dirty="0" smtClean="0">
                <a:solidFill>
                  <a:srgbClr val="002060"/>
                </a:solidFill>
                <a:latin typeface="Times New Roman" pitchFamily="18" charset="0"/>
                <a:ea typeface="微软雅黑" pitchFamily="34" charset="-122"/>
                <a:cs typeface="Times New Roman" pitchFamily="18" charset="0"/>
              </a:rPr>
              <a:t> </a:t>
            </a:r>
            <a:r>
              <a:rPr lang="zh-CN" altLang="en-US" sz="2000" dirty="0" smtClean="0">
                <a:solidFill>
                  <a:srgbClr val="002060"/>
                </a:solidFill>
                <a:latin typeface="Times New Roman" pitchFamily="18" charset="0"/>
                <a:ea typeface="微软雅黑" pitchFamily="34" charset="-122"/>
                <a:cs typeface="Times New Roman" pitchFamily="18" charset="0"/>
              </a:rPr>
              <a:t>乙公司无权向人民法院起诉丙公司侵权</a:t>
            </a:r>
          </a:p>
          <a:p>
            <a:pPr>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C</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en-US" altLang="zh-CN" sz="2000" dirty="0" smtClean="0">
                <a:solidFill>
                  <a:srgbClr val="C00000"/>
                </a:solidFill>
                <a:latin typeface="Times New Roman" pitchFamily="18" charset="0"/>
                <a:ea typeface="微软雅黑" pitchFamily="34" charset="-122"/>
                <a:cs typeface="Times New Roman" pitchFamily="18" charset="0"/>
              </a:rPr>
              <a:t> </a:t>
            </a:r>
            <a:r>
              <a:rPr lang="zh-CN" altLang="en-US" sz="2000" dirty="0" smtClean="0">
                <a:solidFill>
                  <a:srgbClr val="C00000"/>
                </a:solidFill>
                <a:latin typeface="Times New Roman" pitchFamily="18" charset="0"/>
                <a:ea typeface="微软雅黑" pitchFamily="34" charset="-122"/>
                <a:cs typeface="Times New Roman" pitchFamily="18" charset="0"/>
              </a:rPr>
              <a:t>乙公司可以与甲公司作为共同原告向人民法院起诉丙公司侵权</a:t>
            </a:r>
          </a:p>
          <a:p>
            <a:pPr>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D</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en-US" altLang="zh-CN" sz="2000" dirty="0" smtClean="0">
                <a:solidFill>
                  <a:srgbClr val="C00000"/>
                </a:solidFill>
                <a:latin typeface="Times New Roman" pitchFamily="18" charset="0"/>
                <a:ea typeface="微软雅黑" pitchFamily="34" charset="-122"/>
                <a:cs typeface="Times New Roman" pitchFamily="18" charset="0"/>
              </a:rPr>
              <a:t> </a:t>
            </a:r>
            <a:r>
              <a:rPr lang="zh-CN" altLang="en-US" sz="2000" dirty="0" smtClean="0">
                <a:solidFill>
                  <a:srgbClr val="C00000"/>
                </a:solidFill>
                <a:latin typeface="Times New Roman" pitchFamily="18" charset="0"/>
                <a:ea typeface="微软雅黑" pitchFamily="34" charset="-122"/>
                <a:cs typeface="Times New Roman" pitchFamily="18" charset="0"/>
              </a:rPr>
              <a:t>乙公司可以单独向人民法院起诉丙公司侵权</a:t>
            </a:r>
          </a:p>
          <a:p>
            <a:pPr>
              <a:lnSpc>
                <a:spcPct val="150000"/>
              </a:lnSpc>
              <a:buFont typeface="Times New Roman" pitchFamily="18" charset="0"/>
              <a:buNone/>
            </a:pPr>
            <a:endParaRPr lang="en-US" altLang="zh-CN" sz="2200" dirty="0" smtClean="0">
              <a:solidFill>
                <a:srgbClr val="002060"/>
              </a:solidFill>
              <a:latin typeface="Times New Roman" pitchFamily="18" charset="0"/>
              <a:ea typeface="长城仿宋体" pitchFamily="49" charset="-122"/>
              <a:cs typeface="Times New Roman" pitchFamily="18" charset="0"/>
            </a:endParaRP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内容占位符 4"/>
          <p:cNvSpPr>
            <a:spLocks noGrp="1"/>
          </p:cNvSpPr>
          <p:nvPr>
            <p:ph idx="1"/>
          </p:nvPr>
        </p:nvSpPr>
        <p:spPr>
          <a:xfrm>
            <a:off x="457200" y="914400"/>
            <a:ext cx="8231188" cy="5211763"/>
          </a:xfrm>
        </p:spPr>
        <p:txBody>
          <a:bodyPr/>
          <a:lstStyle/>
          <a:p>
            <a:pPr>
              <a:lnSpc>
                <a:spcPct val="150000"/>
              </a:lnSpc>
            </a:pPr>
            <a:r>
              <a:rPr lang="en-US" altLang="zh-CN" sz="2000" b="1" dirty="0" smtClean="0">
                <a:solidFill>
                  <a:srgbClr val="002060"/>
                </a:solidFill>
                <a:latin typeface="Times New Roman" pitchFamily="18" charset="0"/>
                <a:ea typeface="微软雅黑" pitchFamily="34" charset="-122"/>
                <a:cs typeface="Times New Roman" pitchFamily="18" charset="0"/>
              </a:rPr>
              <a:t>【2009</a:t>
            </a:r>
            <a:r>
              <a:rPr lang="zh-CN" altLang="en-US" sz="2000" b="1" dirty="0" smtClean="0">
                <a:solidFill>
                  <a:srgbClr val="002060"/>
                </a:solidFill>
                <a:latin typeface="Times New Roman" pitchFamily="18" charset="0"/>
                <a:ea typeface="微软雅黑" pitchFamily="34" charset="-122"/>
                <a:cs typeface="Times New Roman" pitchFamily="18" charset="0"/>
              </a:rPr>
              <a:t>年第</a:t>
            </a:r>
            <a:r>
              <a:rPr lang="en-US" altLang="zh-CN" sz="2000" b="1" dirty="0" smtClean="0">
                <a:solidFill>
                  <a:srgbClr val="002060"/>
                </a:solidFill>
                <a:latin typeface="Times New Roman" pitchFamily="18" charset="0"/>
                <a:ea typeface="微软雅黑" pitchFamily="34" charset="-122"/>
                <a:cs typeface="Times New Roman" pitchFamily="18" charset="0"/>
              </a:rPr>
              <a:t>60</a:t>
            </a:r>
            <a:r>
              <a:rPr lang="zh-CN" altLang="en-US" sz="2000" b="1" dirty="0" smtClean="0">
                <a:solidFill>
                  <a:srgbClr val="002060"/>
                </a:solidFill>
                <a:latin typeface="Times New Roman" pitchFamily="18" charset="0"/>
                <a:ea typeface="微软雅黑" pitchFamily="34" charset="-122"/>
                <a:cs typeface="Times New Roman" pitchFamily="18" charset="0"/>
              </a:rPr>
              <a:t>题</a:t>
            </a:r>
            <a:r>
              <a:rPr lang="en-US" altLang="zh-CN" sz="2000" b="1" dirty="0" smtClean="0">
                <a:solidFill>
                  <a:srgbClr val="002060"/>
                </a:solidFill>
                <a:latin typeface="Times New Roman" pitchFamily="18" charset="0"/>
                <a:ea typeface="微软雅黑" pitchFamily="34" charset="-122"/>
                <a:cs typeface="Times New Roman" pitchFamily="18" charset="0"/>
              </a:rPr>
              <a:t>】</a:t>
            </a:r>
            <a:r>
              <a:rPr lang="zh-CN" altLang="en-US" sz="2000" dirty="0" smtClean="0">
                <a:solidFill>
                  <a:srgbClr val="002060"/>
                </a:solidFill>
                <a:latin typeface="Times New Roman" pitchFamily="18" charset="0"/>
                <a:ea typeface="微软雅黑" pitchFamily="34" charset="-122"/>
                <a:cs typeface="Times New Roman" pitchFamily="18" charset="0"/>
              </a:rPr>
              <a:t>根据商标法及相关规定，下列关于注册商标使用许可的说法哪些是正确的？</a:t>
            </a:r>
          </a:p>
          <a:p>
            <a:pPr>
              <a:lnSpc>
                <a:spcPct val="150000"/>
              </a:lnSpc>
            </a:pPr>
            <a:r>
              <a:rPr lang="en-US" altLang="zh-CN" sz="2000" dirty="0" smtClean="0">
                <a:solidFill>
                  <a:srgbClr val="002060"/>
                </a:solidFill>
                <a:latin typeface="Times New Roman" pitchFamily="18" charset="0"/>
                <a:ea typeface="微软雅黑" pitchFamily="34" charset="-122"/>
                <a:cs typeface="Times New Roman" pitchFamily="18" charset="0"/>
              </a:rPr>
              <a:t>A</a:t>
            </a:r>
            <a:r>
              <a:rPr lang="zh-CN" altLang="en-US" sz="2000" dirty="0" smtClean="0">
                <a:solidFill>
                  <a:srgbClr val="002060"/>
                </a:solidFill>
                <a:latin typeface="Times New Roman" pitchFamily="18" charset="0"/>
                <a:ea typeface="微软雅黑" pitchFamily="34" charset="-122"/>
                <a:cs typeface="Times New Roman" pitchFamily="18" charset="0"/>
              </a:rPr>
              <a:t>．商标使用许可合同未在商标局备案的，不具有法律效力</a:t>
            </a:r>
          </a:p>
          <a:p>
            <a:pPr>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B</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en-US" altLang="zh-CN" sz="2000" dirty="0" smtClean="0">
                <a:solidFill>
                  <a:srgbClr val="C00000"/>
                </a:solidFill>
                <a:latin typeface="Times New Roman" pitchFamily="18" charset="0"/>
                <a:ea typeface="微软雅黑" pitchFamily="34" charset="-122"/>
                <a:cs typeface="Times New Roman" pitchFamily="18" charset="0"/>
              </a:rPr>
              <a:t> </a:t>
            </a:r>
            <a:r>
              <a:rPr lang="zh-CN" altLang="en-US" sz="2000" dirty="0" smtClean="0">
                <a:solidFill>
                  <a:srgbClr val="C00000"/>
                </a:solidFill>
                <a:latin typeface="Times New Roman" pitchFamily="18" charset="0"/>
                <a:ea typeface="微软雅黑" pitchFamily="34" charset="-122"/>
                <a:cs typeface="Times New Roman" pitchFamily="18" charset="0"/>
              </a:rPr>
              <a:t> 商标使用许可合同未在商标局备案的，不得对抗善意第三人</a:t>
            </a:r>
          </a:p>
          <a:p>
            <a:pPr>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C</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en-US" altLang="zh-CN" sz="2000" dirty="0" smtClean="0">
                <a:solidFill>
                  <a:srgbClr val="C00000"/>
                </a:solidFill>
                <a:latin typeface="Times New Roman" pitchFamily="18" charset="0"/>
                <a:ea typeface="微软雅黑" pitchFamily="34" charset="-122"/>
                <a:cs typeface="Times New Roman" pitchFamily="18" charset="0"/>
              </a:rPr>
              <a:t> </a:t>
            </a:r>
            <a:r>
              <a:rPr lang="zh-CN" altLang="en-US" sz="2000" dirty="0" smtClean="0">
                <a:solidFill>
                  <a:srgbClr val="C00000"/>
                </a:solidFill>
                <a:latin typeface="Times New Roman" pitchFamily="18" charset="0"/>
                <a:ea typeface="微软雅黑" pitchFamily="34" charset="-122"/>
                <a:cs typeface="Times New Roman" pitchFamily="18" charset="0"/>
              </a:rPr>
              <a:t>许可人应当监督被许可人使用该注册商标的商品质量</a:t>
            </a:r>
          </a:p>
          <a:p>
            <a:pPr>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D</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en-US" altLang="zh-CN" sz="2000" dirty="0" smtClean="0">
                <a:solidFill>
                  <a:srgbClr val="C00000"/>
                </a:solidFill>
                <a:latin typeface="Times New Roman" pitchFamily="18" charset="0"/>
                <a:ea typeface="微软雅黑" pitchFamily="34" charset="-122"/>
                <a:cs typeface="Times New Roman" pitchFamily="18" charset="0"/>
              </a:rPr>
              <a:t> </a:t>
            </a:r>
            <a:r>
              <a:rPr lang="zh-CN" altLang="en-US" sz="2000" dirty="0" smtClean="0">
                <a:solidFill>
                  <a:srgbClr val="C00000"/>
                </a:solidFill>
                <a:latin typeface="Times New Roman" pitchFamily="18" charset="0"/>
                <a:ea typeface="微软雅黑" pitchFamily="34" charset="-122"/>
                <a:cs typeface="Times New Roman" pitchFamily="18" charset="0"/>
              </a:rPr>
              <a:t>被许可人必须在使用该注册商标的商品上标明其名称和商品产地</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914400"/>
            <a:ext cx="8231188" cy="5211763"/>
          </a:xfrm>
        </p:spPr>
        <p:txBody>
          <a:bodyPr>
            <a:normAutofit/>
          </a:bodyPr>
          <a:lstStyle/>
          <a:p>
            <a:pPr>
              <a:lnSpc>
                <a:spcPct val="160000"/>
              </a:lnSpc>
            </a:pPr>
            <a:r>
              <a:rPr lang="zh-CN" altLang="zh-CN" sz="2200" b="1" dirty="0" smtClean="0">
                <a:solidFill>
                  <a:srgbClr val="002060"/>
                </a:solidFill>
                <a:latin typeface="Times New Roman" pitchFamily="18" charset="0"/>
                <a:ea typeface="微软雅黑" pitchFamily="34" charset="-122"/>
                <a:cs typeface="Times New Roman" pitchFamily="18" charset="0"/>
              </a:rPr>
              <a:t>【</a:t>
            </a:r>
            <a:r>
              <a:rPr lang="en-US" altLang="zh-CN" sz="2200" b="1" dirty="0" smtClean="0">
                <a:solidFill>
                  <a:srgbClr val="002060"/>
                </a:solidFill>
                <a:latin typeface="Times New Roman" pitchFamily="18" charset="0"/>
                <a:ea typeface="微软雅黑" pitchFamily="34" charset="-122"/>
                <a:cs typeface="Times New Roman" pitchFamily="18" charset="0"/>
              </a:rPr>
              <a:t>2013</a:t>
            </a:r>
            <a:r>
              <a:rPr lang="zh-CN" altLang="zh-CN"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79</a:t>
            </a:r>
            <a:r>
              <a:rPr lang="zh-CN" altLang="zh-CN" sz="2200" b="1" dirty="0" smtClean="0">
                <a:solidFill>
                  <a:srgbClr val="002060"/>
                </a:solidFill>
                <a:latin typeface="Times New Roman" pitchFamily="18" charset="0"/>
                <a:ea typeface="微软雅黑" pitchFamily="34" charset="-122"/>
                <a:cs typeface="Times New Roman" pitchFamily="18" charset="0"/>
              </a:rPr>
              <a:t>题】</a:t>
            </a:r>
            <a:r>
              <a:rPr lang="zh-CN" altLang="zh-CN" sz="2200" dirty="0" smtClean="0">
                <a:solidFill>
                  <a:srgbClr val="002060"/>
                </a:solidFill>
                <a:latin typeface="Times New Roman" pitchFamily="18" charset="0"/>
                <a:ea typeface="微软雅黑" pitchFamily="34" charset="-122"/>
                <a:cs typeface="Times New Roman" pitchFamily="18" charset="0"/>
              </a:rPr>
              <a:t>甲公司将其注册商标以独占许可的方式许可给乙公司使用，并向商标局办理了备案手续。根据商标法及相关规定，下列哪些说法是正确的？</a:t>
            </a:r>
          </a:p>
          <a:p>
            <a:pPr>
              <a:lnSpc>
                <a:spcPct val="160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甲公司应当监督乙公司使用该商标的商品质量</a:t>
            </a:r>
          </a:p>
          <a:p>
            <a:pPr>
              <a:lnSpc>
                <a:spcPct val="160000"/>
              </a:lnSpc>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乙公司应当在使用该商标的商品上标明自己的名称和产地</a:t>
            </a:r>
          </a:p>
          <a:p>
            <a:pPr>
              <a:lnSpc>
                <a:spcPct val="160000"/>
              </a:lnSpc>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在该注册商标专用权被侵害时，乙公司可以单独向人民法院提起诉讼</a:t>
            </a:r>
          </a:p>
          <a:p>
            <a:pPr>
              <a:lnSpc>
                <a:spcPct val="160000"/>
              </a:lnSpc>
            </a:pPr>
            <a:r>
              <a:rPr lang="en-US" altLang="zh-CN" sz="2200" dirty="0" smtClean="0">
                <a:solidFill>
                  <a:srgbClr val="002060"/>
                </a:solidFill>
                <a:latin typeface="Times New Roman" pitchFamily="18" charset="0"/>
                <a:ea typeface="微软雅黑" pitchFamily="34" charset="-122"/>
                <a:cs typeface="Times New Roman" pitchFamily="18" charset="0"/>
              </a:rPr>
              <a:t>D</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zh-CN" altLang="zh-CN" sz="2200" dirty="0" smtClean="0">
                <a:solidFill>
                  <a:srgbClr val="002060"/>
                </a:solidFill>
                <a:latin typeface="Times New Roman" pitchFamily="18" charset="0"/>
                <a:ea typeface="微软雅黑" pitchFamily="34" charset="-122"/>
                <a:cs typeface="Times New Roman" pitchFamily="18" charset="0"/>
              </a:rPr>
              <a:t>在该注册商标专用权被侵害时，乙公司只有在甲公司不起诉的情况下才可以自行向人民法院提起诉讼</a:t>
            </a:r>
          </a:p>
          <a:p>
            <a:endParaRPr lang="zh-CN" altLang="en-US" sz="3000" dirty="0" smtClean="0">
              <a:solidFill>
                <a:srgbClr val="002060"/>
              </a:solidFill>
              <a:latin typeface="Times New Roman" pitchFamily="18" charset="0"/>
              <a:cs typeface="Times New Roman" pitchFamily="18" charset="0"/>
            </a:endParaRPr>
          </a:p>
        </p:txBody>
      </p:sp>
    </p:spTree>
  </p:cSld>
  <p:clrMapOvr>
    <a:masterClrMapping/>
  </p:clrMapOvr>
  <p:transition>
    <p:dissolve/>
    <p:sndAc>
      <p:stSnd>
        <p:snd r:embed="rId2" name="chimes.wav"/>
      </p:stSnd>
    </p:sndAc>
  </p:transition>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ChangeArrowheads="1"/>
          </p:cNvSpPr>
          <p:nvPr>
            <p:ph type="title"/>
          </p:nvPr>
        </p:nvSpPr>
        <p:spPr/>
        <p:txBody>
          <a:bodyPr/>
          <a:lstStyle/>
          <a:p>
            <a:pPr algn="l"/>
            <a:r>
              <a:rPr lang="zh-CN" altLang="en-US" sz="4000" b="1" smtClean="0">
                <a:solidFill>
                  <a:srgbClr val="002060"/>
                </a:solidFill>
                <a:latin typeface="Times New Roman" pitchFamily="18" charset="0"/>
                <a:cs typeface="Times New Roman" pitchFamily="18" charset="0"/>
              </a:rPr>
              <a:t>五、注册商标的无效宣告</a:t>
            </a:r>
          </a:p>
        </p:txBody>
      </p:sp>
      <p:sp>
        <p:nvSpPr>
          <p:cNvPr id="168963" name="内容占位符 4"/>
          <p:cNvSpPr>
            <a:spLocks noGrp="1"/>
          </p:cNvSpPr>
          <p:nvPr>
            <p:ph idx="1"/>
          </p:nvPr>
        </p:nvSpPr>
        <p:spPr>
          <a:xfrm>
            <a:off x="457200" y="1295400"/>
            <a:ext cx="8231188" cy="4830763"/>
          </a:xfrm>
        </p:spPr>
        <p:txBody>
          <a:bodyPr/>
          <a:lstStyle/>
          <a:p>
            <a:pPr>
              <a:lnSpc>
                <a:spcPct val="150000"/>
              </a:lnSpc>
            </a:pPr>
            <a:r>
              <a:rPr lang="zh-CN" altLang="en-US" sz="2600" b="1" dirty="0" smtClean="0">
                <a:solidFill>
                  <a:srgbClr val="002060"/>
                </a:solidFill>
                <a:latin typeface="Times New Roman" pitchFamily="18" charset="0"/>
                <a:ea typeface="微软雅黑" pitchFamily="34" charset="-122"/>
                <a:cs typeface="Times New Roman" pitchFamily="18" charset="0"/>
              </a:rPr>
              <a:t>（一）商标局依职权宣告注册商标无效</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a:lnSpc>
                <a:spcPct val="150000"/>
              </a:lnSpc>
            </a:pPr>
            <a:r>
              <a:rPr lang="en-US" altLang="zh-CN" sz="2400" b="1" dirty="0" smtClean="0">
                <a:solidFill>
                  <a:srgbClr val="002060"/>
                </a:solidFill>
                <a:latin typeface="Times New Roman" pitchFamily="18" charset="0"/>
                <a:ea typeface="长城仿宋体" pitchFamily="49" charset="-122"/>
                <a:cs typeface="Times New Roman" pitchFamily="18" charset="0"/>
              </a:rPr>
              <a:t>1</a:t>
            </a:r>
            <a:r>
              <a:rPr lang="zh-CN" altLang="en-US" sz="2400" b="1" dirty="0" smtClean="0">
                <a:solidFill>
                  <a:srgbClr val="002060"/>
                </a:solidFill>
                <a:latin typeface="Times New Roman" pitchFamily="18" charset="0"/>
                <a:ea typeface="长城仿宋体" pitchFamily="49" charset="-122"/>
                <a:cs typeface="Times New Roman" pitchFamily="18" charset="0"/>
              </a:rPr>
              <a:t>．无效事由</a:t>
            </a:r>
            <a:endParaRPr lang="en-US" altLang="zh-CN" sz="2400" b="1"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zh-CN" altLang="zh-CN" sz="2400" b="1" dirty="0" smtClean="0">
                <a:solidFill>
                  <a:srgbClr val="002060"/>
                </a:solidFill>
                <a:latin typeface="Times New Roman" pitchFamily="18" charset="0"/>
                <a:ea typeface="长城仿宋体" pitchFamily="49" charset="-122"/>
                <a:cs typeface="Times New Roman" pitchFamily="18" charset="0"/>
              </a:rPr>
              <a:t>《商标法》第</a:t>
            </a:r>
            <a:r>
              <a:rPr lang="en-US" altLang="zh-CN" sz="2400" b="1" dirty="0" smtClean="0">
                <a:solidFill>
                  <a:srgbClr val="002060"/>
                </a:solidFill>
                <a:latin typeface="Times New Roman" pitchFamily="18" charset="0"/>
                <a:ea typeface="长城仿宋体" pitchFamily="49" charset="-122"/>
                <a:cs typeface="Times New Roman" pitchFamily="18" charset="0"/>
              </a:rPr>
              <a:t>44</a:t>
            </a:r>
            <a:r>
              <a:rPr lang="zh-CN" altLang="zh-CN" sz="2400" b="1" dirty="0" smtClean="0">
                <a:solidFill>
                  <a:srgbClr val="002060"/>
                </a:solidFill>
                <a:latin typeface="Times New Roman" pitchFamily="18" charset="0"/>
                <a:ea typeface="长城仿宋体" pitchFamily="49" charset="-122"/>
                <a:cs typeface="Times New Roman" pitchFamily="18" charset="0"/>
              </a:rPr>
              <a:t>条</a:t>
            </a:r>
            <a:r>
              <a:rPr lang="zh-CN" altLang="en-US" sz="2400" b="1" dirty="0" smtClean="0">
                <a:solidFill>
                  <a:srgbClr val="002060"/>
                </a:solidFill>
                <a:latin typeface="Times New Roman" pitchFamily="18" charset="0"/>
                <a:ea typeface="长城仿宋体" pitchFamily="49" charset="-122"/>
                <a:cs typeface="Times New Roman" pitchFamily="18" charset="0"/>
              </a:rPr>
              <a:t>第</a:t>
            </a:r>
            <a:r>
              <a:rPr lang="en-US" altLang="zh-CN" sz="2400" b="1" dirty="0" smtClean="0">
                <a:solidFill>
                  <a:srgbClr val="002060"/>
                </a:solidFill>
                <a:latin typeface="Times New Roman" pitchFamily="18" charset="0"/>
                <a:ea typeface="长城仿宋体" pitchFamily="49" charset="-122"/>
                <a:cs typeface="Times New Roman" pitchFamily="18" charset="0"/>
              </a:rPr>
              <a:t>1</a:t>
            </a:r>
            <a:r>
              <a:rPr lang="zh-CN" altLang="en-US" sz="2400" b="1" dirty="0" smtClean="0">
                <a:solidFill>
                  <a:srgbClr val="002060"/>
                </a:solidFill>
                <a:latin typeface="Times New Roman" pitchFamily="18" charset="0"/>
                <a:ea typeface="长城仿宋体" pitchFamily="49" charset="-122"/>
                <a:cs typeface="Times New Roman" pitchFamily="18" charset="0"/>
              </a:rPr>
              <a:t>款：</a:t>
            </a:r>
            <a:r>
              <a:rPr lang="zh-CN" altLang="en-US" sz="2400" dirty="0" smtClean="0">
                <a:solidFill>
                  <a:srgbClr val="002060"/>
                </a:solidFill>
                <a:latin typeface="Times New Roman" pitchFamily="18" charset="0"/>
                <a:ea typeface="长城仿宋体" pitchFamily="49" charset="-122"/>
                <a:cs typeface="Times New Roman" pitchFamily="18" charset="0"/>
              </a:rPr>
              <a:t>已经注册的商标，违反本法第十条、第十一条、第十二条规定的，或者是以欺骗手段或者其他不正当手段取得注册的，由商标局宣告该注册商标无效；其他单位或者个人可以请求商标评审委员会宣告该注册商标无效。</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内容占位符 2"/>
          <p:cNvSpPr>
            <a:spLocks noGrp="1"/>
          </p:cNvSpPr>
          <p:nvPr>
            <p:ph idx="1"/>
          </p:nvPr>
        </p:nvSpPr>
        <p:spPr>
          <a:xfrm>
            <a:off x="457200" y="990600"/>
            <a:ext cx="8231188" cy="5135563"/>
          </a:xfrm>
        </p:spPr>
        <p:txBody>
          <a:bodyPr/>
          <a:lstStyle/>
          <a:p>
            <a:pPr>
              <a:lnSpc>
                <a:spcPct val="170000"/>
              </a:lnSpc>
            </a:pPr>
            <a:r>
              <a:rPr lang="en-US" altLang="zh-CN" sz="2200" b="1" dirty="0" smtClean="0">
                <a:solidFill>
                  <a:srgbClr val="002060"/>
                </a:solidFill>
                <a:latin typeface="Times New Roman" pitchFamily="18" charset="0"/>
                <a:ea typeface="微软雅黑" pitchFamily="34" charset="-122"/>
                <a:cs typeface="Times New Roman" pitchFamily="18" charset="0"/>
              </a:rPr>
              <a:t>【2010</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69</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根据商标法及相关规定，如果已经注册的商标是以欺骗手段或者其他不正当手段取得注册的，则下列说法哪些是正确的？</a:t>
            </a:r>
          </a:p>
          <a:p>
            <a:pPr>
              <a:lnSpc>
                <a:spcPct val="170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．由商标局宣告该注册商标无效</a:t>
            </a:r>
          </a:p>
          <a:p>
            <a:pPr>
              <a:lnSpc>
                <a:spcPct val="170000"/>
              </a:lnSpc>
            </a:pPr>
            <a:r>
              <a:rPr lang="en-US" altLang="zh-CN" sz="2200" dirty="0" smtClean="0">
                <a:solidFill>
                  <a:srgbClr val="002060"/>
                </a:solidFill>
                <a:latin typeface="Times New Roman" pitchFamily="18" charset="0"/>
                <a:ea typeface="微软雅黑" pitchFamily="34" charset="-122"/>
                <a:cs typeface="Times New Roman" pitchFamily="18" charset="0"/>
              </a:rPr>
              <a:t>B</a:t>
            </a:r>
            <a:r>
              <a:rPr lang="zh-CN" altLang="en-US" sz="2200" dirty="0" smtClean="0">
                <a:solidFill>
                  <a:srgbClr val="002060"/>
                </a:solidFill>
                <a:latin typeface="Times New Roman" pitchFamily="18" charset="0"/>
                <a:ea typeface="微软雅黑" pitchFamily="34" charset="-122"/>
                <a:cs typeface="Times New Roman" pitchFamily="18" charset="0"/>
              </a:rPr>
              <a:t>．由商标评审委员会</a:t>
            </a:r>
            <a:r>
              <a:rPr lang="zh-CN" altLang="en-US" sz="2200" dirty="0" smtClean="0">
                <a:solidFill>
                  <a:srgbClr val="002060"/>
                </a:solidFill>
                <a:ea typeface="微软雅黑" pitchFamily="34" charset="-122"/>
                <a:cs typeface="Times New Roman" pitchFamily="18" charset="0"/>
              </a:rPr>
              <a:t>直接宣告该注册商标无效</a:t>
            </a:r>
            <a:endParaRPr lang="zh-CN" altLang="en-US" sz="2200" dirty="0" smtClean="0">
              <a:solidFill>
                <a:srgbClr val="002060"/>
              </a:solidFill>
              <a:latin typeface="Times New Roman" pitchFamily="18" charset="0"/>
              <a:ea typeface="微软雅黑" pitchFamily="34" charset="-122"/>
              <a:cs typeface="Times New Roman" pitchFamily="18" charset="0"/>
            </a:endParaRPr>
          </a:p>
          <a:p>
            <a:pPr>
              <a:lnSpc>
                <a:spcPct val="170000"/>
              </a:lnSpc>
            </a:pPr>
            <a:r>
              <a:rPr lang="en-US" altLang="zh-CN" sz="2200" dirty="0" smtClean="0">
                <a:solidFill>
                  <a:srgbClr val="002060"/>
                </a:solidFill>
                <a:latin typeface="Times New Roman" pitchFamily="18" charset="0"/>
                <a:ea typeface="微软雅黑" pitchFamily="34" charset="-122"/>
                <a:cs typeface="Times New Roman" pitchFamily="18" charset="0"/>
              </a:rPr>
              <a:t>C</a:t>
            </a:r>
            <a:r>
              <a:rPr lang="zh-CN" altLang="en-US" sz="2200" dirty="0" smtClean="0">
                <a:solidFill>
                  <a:srgbClr val="002060"/>
                </a:solidFill>
                <a:latin typeface="Times New Roman" pitchFamily="18" charset="0"/>
                <a:ea typeface="微软雅黑" pitchFamily="34" charset="-122"/>
                <a:cs typeface="Times New Roman" pitchFamily="18" charset="0"/>
              </a:rPr>
              <a:t>．其他单位或者个人可以请求商标</a:t>
            </a:r>
            <a:r>
              <a:rPr lang="zh-CN" altLang="en-US" sz="2200" dirty="0" smtClean="0">
                <a:solidFill>
                  <a:srgbClr val="002060"/>
                </a:solidFill>
                <a:ea typeface="微软雅黑" pitchFamily="34" charset="-122"/>
                <a:cs typeface="Times New Roman" pitchFamily="18" charset="0"/>
              </a:rPr>
              <a:t>局宣告该注册商标无效</a:t>
            </a:r>
            <a:endParaRPr lang="zh-CN" altLang="en-US" sz="2200" dirty="0" smtClean="0">
              <a:solidFill>
                <a:srgbClr val="002060"/>
              </a:solidFill>
              <a:latin typeface="Times New Roman" pitchFamily="18" charset="0"/>
              <a:ea typeface="微软雅黑" pitchFamily="34" charset="-122"/>
              <a:cs typeface="Times New Roman" pitchFamily="18" charset="0"/>
            </a:endParaRPr>
          </a:p>
          <a:p>
            <a:pPr>
              <a:lnSpc>
                <a:spcPct val="170000"/>
              </a:lnSpc>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．其他单位或者个人可以请求商标评审</a:t>
            </a:r>
            <a:r>
              <a:rPr lang="zh-CN" altLang="en-US" sz="2200" dirty="0" smtClean="0">
                <a:solidFill>
                  <a:srgbClr val="C00000"/>
                </a:solidFill>
                <a:ea typeface="微软雅黑" pitchFamily="34" charset="-122"/>
                <a:cs typeface="Times New Roman" pitchFamily="18" charset="0"/>
              </a:rPr>
              <a:t>委员会宣告该注册商标无效</a:t>
            </a:r>
            <a:endParaRPr lang="zh-CN" altLang="en-US" sz="2200" dirty="0" smtClean="0">
              <a:solidFill>
                <a:srgbClr val="C00000"/>
              </a:solidFill>
              <a:latin typeface="Times New Roman" pitchFamily="18" charset="0"/>
              <a:ea typeface="微软雅黑" pitchFamily="34" charset="-122"/>
              <a:cs typeface="Times New Roman" pitchFamily="18" charset="0"/>
            </a:endParaRPr>
          </a:p>
        </p:txBody>
      </p:sp>
    </p:spTree>
  </p:cSld>
  <p:clrMapOvr>
    <a:masterClrMapping/>
  </p:clrMapOvr>
  <p:transition>
    <p:dissolve/>
    <p:sndAc>
      <p:stSnd>
        <p:snd r:embed="rId2" name="chimes.wav"/>
      </p:stSnd>
    </p:sndAc>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内容占位符 4"/>
          <p:cNvSpPr>
            <a:spLocks noGrp="1"/>
          </p:cNvSpPr>
          <p:nvPr>
            <p:ph idx="1"/>
          </p:nvPr>
        </p:nvSpPr>
        <p:spPr>
          <a:xfrm>
            <a:off x="457200" y="685800"/>
            <a:ext cx="8231188" cy="5440363"/>
          </a:xfrm>
        </p:spPr>
        <p:txBody>
          <a:bodyPr/>
          <a:lstStyle/>
          <a:p>
            <a:pPr>
              <a:lnSpc>
                <a:spcPct val="150000"/>
              </a:lnSpc>
            </a:pPr>
            <a:r>
              <a:rPr lang="en-US" altLang="zh-CN" sz="2600" b="1" dirty="0" smtClean="0">
                <a:solidFill>
                  <a:srgbClr val="002060"/>
                </a:solidFill>
                <a:latin typeface="Times New Roman" pitchFamily="18" charset="0"/>
                <a:ea typeface="长城仿宋体" pitchFamily="49" charset="-122"/>
                <a:cs typeface="Times New Roman" pitchFamily="18" charset="0"/>
              </a:rPr>
              <a:t>2</a:t>
            </a:r>
            <a:r>
              <a:rPr lang="zh-CN" altLang="en-US" sz="2600" b="1" dirty="0" smtClean="0">
                <a:solidFill>
                  <a:srgbClr val="002060"/>
                </a:solidFill>
                <a:latin typeface="Times New Roman" pitchFamily="18" charset="0"/>
                <a:ea typeface="长城仿宋体" pitchFamily="49" charset="-122"/>
                <a:cs typeface="Times New Roman" pitchFamily="18" charset="0"/>
              </a:rPr>
              <a:t>．无效程序和救济</a:t>
            </a:r>
            <a:endParaRPr lang="en-US" altLang="zh-CN" sz="2600" b="1"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en-US" altLang="zh-CN" sz="2400" b="1" dirty="0" smtClean="0">
                <a:solidFill>
                  <a:srgbClr val="002060"/>
                </a:solidFill>
                <a:latin typeface="Times New Roman" pitchFamily="18" charset="0"/>
                <a:ea typeface="长城仿宋体" pitchFamily="49" charset="-122"/>
                <a:cs typeface="Times New Roman" pitchFamily="18" charset="0"/>
              </a:rPr>
              <a:t>《</a:t>
            </a:r>
            <a:r>
              <a:rPr lang="zh-CN" altLang="en-US" sz="2400" b="1" dirty="0" smtClean="0">
                <a:solidFill>
                  <a:srgbClr val="002060"/>
                </a:solidFill>
                <a:latin typeface="Times New Roman" pitchFamily="18" charset="0"/>
                <a:ea typeface="长城仿宋体" pitchFamily="49" charset="-122"/>
                <a:cs typeface="Times New Roman" pitchFamily="18" charset="0"/>
              </a:rPr>
              <a:t>商标法</a:t>
            </a:r>
            <a:r>
              <a:rPr lang="en-US" altLang="zh-CN" sz="2400" b="1" dirty="0" smtClean="0">
                <a:solidFill>
                  <a:srgbClr val="002060"/>
                </a:solidFill>
                <a:latin typeface="Times New Roman" pitchFamily="18" charset="0"/>
                <a:ea typeface="长城仿宋体" pitchFamily="49" charset="-122"/>
                <a:cs typeface="Times New Roman" pitchFamily="18" charset="0"/>
              </a:rPr>
              <a:t>》</a:t>
            </a:r>
            <a:r>
              <a:rPr lang="zh-CN" altLang="en-US" sz="2400" b="1" dirty="0" smtClean="0">
                <a:solidFill>
                  <a:srgbClr val="002060"/>
                </a:solidFill>
                <a:latin typeface="Times New Roman" pitchFamily="18" charset="0"/>
                <a:ea typeface="长城仿宋体" pitchFamily="49" charset="-122"/>
                <a:cs typeface="Times New Roman" pitchFamily="18" charset="0"/>
              </a:rPr>
              <a:t>第</a:t>
            </a:r>
            <a:r>
              <a:rPr lang="en-US" altLang="zh-CN" sz="2400" b="1" dirty="0" smtClean="0">
                <a:solidFill>
                  <a:srgbClr val="002060"/>
                </a:solidFill>
                <a:latin typeface="Times New Roman" pitchFamily="18" charset="0"/>
                <a:ea typeface="长城仿宋体" pitchFamily="49" charset="-122"/>
                <a:cs typeface="Times New Roman" pitchFamily="18" charset="0"/>
              </a:rPr>
              <a:t>44</a:t>
            </a:r>
            <a:r>
              <a:rPr lang="zh-CN" altLang="en-US" sz="2400" b="1" dirty="0" smtClean="0">
                <a:solidFill>
                  <a:srgbClr val="002060"/>
                </a:solidFill>
                <a:latin typeface="Times New Roman" pitchFamily="18" charset="0"/>
                <a:ea typeface="长城仿宋体" pitchFamily="49" charset="-122"/>
                <a:cs typeface="Times New Roman" pitchFamily="18" charset="0"/>
              </a:rPr>
              <a:t>条第</a:t>
            </a:r>
            <a:r>
              <a:rPr lang="en-US" altLang="zh-CN" sz="2400" b="1" dirty="0" smtClean="0">
                <a:solidFill>
                  <a:srgbClr val="002060"/>
                </a:solidFill>
                <a:latin typeface="Times New Roman" pitchFamily="18" charset="0"/>
                <a:ea typeface="长城仿宋体" pitchFamily="49" charset="-122"/>
                <a:cs typeface="Times New Roman" pitchFamily="18" charset="0"/>
              </a:rPr>
              <a:t>2</a:t>
            </a:r>
            <a:r>
              <a:rPr lang="zh-CN" altLang="en-US" sz="2400" b="1" dirty="0" smtClean="0">
                <a:solidFill>
                  <a:srgbClr val="002060"/>
                </a:solidFill>
                <a:latin typeface="Times New Roman" pitchFamily="18" charset="0"/>
                <a:ea typeface="长城仿宋体" pitchFamily="49" charset="-122"/>
                <a:cs typeface="Times New Roman" pitchFamily="18" charset="0"/>
              </a:rPr>
              <a:t>款：</a:t>
            </a:r>
            <a:r>
              <a:rPr lang="zh-CN" altLang="en-US" sz="2400" dirty="0" smtClean="0">
                <a:solidFill>
                  <a:srgbClr val="002060"/>
                </a:solidFill>
                <a:latin typeface="Times New Roman" pitchFamily="18" charset="0"/>
                <a:ea typeface="长城仿宋体" pitchFamily="49" charset="-122"/>
                <a:cs typeface="Times New Roman" pitchFamily="18" charset="0"/>
              </a:rPr>
              <a:t>商标局做出宣告注册商标无效的决定，应当书面通知当事人。当事人对商标局的决定不服的，可以自收到通知之日起十五日内向商标评审委员会申请复审。商标评审委员会应当自收到申请之日起九个月内做出决定，并书面通知当事人。有特殊情况需要延长的，经国务院工商行政管理部门批准，可以延长三个月。当事人对商标评审委员会的决定不服的，可以自收到通知之日起三十日内向人民法院起诉。</a:t>
            </a:r>
            <a:endParaRPr lang="en-US" altLang="zh-CN" sz="2400" dirty="0" smtClean="0">
              <a:solidFill>
                <a:srgbClr val="002060"/>
              </a:solidFill>
              <a:latin typeface="Times New Roman" pitchFamily="18" charset="0"/>
              <a:ea typeface="长城仿宋体" pitchFamily="49" charset="-122"/>
              <a:cs typeface="Times New Roman" pitchFamily="18" charset="0"/>
            </a:endParaRP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p:cNvSpPr>
            <a:spLocks noGrp="1"/>
          </p:cNvSpPr>
          <p:nvPr>
            <p:ph idx="1"/>
          </p:nvPr>
        </p:nvSpPr>
        <p:spPr>
          <a:xfrm>
            <a:off x="338138" y="838200"/>
            <a:ext cx="8535987" cy="5486400"/>
          </a:xfrm>
        </p:spPr>
        <p:txBody>
          <a:bodyPr>
            <a:normAutofit/>
          </a:bodyPr>
          <a:lstStyle/>
          <a:p>
            <a:pPr>
              <a:lnSpc>
                <a:spcPct val="130000"/>
              </a:lnSpc>
            </a:pPr>
            <a:r>
              <a:rPr lang="zh-CN" altLang="en-US" sz="2600" b="1" dirty="0" smtClean="0">
                <a:solidFill>
                  <a:srgbClr val="002060"/>
                </a:solidFill>
                <a:latin typeface="Times New Roman" pitchFamily="18" charset="0"/>
                <a:ea typeface="微软雅黑" pitchFamily="34" charset="-122"/>
                <a:cs typeface="Times New Roman" pitchFamily="18" charset="0"/>
              </a:rPr>
              <a:t>（二）当事人请求的商标无效</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a:lnSpc>
                <a:spcPct val="130000"/>
              </a:lnSpc>
            </a:pPr>
            <a:r>
              <a:rPr lang="en-US" altLang="zh-CN" sz="2400" b="1" dirty="0" smtClean="0">
                <a:solidFill>
                  <a:srgbClr val="002060"/>
                </a:solidFill>
                <a:latin typeface="Times New Roman" pitchFamily="18" charset="0"/>
                <a:ea typeface="长城仿宋体" pitchFamily="49" charset="-122"/>
                <a:cs typeface="Times New Roman" pitchFamily="18" charset="0"/>
              </a:rPr>
              <a:t>1</a:t>
            </a:r>
            <a:r>
              <a:rPr lang="zh-CN" altLang="en-US" sz="2400" b="1" dirty="0" smtClean="0">
                <a:solidFill>
                  <a:srgbClr val="002060"/>
                </a:solidFill>
                <a:latin typeface="Times New Roman" pitchFamily="18" charset="0"/>
                <a:ea typeface="长城仿宋体" pitchFamily="49" charset="-122"/>
                <a:cs typeface="Times New Roman" pitchFamily="18" charset="0"/>
              </a:rPr>
              <a:t>．</a:t>
            </a:r>
            <a:r>
              <a:rPr lang="en-US" altLang="zh-CN" sz="2400" b="1" dirty="0" smtClean="0">
                <a:solidFill>
                  <a:srgbClr val="002060"/>
                </a:solidFill>
                <a:latin typeface="Times New Roman" pitchFamily="18" charset="0"/>
                <a:ea typeface="长城仿宋体" pitchFamily="49" charset="-122"/>
                <a:cs typeface="Times New Roman" pitchFamily="18" charset="0"/>
              </a:rPr>
              <a:t> </a:t>
            </a:r>
            <a:r>
              <a:rPr lang="zh-CN" altLang="en-US" sz="2400" b="1" dirty="0" smtClean="0">
                <a:solidFill>
                  <a:srgbClr val="002060"/>
                </a:solidFill>
                <a:latin typeface="Times New Roman" pitchFamily="18" charset="0"/>
                <a:ea typeface="长城仿宋体" pitchFamily="49" charset="-122"/>
                <a:cs typeface="Times New Roman" pitchFamily="18" charset="0"/>
              </a:rPr>
              <a:t>无效事由</a:t>
            </a:r>
            <a:endParaRPr lang="en-US" altLang="zh-CN" sz="2400" b="1" dirty="0" smtClean="0">
              <a:solidFill>
                <a:srgbClr val="002060"/>
              </a:solidFill>
              <a:latin typeface="Times New Roman" pitchFamily="18" charset="0"/>
              <a:ea typeface="长城仿宋体" pitchFamily="49" charset="-122"/>
              <a:cs typeface="Times New Roman" pitchFamily="18" charset="0"/>
            </a:endParaRPr>
          </a:p>
          <a:p>
            <a:pPr>
              <a:lnSpc>
                <a:spcPct val="130000"/>
              </a:lnSpc>
            </a:pPr>
            <a:r>
              <a:rPr lang="zh-CN" altLang="en-US" sz="2200" dirty="0" smtClean="0">
                <a:solidFill>
                  <a:srgbClr val="002060"/>
                </a:solidFill>
                <a:latin typeface="Times New Roman" pitchFamily="18" charset="0"/>
                <a:ea typeface="长城仿宋体" pitchFamily="49" charset="-122"/>
                <a:cs typeface="Times New Roman" pitchFamily="18" charset="0"/>
              </a:rPr>
              <a:t>（</a:t>
            </a:r>
            <a:r>
              <a:rPr lang="en-US" altLang="zh-CN" sz="2200" dirty="0" smtClean="0">
                <a:solidFill>
                  <a:srgbClr val="002060"/>
                </a:solidFill>
                <a:latin typeface="Times New Roman" pitchFamily="18" charset="0"/>
                <a:ea typeface="长城仿宋体" pitchFamily="49" charset="-122"/>
                <a:cs typeface="Times New Roman" pitchFamily="18" charset="0"/>
              </a:rPr>
              <a:t>1</a:t>
            </a:r>
            <a:r>
              <a:rPr lang="zh-CN" altLang="en-US" sz="2200" dirty="0" smtClean="0">
                <a:solidFill>
                  <a:srgbClr val="002060"/>
                </a:solidFill>
                <a:latin typeface="Times New Roman" pitchFamily="18" charset="0"/>
                <a:ea typeface="长城仿宋体" pitchFamily="49" charset="-122"/>
                <a:cs typeface="Times New Roman" pitchFamily="18" charset="0"/>
              </a:rPr>
              <a:t>）第</a:t>
            </a:r>
            <a:r>
              <a:rPr lang="en-US" altLang="zh-CN" sz="2200" dirty="0" smtClean="0">
                <a:solidFill>
                  <a:srgbClr val="002060"/>
                </a:solidFill>
                <a:latin typeface="Times New Roman" pitchFamily="18" charset="0"/>
                <a:ea typeface="长城仿宋体" pitchFamily="49" charset="-122"/>
                <a:cs typeface="Times New Roman" pitchFamily="18" charset="0"/>
              </a:rPr>
              <a:t>44</a:t>
            </a:r>
            <a:r>
              <a:rPr lang="zh-CN" altLang="en-US" sz="2200" dirty="0" smtClean="0">
                <a:solidFill>
                  <a:srgbClr val="002060"/>
                </a:solidFill>
                <a:latin typeface="Times New Roman" pitchFamily="18" charset="0"/>
                <a:ea typeface="长城仿宋体" pitchFamily="49" charset="-122"/>
                <a:cs typeface="Times New Roman" pitchFamily="18" charset="0"/>
              </a:rPr>
              <a:t>条第</a:t>
            </a:r>
            <a:r>
              <a:rPr lang="en-US" altLang="zh-CN" sz="2200" dirty="0" smtClean="0">
                <a:solidFill>
                  <a:srgbClr val="002060"/>
                </a:solidFill>
                <a:latin typeface="Times New Roman" pitchFamily="18" charset="0"/>
                <a:ea typeface="长城仿宋体" pitchFamily="49" charset="-122"/>
                <a:cs typeface="Times New Roman" pitchFamily="18" charset="0"/>
              </a:rPr>
              <a:t>1</a:t>
            </a:r>
            <a:r>
              <a:rPr lang="zh-CN" altLang="en-US" sz="2200" dirty="0" smtClean="0">
                <a:solidFill>
                  <a:srgbClr val="002060"/>
                </a:solidFill>
                <a:latin typeface="Times New Roman" pitchFamily="18" charset="0"/>
                <a:ea typeface="长城仿宋体" pitchFamily="49" charset="-122"/>
                <a:cs typeface="Times New Roman" pitchFamily="18" charset="0"/>
              </a:rPr>
              <a:t>款：已经注册的商标，违反本法第十条、第十一条、第十二条规定的，或者是以欺骗手段或者其他不正当手段取得注册的，其他单位和个人可以向商标评审委员会宣告该注册商标无效。</a:t>
            </a:r>
            <a:endParaRPr lang="en-US" altLang="zh-CN" sz="2200" dirty="0" smtClean="0">
              <a:solidFill>
                <a:srgbClr val="002060"/>
              </a:solidFill>
              <a:latin typeface="Times New Roman" pitchFamily="18" charset="0"/>
              <a:ea typeface="长城仿宋体" pitchFamily="49" charset="-122"/>
              <a:cs typeface="Times New Roman" pitchFamily="18" charset="0"/>
            </a:endParaRPr>
          </a:p>
          <a:p>
            <a:pPr>
              <a:lnSpc>
                <a:spcPct val="130000"/>
              </a:lnSpc>
            </a:pPr>
            <a:r>
              <a:rPr lang="zh-CN" altLang="en-US" sz="2200" dirty="0" smtClean="0">
                <a:solidFill>
                  <a:srgbClr val="002060"/>
                </a:solidFill>
                <a:latin typeface="Times New Roman" pitchFamily="18" charset="0"/>
                <a:ea typeface="长城仿宋体" pitchFamily="49" charset="-122"/>
                <a:cs typeface="Times New Roman" pitchFamily="18" charset="0"/>
              </a:rPr>
              <a:t>（</a:t>
            </a:r>
            <a:r>
              <a:rPr lang="en-US" altLang="zh-CN" sz="2200" dirty="0" smtClean="0">
                <a:solidFill>
                  <a:srgbClr val="002060"/>
                </a:solidFill>
                <a:latin typeface="Times New Roman" pitchFamily="18" charset="0"/>
                <a:ea typeface="长城仿宋体" pitchFamily="49" charset="-122"/>
                <a:cs typeface="Times New Roman" pitchFamily="18" charset="0"/>
              </a:rPr>
              <a:t>2</a:t>
            </a:r>
            <a:r>
              <a:rPr lang="zh-CN" altLang="en-US" sz="2200" dirty="0" smtClean="0">
                <a:solidFill>
                  <a:srgbClr val="002060"/>
                </a:solidFill>
                <a:latin typeface="Times New Roman" pitchFamily="18" charset="0"/>
                <a:ea typeface="长城仿宋体" pitchFamily="49" charset="-122"/>
                <a:cs typeface="Times New Roman" pitchFamily="18" charset="0"/>
              </a:rPr>
              <a:t>）第</a:t>
            </a:r>
            <a:r>
              <a:rPr lang="en-US" altLang="zh-CN" sz="2200" dirty="0" smtClean="0">
                <a:solidFill>
                  <a:srgbClr val="002060"/>
                </a:solidFill>
                <a:latin typeface="Times New Roman" pitchFamily="18" charset="0"/>
                <a:ea typeface="长城仿宋体" pitchFamily="49" charset="-122"/>
                <a:cs typeface="Times New Roman" pitchFamily="18" charset="0"/>
              </a:rPr>
              <a:t>45</a:t>
            </a:r>
            <a:r>
              <a:rPr lang="zh-CN" altLang="en-US" sz="2200" dirty="0" smtClean="0">
                <a:solidFill>
                  <a:srgbClr val="002060"/>
                </a:solidFill>
                <a:latin typeface="Times New Roman" pitchFamily="18" charset="0"/>
                <a:ea typeface="长城仿宋体" pitchFamily="49" charset="-122"/>
                <a:cs typeface="Times New Roman" pitchFamily="18" charset="0"/>
              </a:rPr>
              <a:t>条第</a:t>
            </a:r>
            <a:r>
              <a:rPr lang="en-US" altLang="zh-CN" sz="2200" dirty="0" smtClean="0">
                <a:solidFill>
                  <a:srgbClr val="002060"/>
                </a:solidFill>
                <a:latin typeface="Times New Roman" pitchFamily="18" charset="0"/>
                <a:ea typeface="长城仿宋体" pitchFamily="49" charset="-122"/>
                <a:cs typeface="Times New Roman" pitchFamily="18" charset="0"/>
              </a:rPr>
              <a:t>1</a:t>
            </a:r>
            <a:r>
              <a:rPr lang="zh-CN" altLang="en-US" sz="2200" dirty="0" smtClean="0">
                <a:solidFill>
                  <a:srgbClr val="002060"/>
                </a:solidFill>
                <a:latin typeface="Times New Roman" pitchFamily="18" charset="0"/>
                <a:ea typeface="长城仿宋体" pitchFamily="49" charset="-122"/>
                <a:cs typeface="Times New Roman" pitchFamily="18" charset="0"/>
              </a:rPr>
              <a:t>款：“已经注册的商标，违反本法第十三条第二款和第三款、第十五条、第十六条第一款、第三十条、第三十一条、第三十二条规定的，自商标注册之日起五年内，在先权利人或者利害关系人可以请求商标评审委员会宣告该注册商标无效。对恶意注册的，驰名商标所有人不受五年的时间限制。</a:t>
            </a:r>
          </a:p>
          <a:p>
            <a:pPr>
              <a:lnSpc>
                <a:spcPct val="130000"/>
              </a:lnSpc>
            </a:pPr>
            <a:endParaRPr lang="en-US" altLang="zh-CN" sz="2200" b="1" dirty="0" smtClean="0">
              <a:solidFill>
                <a:srgbClr val="002060"/>
              </a:solidFill>
              <a:latin typeface="Times New Roman" pitchFamily="18" charset="0"/>
              <a:ea typeface="长城仿宋体" pitchFamily="49" charset="-122"/>
              <a:cs typeface="Times New Roman" pitchFamily="18" charset="0"/>
            </a:endParaRP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内容占位符 2"/>
          <p:cNvSpPr>
            <a:spLocks noGrp="1"/>
          </p:cNvSpPr>
          <p:nvPr>
            <p:ph idx="1"/>
          </p:nvPr>
        </p:nvSpPr>
        <p:spPr>
          <a:xfrm>
            <a:off x="457200" y="914400"/>
            <a:ext cx="8231188" cy="5211763"/>
          </a:xfrm>
        </p:spPr>
        <p:txBody>
          <a:bodyPr/>
          <a:lstStyle/>
          <a:p>
            <a:pPr>
              <a:lnSpc>
                <a:spcPct val="150000"/>
              </a:lnSpc>
            </a:pPr>
            <a:r>
              <a:rPr lang="en-US" altLang="zh-CN" sz="2200" b="1" dirty="0" smtClean="0">
                <a:solidFill>
                  <a:srgbClr val="002060"/>
                </a:solidFill>
                <a:latin typeface="Times New Roman" pitchFamily="18" charset="0"/>
                <a:ea typeface="微软雅黑" pitchFamily="34" charset="-122"/>
                <a:cs typeface="Times New Roman" pitchFamily="18" charset="0"/>
              </a:rPr>
              <a:t>【2009</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42</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画家李某发现自己已经发表的一幅漫画作品被某公司擅自注册为商标。根据商标法及相关规定，下列说法哪些是正确的？</a:t>
            </a:r>
          </a:p>
          <a:p>
            <a:pPr>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A</a:t>
            </a:r>
            <a:r>
              <a:rPr lang="zh-CN" altLang="en-US" sz="2200" dirty="0" smtClean="0">
                <a:solidFill>
                  <a:srgbClr val="002060"/>
                </a:solidFill>
                <a:latin typeface="Times New Roman" pitchFamily="18" charset="0"/>
                <a:ea typeface="微软雅黑" pitchFamily="34" charset="-122"/>
                <a:cs typeface="Times New Roman" pitchFamily="18" charset="0"/>
              </a:rPr>
              <a:t>．该公司使用李某的作品申请商标注册无需得到李某的许可，但应当向其支付一定的费用</a:t>
            </a:r>
          </a:p>
          <a:p>
            <a:pPr>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．该公司损害了李某现有的在先权利</a:t>
            </a:r>
          </a:p>
          <a:p>
            <a:pPr>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．李某可以自该商标注册之日起</a:t>
            </a:r>
            <a:r>
              <a:rPr lang="en-US" altLang="zh-CN" sz="2200" dirty="0" smtClean="0">
                <a:solidFill>
                  <a:srgbClr val="C00000"/>
                </a:solidFill>
                <a:latin typeface="Times New Roman" pitchFamily="18" charset="0"/>
                <a:ea typeface="微软雅黑" pitchFamily="34" charset="-122"/>
                <a:cs typeface="Times New Roman" pitchFamily="18" charset="0"/>
              </a:rPr>
              <a:t>5</a:t>
            </a:r>
            <a:r>
              <a:rPr lang="zh-CN" altLang="en-US" sz="2200" dirty="0" smtClean="0">
                <a:solidFill>
                  <a:srgbClr val="C00000"/>
                </a:solidFill>
                <a:latin typeface="Times New Roman" pitchFamily="18" charset="0"/>
                <a:ea typeface="微软雅黑" pitchFamily="34" charset="-122"/>
                <a:cs typeface="Times New Roman" pitchFamily="18" charset="0"/>
              </a:rPr>
              <a:t>年内请求商标评审委员会裁定撤销该注册商标</a:t>
            </a:r>
          </a:p>
          <a:p>
            <a:pPr>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D</a:t>
            </a:r>
            <a:r>
              <a:rPr lang="zh-CN" altLang="en-US" sz="2200" dirty="0" smtClean="0">
                <a:solidFill>
                  <a:srgbClr val="002060"/>
                </a:solidFill>
                <a:latin typeface="Times New Roman" pitchFamily="18" charset="0"/>
                <a:ea typeface="微软雅黑" pitchFamily="34" charset="-122"/>
                <a:cs typeface="Times New Roman" pitchFamily="18" charset="0"/>
              </a:rPr>
              <a:t>．李某可以请求商标局将商标注册人变更为自己</a:t>
            </a:r>
          </a:p>
        </p:txBody>
      </p:sp>
    </p:spTree>
  </p:cSld>
  <p:clrMapOvr>
    <a:masterClrMapping/>
  </p:clrMapOvr>
  <p:transition>
    <p:dissolve/>
    <p:sndAc>
      <p:stSnd>
        <p:snd r:embed="rId2" name="chimes.wav"/>
      </p:stSnd>
    </p:sndAc>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内容占位符 2"/>
          <p:cNvSpPr>
            <a:spLocks noGrp="1"/>
          </p:cNvSpPr>
          <p:nvPr>
            <p:ph idx="1"/>
          </p:nvPr>
        </p:nvSpPr>
        <p:spPr>
          <a:xfrm>
            <a:off x="457200" y="685800"/>
            <a:ext cx="8231188" cy="5440363"/>
          </a:xfrm>
        </p:spPr>
        <p:txBody>
          <a:bodyPr/>
          <a:lstStyle/>
          <a:p>
            <a:pPr>
              <a:lnSpc>
                <a:spcPct val="130000"/>
              </a:lnSpc>
            </a:pPr>
            <a:r>
              <a:rPr lang="en-US" altLang="zh-CN" sz="2400" b="1" dirty="0" smtClean="0">
                <a:solidFill>
                  <a:srgbClr val="002060"/>
                </a:solidFill>
                <a:latin typeface="Times New Roman" pitchFamily="18" charset="0"/>
                <a:ea typeface="长城仿宋体" pitchFamily="49" charset="-122"/>
                <a:cs typeface="Times New Roman" pitchFamily="18" charset="0"/>
              </a:rPr>
              <a:t>2</a:t>
            </a:r>
            <a:r>
              <a:rPr lang="zh-CN" altLang="en-US" sz="2400" b="1" dirty="0" smtClean="0">
                <a:solidFill>
                  <a:srgbClr val="002060"/>
                </a:solidFill>
                <a:latin typeface="Times New Roman" pitchFamily="18" charset="0"/>
                <a:ea typeface="长城仿宋体" pitchFamily="49" charset="-122"/>
                <a:cs typeface="Times New Roman" pitchFamily="18" charset="0"/>
              </a:rPr>
              <a:t>．无效程序和救济</a:t>
            </a:r>
            <a:endParaRPr lang="en-US" altLang="zh-CN" sz="2400" b="1" dirty="0" smtClean="0">
              <a:solidFill>
                <a:srgbClr val="002060"/>
              </a:solidFill>
              <a:latin typeface="Times New Roman" pitchFamily="18" charset="0"/>
              <a:ea typeface="长城仿宋体" pitchFamily="49" charset="-122"/>
              <a:cs typeface="Times New Roman" pitchFamily="18" charset="0"/>
            </a:endParaRPr>
          </a:p>
          <a:p>
            <a:pPr>
              <a:lnSpc>
                <a:spcPct val="130000"/>
              </a:lnSpc>
            </a:pPr>
            <a:r>
              <a:rPr lang="zh-CN" altLang="en-US" sz="2400" b="1" dirty="0" smtClean="0">
                <a:solidFill>
                  <a:srgbClr val="002060"/>
                </a:solidFill>
                <a:latin typeface="Times New Roman" pitchFamily="18" charset="0"/>
                <a:ea typeface="长城仿宋体" pitchFamily="49" charset="-122"/>
                <a:cs typeface="Times New Roman" pitchFamily="18" charset="0"/>
              </a:rPr>
              <a:t>（</a:t>
            </a:r>
            <a:r>
              <a:rPr lang="en-US" altLang="zh-CN" sz="2400" b="1" dirty="0" smtClean="0">
                <a:solidFill>
                  <a:srgbClr val="002060"/>
                </a:solidFill>
                <a:latin typeface="Times New Roman" pitchFamily="18" charset="0"/>
                <a:ea typeface="长城仿宋体" pitchFamily="49" charset="-122"/>
                <a:cs typeface="Times New Roman" pitchFamily="18" charset="0"/>
              </a:rPr>
              <a:t>1</a:t>
            </a:r>
            <a:r>
              <a:rPr lang="zh-CN" altLang="en-US" sz="2400" b="1" dirty="0" smtClean="0">
                <a:solidFill>
                  <a:srgbClr val="002060"/>
                </a:solidFill>
                <a:latin typeface="Times New Roman" pitchFamily="18" charset="0"/>
                <a:ea typeface="长城仿宋体" pitchFamily="49" charset="-122"/>
                <a:cs typeface="Times New Roman" pitchFamily="18" charset="0"/>
              </a:rPr>
              <a:t>）</a:t>
            </a:r>
            <a:r>
              <a:rPr lang="en-US" altLang="zh-CN" sz="2400" b="1" dirty="0" smtClean="0">
                <a:solidFill>
                  <a:srgbClr val="002060"/>
                </a:solidFill>
                <a:latin typeface="Times New Roman" pitchFamily="18" charset="0"/>
                <a:ea typeface="长城仿宋体" pitchFamily="49" charset="-122"/>
                <a:cs typeface="Times New Roman" pitchFamily="18" charset="0"/>
              </a:rPr>
              <a:t>《</a:t>
            </a:r>
            <a:r>
              <a:rPr lang="zh-CN" altLang="en-US" sz="2400" b="1" dirty="0" smtClean="0">
                <a:solidFill>
                  <a:srgbClr val="002060"/>
                </a:solidFill>
                <a:latin typeface="Times New Roman" pitchFamily="18" charset="0"/>
                <a:ea typeface="长城仿宋体" pitchFamily="49" charset="-122"/>
                <a:cs typeface="Times New Roman" pitchFamily="18" charset="0"/>
              </a:rPr>
              <a:t>商标法</a:t>
            </a:r>
            <a:r>
              <a:rPr lang="en-US" altLang="zh-CN" sz="2400" b="1" dirty="0" smtClean="0">
                <a:solidFill>
                  <a:srgbClr val="002060"/>
                </a:solidFill>
                <a:latin typeface="Times New Roman" pitchFamily="18" charset="0"/>
                <a:ea typeface="长城仿宋体" pitchFamily="49" charset="-122"/>
                <a:cs typeface="Times New Roman" pitchFamily="18" charset="0"/>
              </a:rPr>
              <a:t>》44</a:t>
            </a:r>
            <a:r>
              <a:rPr lang="zh-CN" altLang="en-US" sz="2400" b="1" dirty="0" smtClean="0">
                <a:solidFill>
                  <a:srgbClr val="002060"/>
                </a:solidFill>
                <a:latin typeface="Times New Roman" pitchFamily="18" charset="0"/>
                <a:ea typeface="长城仿宋体" pitchFamily="49" charset="-122"/>
                <a:cs typeface="Times New Roman" pitchFamily="18" charset="0"/>
              </a:rPr>
              <a:t>条第</a:t>
            </a:r>
            <a:r>
              <a:rPr lang="en-US" altLang="zh-CN" sz="2400" b="1" dirty="0" smtClean="0">
                <a:solidFill>
                  <a:srgbClr val="002060"/>
                </a:solidFill>
                <a:latin typeface="Times New Roman" pitchFamily="18" charset="0"/>
                <a:ea typeface="长城仿宋体" pitchFamily="49" charset="-122"/>
                <a:cs typeface="Times New Roman" pitchFamily="18" charset="0"/>
              </a:rPr>
              <a:t>3</a:t>
            </a:r>
            <a:r>
              <a:rPr lang="zh-CN" altLang="en-US" sz="2400" b="1" dirty="0" smtClean="0">
                <a:solidFill>
                  <a:srgbClr val="002060"/>
                </a:solidFill>
                <a:latin typeface="Times New Roman" pitchFamily="18" charset="0"/>
                <a:ea typeface="长城仿宋体" pitchFamily="49" charset="-122"/>
                <a:cs typeface="Times New Roman" pitchFamily="18" charset="0"/>
              </a:rPr>
              <a:t>款：</a:t>
            </a:r>
            <a:r>
              <a:rPr lang="zh-CN" altLang="en-US" sz="2400" dirty="0" smtClean="0">
                <a:solidFill>
                  <a:srgbClr val="002060"/>
                </a:solidFill>
                <a:latin typeface="Times New Roman" pitchFamily="18" charset="0"/>
                <a:ea typeface="长城仿宋体" pitchFamily="49" charset="-122"/>
                <a:cs typeface="Times New Roman" pitchFamily="18" charset="0"/>
              </a:rPr>
              <a:t>其他单位或者个人请求商标评审委员会宣告注册商标无效的，商标评审委员会收到申请后，应当书面通知有关当事人，并限期提出答辩。商标评审委员会应当自收到申请之日起九个月内做出维持注册商标或者宣告注册商标无效的裁定，并书面通知当事人。有特殊情况需要延长的，经国务院工商行政管理部门批准，可以延长三个月。当事人对商标评审委员会的裁定不服的，可以自收到通知之日起三十日内向人民法院起诉。人民法院应当通知商标裁定程序的对方当事人作为第三人参加诉讼。</a:t>
            </a:r>
          </a:p>
          <a:p>
            <a:endParaRPr lang="zh-CN" altLang="en-US" dirty="0" smtClean="0">
              <a:solidFill>
                <a:srgbClr val="002060"/>
              </a:solidFill>
              <a:latin typeface="Times New Roman" pitchFamily="18" charset="0"/>
              <a:cs typeface="Times New Roman" pitchFamily="18" charset="0"/>
            </a:endParaRPr>
          </a:p>
        </p:txBody>
      </p:sp>
    </p:spTree>
  </p:cSld>
  <p:clrMapOvr>
    <a:masterClrMapping/>
  </p:clrMapOvr>
  <p:transition>
    <p:dissolve/>
    <p:sndAc>
      <p:stSnd>
        <p:snd r:embed="rId2" name="chimes.wav"/>
      </p:stSnd>
    </p:sndAc>
  </p:transition>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685800"/>
            <a:ext cx="8231188" cy="5440363"/>
          </a:xfrm>
        </p:spPr>
        <p:txBody>
          <a:bodyPr>
            <a:normAutofit/>
          </a:bodyPr>
          <a:lstStyle/>
          <a:p>
            <a:pPr>
              <a:lnSpc>
                <a:spcPct val="110000"/>
              </a:lnSpc>
            </a:pPr>
            <a:r>
              <a:rPr lang="en-US" altLang="zh-CN" sz="2800" b="1" dirty="0" smtClean="0">
                <a:solidFill>
                  <a:srgbClr val="002060"/>
                </a:solidFill>
                <a:latin typeface="Times New Roman" pitchFamily="18" charset="0"/>
                <a:ea typeface="长城仿宋体" pitchFamily="49" charset="-122"/>
                <a:cs typeface="Times New Roman" pitchFamily="18" charset="0"/>
              </a:rPr>
              <a:t>2</a:t>
            </a:r>
            <a:r>
              <a:rPr lang="zh-CN" altLang="en-US" sz="2800" b="1" dirty="0" smtClean="0">
                <a:solidFill>
                  <a:srgbClr val="002060"/>
                </a:solidFill>
                <a:latin typeface="Times New Roman" pitchFamily="18" charset="0"/>
                <a:ea typeface="长城仿宋体" pitchFamily="49" charset="-122"/>
                <a:cs typeface="Times New Roman" pitchFamily="18" charset="0"/>
              </a:rPr>
              <a:t>．无效程序和救济</a:t>
            </a:r>
            <a:endParaRPr lang="en-US" altLang="zh-CN" sz="2800" b="1" dirty="0" smtClean="0">
              <a:solidFill>
                <a:srgbClr val="002060"/>
              </a:solidFill>
              <a:latin typeface="Times New Roman" pitchFamily="18" charset="0"/>
              <a:ea typeface="长城仿宋体" pitchFamily="49" charset="-122"/>
              <a:cs typeface="Times New Roman" pitchFamily="18" charset="0"/>
            </a:endParaRPr>
          </a:p>
          <a:p>
            <a:pPr>
              <a:lnSpc>
                <a:spcPct val="110000"/>
              </a:lnSpc>
            </a:pPr>
            <a:r>
              <a:rPr lang="zh-CN" altLang="en-US" sz="2200" b="1" dirty="0" smtClean="0">
                <a:solidFill>
                  <a:srgbClr val="002060"/>
                </a:solidFill>
                <a:latin typeface="Times New Roman" pitchFamily="18" charset="0"/>
                <a:ea typeface="长城仿宋体" pitchFamily="49" charset="-122"/>
                <a:cs typeface="Times New Roman" pitchFamily="18" charset="0"/>
              </a:rPr>
              <a:t>（</a:t>
            </a:r>
            <a:r>
              <a:rPr lang="en-US" altLang="zh-CN" sz="2200" b="1" dirty="0" smtClean="0">
                <a:solidFill>
                  <a:srgbClr val="002060"/>
                </a:solidFill>
                <a:latin typeface="Times New Roman" pitchFamily="18" charset="0"/>
                <a:ea typeface="长城仿宋体" pitchFamily="49" charset="-122"/>
                <a:cs typeface="Times New Roman" pitchFamily="18" charset="0"/>
              </a:rPr>
              <a:t>1</a:t>
            </a:r>
            <a:r>
              <a:rPr lang="zh-CN" altLang="en-US" sz="2200" b="1" dirty="0" smtClean="0">
                <a:solidFill>
                  <a:srgbClr val="002060"/>
                </a:solidFill>
                <a:latin typeface="Times New Roman" pitchFamily="18" charset="0"/>
                <a:ea typeface="长城仿宋体" pitchFamily="49" charset="-122"/>
                <a:cs typeface="Times New Roman" pitchFamily="18" charset="0"/>
              </a:rPr>
              <a:t>）</a:t>
            </a:r>
            <a:r>
              <a:rPr lang="en-US" altLang="zh-CN" sz="2200" b="1" dirty="0" smtClean="0">
                <a:solidFill>
                  <a:srgbClr val="002060"/>
                </a:solidFill>
                <a:latin typeface="Times New Roman" pitchFamily="18" charset="0"/>
                <a:ea typeface="长城仿宋体" pitchFamily="49" charset="-122"/>
                <a:cs typeface="Times New Roman" pitchFamily="18" charset="0"/>
              </a:rPr>
              <a:t>《</a:t>
            </a:r>
            <a:r>
              <a:rPr lang="zh-CN" altLang="en-US" sz="2200" b="1" dirty="0" smtClean="0">
                <a:solidFill>
                  <a:srgbClr val="002060"/>
                </a:solidFill>
                <a:latin typeface="Times New Roman" pitchFamily="18" charset="0"/>
                <a:ea typeface="长城仿宋体" pitchFamily="49" charset="-122"/>
                <a:cs typeface="Times New Roman" pitchFamily="18" charset="0"/>
              </a:rPr>
              <a:t>商标法</a:t>
            </a:r>
            <a:r>
              <a:rPr lang="en-US" altLang="zh-CN" sz="2200" b="1" dirty="0" smtClean="0">
                <a:solidFill>
                  <a:srgbClr val="002060"/>
                </a:solidFill>
                <a:latin typeface="Times New Roman" pitchFamily="18" charset="0"/>
                <a:ea typeface="长城仿宋体" pitchFamily="49" charset="-122"/>
                <a:cs typeface="Times New Roman" pitchFamily="18" charset="0"/>
              </a:rPr>
              <a:t>》45</a:t>
            </a:r>
            <a:r>
              <a:rPr lang="zh-CN" altLang="en-US" sz="2200" b="1" dirty="0" smtClean="0">
                <a:solidFill>
                  <a:srgbClr val="002060"/>
                </a:solidFill>
                <a:latin typeface="Times New Roman" pitchFamily="18" charset="0"/>
                <a:ea typeface="长城仿宋体" pitchFamily="49" charset="-122"/>
                <a:cs typeface="Times New Roman" pitchFamily="18" charset="0"/>
              </a:rPr>
              <a:t>条第</a:t>
            </a:r>
            <a:r>
              <a:rPr lang="en-US" altLang="zh-CN" sz="2200" b="1" dirty="0" smtClean="0">
                <a:solidFill>
                  <a:srgbClr val="002060"/>
                </a:solidFill>
                <a:latin typeface="Times New Roman" pitchFamily="18" charset="0"/>
                <a:ea typeface="长城仿宋体" pitchFamily="49" charset="-122"/>
                <a:cs typeface="Times New Roman" pitchFamily="18" charset="0"/>
              </a:rPr>
              <a:t>2~3</a:t>
            </a:r>
            <a:r>
              <a:rPr lang="zh-CN" altLang="en-US" sz="2200" b="1" dirty="0" smtClean="0">
                <a:solidFill>
                  <a:srgbClr val="002060"/>
                </a:solidFill>
                <a:latin typeface="Times New Roman" pitchFamily="18" charset="0"/>
                <a:ea typeface="长城仿宋体" pitchFamily="49" charset="-122"/>
                <a:cs typeface="Times New Roman" pitchFamily="18" charset="0"/>
              </a:rPr>
              <a:t>款：</a:t>
            </a:r>
            <a:r>
              <a:rPr lang="zh-CN" altLang="en-US" sz="2200" dirty="0" smtClean="0">
                <a:solidFill>
                  <a:srgbClr val="002060"/>
                </a:solidFill>
                <a:latin typeface="Times New Roman" pitchFamily="18" charset="0"/>
                <a:ea typeface="长城仿宋体" pitchFamily="49" charset="-122"/>
                <a:cs typeface="Times New Roman" pitchFamily="18" charset="0"/>
              </a:rPr>
              <a:t>商标评审委员会收到宣告注册商标无效的申请后，应当书面通知有关当事人，并限期提出答辩。商标评审委员会应当自收到申请之日起十二个月内做出维持注册商标或者宣告注册商标无效的裁定，并书面通知当事人。有特殊情况需要延长的，经国务院工商行政管理部门批准，可以延长六个月。当事人对商标评审委员会的裁定不服的，可以自收到通知之日起三十日内向人民法院起诉。人民法院应当通知商标裁定程序的对方当事人作为第三人参加诉讼。</a:t>
            </a:r>
            <a:endParaRPr lang="en-US" altLang="zh-CN" sz="2200" dirty="0" smtClean="0">
              <a:solidFill>
                <a:srgbClr val="002060"/>
              </a:solidFill>
              <a:latin typeface="Times New Roman" pitchFamily="18" charset="0"/>
              <a:ea typeface="长城仿宋体" pitchFamily="49" charset="-122"/>
              <a:cs typeface="Times New Roman" pitchFamily="18" charset="0"/>
            </a:endParaRPr>
          </a:p>
          <a:p>
            <a:pPr>
              <a:lnSpc>
                <a:spcPct val="110000"/>
              </a:lnSpc>
            </a:pPr>
            <a:r>
              <a:rPr lang="zh-CN" altLang="en-US" sz="2200" dirty="0" smtClean="0">
                <a:solidFill>
                  <a:srgbClr val="002060"/>
                </a:solidFill>
                <a:latin typeface="Times New Roman" pitchFamily="18" charset="0"/>
                <a:ea typeface="长城仿宋体" pitchFamily="49" charset="-122"/>
                <a:cs typeface="Times New Roman" pitchFamily="18" charset="0"/>
              </a:rPr>
              <a:t>商标评审委员会在依照前款规定对无效宣告请求进行审查的过程中，所涉及的在先权利的确定必须以人民法院正在审理或者行政机关正在处理的另一案件的结果为依据的，可以中止审查。中止原因消除后，应当恢复审查程序。</a:t>
            </a:r>
          </a:p>
        </p:txBody>
      </p:sp>
    </p:spTree>
  </p:cSld>
  <p:clrMapOvr>
    <a:masterClrMapping/>
  </p:clrMapOvr>
  <p:transition>
    <p:dissolve/>
    <p:sndAc>
      <p:stSnd>
        <p:snd r:embed="rId2" name="chimes.wav"/>
      </p:stSnd>
    </p:sndAc>
  </p:transition>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内容占位符 2"/>
          <p:cNvSpPr>
            <a:spLocks noGrp="1"/>
          </p:cNvSpPr>
          <p:nvPr>
            <p:ph idx="1"/>
          </p:nvPr>
        </p:nvSpPr>
        <p:spPr>
          <a:xfrm>
            <a:off x="458788" y="762000"/>
            <a:ext cx="8229600" cy="5334000"/>
          </a:xfrm>
        </p:spPr>
        <p:txBody>
          <a:bodyPr/>
          <a:lstStyle/>
          <a:p>
            <a:pPr>
              <a:lnSpc>
                <a:spcPct val="150000"/>
              </a:lnSpc>
            </a:pPr>
            <a:r>
              <a:rPr lang="zh-CN" altLang="zh-CN" sz="2200" b="1" dirty="0" smtClean="0">
                <a:solidFill>
                  <a:srgbClr val="002060"/>
                </a:solidFill>
                <a:latin typeface="Times New Roman" pitchFamily="18" charset="0"/>
                <a:ea typeface="微软雅黑" pitchFamily="34" charset="-122"/>
                <a:cs typeface="Times New Roman" pitchFamily="18" charset="0"/>
              </a:rPr>
              <a:t>【</a:t>
            </a:r>
            <a:r>
              <a:rPr lang="en-US" altLang="zh-CN" sz="2200" b="1" dirty="0" smtClean="0">
                <a:solidFill>
                  <a:srgbClr val="002060"/>
                </a:solidFill>
                <a:latin typeface="Times New Roman" pitchFamily="18" charset="0"/>
                <a:ea typeface="微软雅黑" pitchFamily="34" charset="-122"/>
                <a:cs typeface="Times New Roman" pitchFamily="18" charset="0"/>
              </a:rPr>
              <a:t>2012</a:t>
            </a:r>
            <a:r>
              <a:rPr lang="zh-CN" altLang="zh-CN"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20</a:t>
            </a:r>
            <a:r>
              <a:rPr lang="zh-CN" altLang="zh-CN" sz="2200" b="1" dirty="0" smtClean="0">
                <a:solidFill>
                  <a:srgbClr val="002060"/>
                </a:solidFill>
                <a:latin typeface="Times New Roman" pitchFamily="18" charset="0"/>
                <a:ea typeface="微软雅黑" pitchFamily="34" charset="-122"/>
                <a:cs typeface="Times New Roman" pitchFamily="18" charset="0"/>
              </a:rPr>
              <a:t>题】</a:t>
            </a:r>
            <a:r>
              <a:rPr lang="zh-CN" altLang="zh-CN" sz="2200" dirty="0" smtClean="0">
                <a:solidFill>
                  <a:srgbClr val="002060"/>
                </a:solidFill>
                <a:latin typeface="Times New Roman" pitchFamily="18" charset="0"/>
                <a:ea typeface="微软雅黑" pitchFamily="34" charset="-122"/>
                <a:cs typeface="Times New Roman" pitchFamily="18" charset="0"/>
              </a:rPr>
              <a:t>根据商标法及相关规定，下列哪种情况导致注册商标被无效、撤销或注销的，该注册商标专用权视为自始即不存在？</a:t>
            </a:r>
          </a:p>
          <a:p>
            <a:pPr>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A</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zh-CN" altLang="zh-CN" sz="2200" dirty="0" smtClean="0">
                <a:solidFill>
                  <a:srgbClr val="002060"/>
                </a:solidFill>
                <a:latin typeface="Times New Roman" pitchFamily="18" charset="0"/>
                <a:ea typeface="微软雅黑" pitchFamily="34" charset="-122"/>
                <a:cs typeface="Times New Roman" pitchFamily="18" charset="0"/>
              </a:rPr>
              <a:t>因连续三年停止使用而被撤销的</a:t>
            </a:r>
            <a:r>
              <a:rPr lang="en-US" altLang="zh-CN" sz="2200" dirty="0" smtClean="0">
                <a:solidFill>
                  <a:srgbClr val="002060"/>
                </a:solidFill>
                <a:latin typeface="Times New Roman" pitchFamily="18" charset="0"/>
                <a:ea typeface="微软雅黑" pitchFamily="34" charset="-122"/>
                <a:cs typeface="Times New Roman" pitchFamily="18" charset="0"/>
              </a:rPr>
              <a:t>         </a:t>
            </a:r>
          </a:p>
          <a:p>
            <a:pPr>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B</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zh-CN" altLang="zh-CN" sz="2200" dirty="0" smtClean="0">
                <a:solidFill>
                  <a:srgbClr val="002060"/>
                </a:solidFill>
                <a:latin typeface="Times New Roman" pitchFamily="18" charset="0"/>
                <a:ea typeface="微软雅黑" pitchFamily="34" charset="-122"/>
                <a:cs typeface="Times New Roman" pitchFamily="18" charset="0"/>
              </a:rPr>
              <a:t>因商标注册人死亡而被注销的</a:t>
            </a:r>
          </a:p>
          <a:p>
            <a:pPr>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因商标标志缺乏显著特征而被无效的</a:t>
            </a:r>
            <a:r>
              <a:rPr lang="en-US" altLang="zh-CN" sz="2200" dirty="0" smtClean="0">
                <a:solidFill>
                  <a:srgbClr val="C00000"/>
                </a:solidFill>
                <a:latin typeface="Times New Roman" pitchFamily="18" charset="0"/>
                <a:ea typeface="微软雅黑" pitchFamily="34" charset="-122"/>
                <a:cs typeface="Times New Roman" pitchFamily="18" charset="0"/>
              </a:rPr>
              <a:t>     </a:t>
            </a:r>
          </a:p>
          <a:p>
            <a:pPr>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D</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zh-CN" altLang="zh-CN" sz="2200" dirty="0" smtClean="0">
                <a:solidFill>
                  <a:srgbClr val="002060"/>
                </a:solidFill>
                <a:latin typeface="Times New Roman" pitchFamily="18" charset="0"/>
                <a:ea typeface="微软雅黑" pitchFamily="34" charset="-122"/>
                <a:cs typeface="Times New Roman" pitchFamily="18" charset="0"/>
              </a:rPr>
              <a:t>因自行改变注册商标而被撤销的</a:t>
            </a:r>
          </a:p>
          <a:p>
            <a:endParaRPr lang="zh-CN" altLang="en-US" dirty="0" smtClean="0">
              <a:solidFill>
                <a:srgbClr val="002060"/>
              </a:solidFill>
              <a:latin typeface="Times New Roman" pitchFamily="18" charset="0"/>
              <a:cs typeface="Times New Roman" pitchFamily="18" charset="0"/>
            </a:endParaRPr>
          </a:p>
        </p:txBody>
      </p:sp>
    </p:spTree>
  </p:cSld>
  <p:clrMapOvr>
    <a:masterClrMapping/>
  </p:clrMapOvr>
  <p:transition>
    <p:dissolve/>
    <p:sndAc>
      <p:stSnd>
        <p:snd r:embed="rId2" name="chimes.wav"/>
      </p:stSnd>
    </p:sndAc>
  </p:transition>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内容占位符 2"/>
          <p:cNvSpPr>
            <a:spLocks noGrp="1"/>
          </p:cNvSpPr>
          <p:nvPr>
            <p:ph idx="1"/>
          </p:nvPr>
        </p:nvSpPr>
        <p:spPr>
          <a:xfrm>
            <a:off x="457200" y="914400"/>
            <a:ext cx="8231188" cy="5211763"/>
          </a:xfrm>
        </p:spPr>
        <p:txBody>
          <a:bodyPr/>
          <a:lstStyle/>
          <a:p>
            <a:pPr>
              <a:lnSpc>
                <a:spcPct val="150000"/>
              </a:lnSpc>
            </a:pPr>
            <a:r>
              <a:rPr lang="zh-CN" altLang="zh-CN" sz="2200" b="1" dirty="0" smtClean="0">
                <a:solidFill>
                  <a:srgbClr val="002060"/>
                </a:solidFill>
                <a:latin typeface="Times New Roman" pitchFamily="18" charset="0"/>
                <a:ea typeface="微软雅黑" pitchFamily="34" charset="-122"/>
                <a:cs typeface="Times New Roman" pitchFamily="18" charset="0"/>
              </a:rPr>
              <a:t>【</a:t>
            </a:r>
            <a:r>
              <a:rPr lang="en-US" altLang="zh-CN" sz="2200" b="1" dirty="0" smtClean="0">
                <a:solidFill>
                  <a:srgbClr val="002060"/>
                </a:solidFill>
                <a:latin typeface="Times New Roman" pitchFamily="18" charset="0"/>
                <a:ea typeface="微软雅黑" pitchFamily="34" charset="-122"/>
                <a:cs typeface="Times New Roman" pitchFamily="18" charset="0"/>
              </a:rPr>
              <a:t>2013</a:t>
            </a:r>
            <a:r>
              <a:rPr lang="zh-CN" altLang="zh-CN"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53</a:t>
            </a:r>
            <a:r>
              <a:rPr lang="zh-CN" altLang="zh-CN" sz="2200" b="1" dirty="0" smtClean="0">
                <a:solidFill>
                  <a:srgbClr val="002060"/>
                </a:solidFill>
                <a:latin typeface="Times New Roman" pitchFamily="18" charset="0"/>
                <a:ea typeface="微软雅黑" pitchFamily="34" charset="-122"/>
                <a:cs typeface="Times New Roman" pitchFamily="18" charset="0"/>
              </a:rPr>
              <a:t>题】</a:t>
            </a:r>
            <a:r>
              <a:rPr lang="zh-CN" altLang="zh-CN" sz="2200" dirty="0" smtClean="0">
                <a:solidFill>
                  <a:srgbClr val="002060"/>
                </a:solidFill>
                <a:latin typeface="Times New Roman" pitchFamily="18" charset="0"/>
                <a:ea typeface="微软雅黑" pitchFamily="34" charset="-122"/>
                <a:cs typeface="Times New Roman" pitchFamily="18" charset="0"/>
              </a:rPr>
              <a:t>根据商标法及相关规定，针对商标局作出的下列哪些决定，当事人不服的，可以在法定期限内向商标评审委员会申请复审？</a:t>
            </a:r>
          </a:p>
          <a:p>
            <a:pPr>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A</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zh-CN" altLang="zh-CN" sz="2200" dirty="0" smtClean="0">
                <a:solidFill>
                  <a:srgbClr val="002060"/>
                </a:solidFill>
                <a:latin typeface="Times New Roman" pitchFamily="18" charset="0"/>
                <a:ea typeface="微软雅黑" pitchFamily="34" charset="-122"/>
                <a:cs typeface="Times New Roman" pitchFamily="18" charset="0"/>
              </a:rPr>
              <a:t>商标注册申请不予受理的决定</a:t>
            </a:r>
            <a:r>
              <a:rPr lang="en-US" altLang="zh-CN" sz="2200" dirty="0" smtClean="0">
                <a:solidFill>
                  <a:srgbClr val="002060"/>
                </a:solidFill>
                <a:latin typeface="Times New Roman" pitchFamily="18" charset="0"/>
                <a:ea typeface="微软雅黑" pitchFamily="34" charset="-122"/>
                <a:cs typeface="Times New Roman" pitchFamily="18" charset="0"/>
              </a:rPr>
              <a:t>       </a:t>
            </a:r>
          </a:p>
          <a:p>
            <a:pPr>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驳回商标注册申请、不予公告的决定</a:t>
            </a:r>
          </a:p>
          <a:p>
            <a:pPr>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撤销注册商标的决定</a:t>
            </a:r>
            <a:r>
              <a:rPr lang="en-US" altLang="zh-CN" sz="2200" dirty="0" smtClean="0">
                <a:solidFill>
                  <a:srgbClr val="C00000"/>
                </a:solidFill>
                <a:latin typeface="Times New Roman" pitchFamily="18" charset="0"/>
                <a:ea typeface="微软雅黑" pitchFamily="34" charset="-122"/>
                <a:cs typeface="Times New Roman" pitchFamily="18" charset="0"/>
              </a:rPr>
              <a:t>               </a:t>
            </a:r>
          </a:p>
          <a:p>
            <a:pPr>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D</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zh-CN" altLang="zh-CN" sz="2200" dirty="0" smtClean="0">
                <a:solidFill>
                  <a:srgbClr val="002060"/>
                </a:solidFill>
                <a:latin typeface="Times New Roman" pitchFamily="18" charset="0"/>
                <a:ea typeface="微软雅黑" pitchFamily="34" charset="-122"/>
                <a:cs typeface="Times New Roman" pitchFamily="18" charset="0"/>
              </a:rPr>
              <a:t>商标异议申请不予受理的决定</a:t>
            </a:r>
          </a:p>
        </p:txBody>
      </p:sp>
    </p:spTree>
  </p:cSld>
  <p:clrMapOvr>
    <a:masterClrMapping/>
  </p:clrMapOvr>
  <p:transition>
    <p:dissolve/>
    <p:sndAc>
      <p:stSnd>
        <p:snd r:embed="rId2" name="chimes.wav"/>
      </p:stSnd>
    </p:sndAc>
  </p:transition>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p:cNvSpPr>
            <a:spLocks noGrp="1" noChangeArrowheads="1"/>
          </p:cNvSpPr>
          <p:nvPr>
            <p:ph type="title"/>
          </p:nvPr>
        </p:nvSpPr>
        <p:spPr/>
        <p:txBody>
          <a:bodyPr/>
          <a:lstStyle/>
          <a:p>
            <a:pPr algn="l"/>
            <a:r>
              <a:rPr lang="zh-CN" altLang="en-US" b="1" smtClean="0">
                <a:solidFill>
                  <a:srgbClr val="002060"/>
                </a:solidFill>
                <a:latin typeface="Times New Roman" pitchFamily="18" charset="0"/>
                <a:cs typeface="Times New Roman" pitchFamily="18" charset="0"/>
              </a:rPr>
              <a:t>六、商标使用的管理</a:t>
            </a:r>
          </a:p>
        </p:txBody>
      </p:sp>
      <p:sp>
        <p:nvSpPr>
          <p:cNvPr id="178179" name="内容占位符 4"/>
          <p:cNvSpPr>
            <a:spLocks noGrp="1"/>
          </p:cNvSpPr>
          <p:nvPr>
            <p:ph idx="1"/>
          </p:nvPr>
        </p:nvSpPr>
        <p:spPr/>
        <p:txBody>
          <a:bodyPr/>
          <a:lstStyle/>
          <a:p>
            <a:pPr>
              <a:lnSpc>
                <a:spcPct val="150000"/>
              </a:lnSpc>
            </a:pPr>
            <a:r>
              <a:rPr lang="zh-CN" altLang="en-US" sz="2600" b="1" dirty="0" smtClean="0">
                <a:solidFill>
                  <a:srgbClr val="002060"/>
                </a:solidFill>
                <a:latin typeface="Times New Roman" pitchFamily="18" charset="0"/>
                <a:ea typeface="微软雅黑" pitchFamily="34" charset="-122"/>
                <a:cs typeface="Times New Roman" pitchFamily="18" charset="0"/>
              </a:rPr>
              <a:t>（一）注册商标的使用</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a:lnSpc>
                <a:spcPct val="150000"/>
              </a:lnSpc>
            </a:pPr>
            <a:r>
              <a:rPr lang="en-US" altLang="zh-CN" sz="2400" b="1" dirty="0" smtClean="0">
                <a:solidFill>
                  <a:srgbClr val="002060"/>
                </a:solidFill>
                <a:latin typeface="Times New Roman" pitchFamily="18" charset="0"/>
                <a:ea typeface="长城仿宋体" pitchFamily="49" charset="-122"/>
                <a:cs typeface="Times New Roman" pitchFamily="18" charset="0"/>
              </a:rPr>
              <a:t>1</a:t>
            </a:r>
            <a:r>
              <a:rPr lang="zh-CN" altLang="en-US" sz="2400" b="1" dirty="0" smtClean="0">
                <a:solidFill>
                  <a:srgbClr val="002060"/>
                </a:solidFill>
                <a:latin typeface="Times New Roman" pitchFamily="18" charset="0"/>
                <a:ea typeface="长城仿宋体" pitchFamily="49" charset="-122"/>
                <a:cs typeface="Times New Roman" pitchFamily="18" charset="0"/>
              </a:rPr>
              <a:t>．</a:t>
            </a:r>
            <a:r>
              <a:rPr lang="en-US" altLang="zh-CN" sz="2400" b="1" dirty="0" smtClean="0">
                <a:solidFill>
                  <a:srgbClr val="002060"/>
                </a:solidFill>
                <a:latin typeface="Times New Roman" pitchFamily="18" charset="0"/>
                <a:ea typeface="长城仿宋体" pitchFamily="49" charset="-122"/>
                <a:cs typeface="Times New Roman" pitchFamily="18" charset="0"/>
              </a:rPr>
              <a:t> </a:t>
            </a:r>
            <a:r>
              <a:rPr lang="zh-CN" altLang="en-US" sz="2400" b="1" dirty="0" smtClean="0">
                <a:solidFill>
                  <a:srgbClr val="002060"/>
                </a:solidFill>
                <a:latin typeface="Times New Roman" pitchFamily="18" charset="0"/>
                <a:ea typeface="长城仿宋体" pitchFamily="49" charset="-122"/>
                <a:cs typeface="Times New Roman" pitchFamily="18" charset="0"/>
              </a:rPr>
              <a:t>注册商标的使用规定</a:t>
            </a:r>
            <a:endParaRPr lang="en-US" altLang="zh-CN" sz="2400" b="1"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en-US" altLang="zh-CN" sz="2200" b="1" dirty="0" smtClean="0">
                <a:solidFill>
                  <a:srgbClr val="002060"/>
                </a:solidFill>
                <a:latin typeface="Times New Roman" pitchFamily="18" charset="0"/>
                <a:ea typeface="长城仿宋体" pitchFamily="49" charset="-122"/>
                <a:cs typeface="Times New Roman" pitchFamily="18" charset="0"/>
              </a:rPr>
              <a:t>《</a:t>
            </a:r>
            <a:r>
              <a:rPr lang="zh-CN" altLang="en-US" sz="2200" b="1" dirty="0" smtClean="0">
                <a:solidFill>
                  <a:srgbClr val="002060"/>
                </a:solidFill>
                <a:latin typeface="Times New Roman" pitchFamily="18" charset="0"/>
                <a:ea typeface="长城仿宋体" pitchFamily="49" charset="-122"/>
                <a:cs typeface="Times New Roman" pitchFamily="18" charset="0"/>
              </a:rPr>
              <a:t>商标法</a:t>
            </a:r>
            <a:r>
              <a:rPr lang="en-US" altLang="zh-CN" sz="2200" b="1" dirty="0" smtClean="0">
                <a:solidFill>
                  <a:srgbClr val="002060"/>
                </a:solidFill>
                <a:latin typeface="Times New Roman" pitchFamily="18" charset="0"/>
                <a:ea typeface="长城仿宋体" pitchFamily="49" charset="-122"/>
                <a:cs typeface="Times New Roman" pitchFamily="18" charset="0"/>
              </a:rPr>
              <a:t>》</a:t>
            </a:r>
            <a:r>
              <a:rPr lang="zh-CN" altLang="en-US" sz="2200" b="1" dirty="0" smtClean="0">
                <a:solidFill>
                  <a:srgbClr val="002060"/>
                </a:solidFill>
                <a:latin typeface="Times New Roman" pitchFamily="18" charset="0"/>
                <a:ea typeface="长城仿宋体" pitchFamily="49" charset="-122"/>
                <a:cs typeface="Times New Roman" pitchFamily="18" charset="0"/>
              </a:rPr>
              <a:t>第</a:t>
            </a:r>
            <a:r>
              <a:rPr lang="en-US" altLang="zh-CN" sz="2200" b="1" dirty="0" smtClean="0">
                <a:solidFill>
                  <a:srgbClr val="002060"/>
                </a:solidFill>
                <a:latin typeface="Times New Roman" pitchFamily="18" charset="0"/>
                <a:ea typeface="长城仿宋体" pitchFamily="49" charset="-122"/>
                <a:cs typeface="Times New Roman" pitchFamily="18" charset="0"/>
              </a:rPr>
              <a:t>48</a:t>
            </a:r>
            <a:r>
              <a:rPr lang="zh-CN" altLang="en-US" sz="2200" b="1" dirty="0" smtClean="0">
                <a:solidFill>
                  <a:srgbClr val="002060"/>
                </a:solidFill>
                <a:latin typeface="Times New Roman" pitchFamily="18" charset="0"/>
                <a:ea typeface="长城仿宋体" pitchFamily="49" charset="-122"/>
                <a:cs typeface="Times New Roman" pitchFamily="18" charset="0"/>
              </a:rPr>
              <a:t>条：</a:t>
            </a:r>
            <a:r>
              <a:rPr lang="zh-CN" altLang="en-US" sz="2200" dirty="0" smtClean="0">
                <a:solidFill>
                  <a:srgbClr val="002060"/>
                </a:solidFill>
                <a:latin typeface="Times New Roman" pitchFamily="18" charset="0"/>
                <a:ea typeface="长城仿宋体" pitchFamily="49" charset="-122"/>
                <a:cs typeface="Times New Roman" pitchFamily="18" charset="0"/>
              </a:rPr>
              <a:t>本法所称商标的使用，是指将商标用于商品、商品包装或者容器以及商品交易文书上，或者将商标用于广告宣传、展览以及其他商业活动中，用于识别商品来源的行为。</a:t>
            </a:r>
            <a:endParaRPr lang="en-US" altLang="zh-CN" sz="2200" dirty="0" smtClean="0">
              <a:solidFill>
                <a:srgbClr val="002060"/>
              </a:solidFill>
              <a:latin typeface="Times New Roman" pitchFamily="18" charset="0"/>
              <a:ea typeface="长城仿宋体" pitchFamily="49" charset="-122"/>
              <a:cs typeface="Times New Roman" pitchFamily="18" charset="0"/>
            </a:endParaRP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内容占位符 4"/>
          <p:cNvSpPr>
            <a:spLocks noGrp="1"/>
          </p:cNvSpPr>
          <p:nvPr>
            <p:ph idx="1"/>
          </p:nvPr>
        </p:nvSpPr>
        <p:spPr>
          <a:xfrm>
            <a:off x="457200" y="685800"/>
            <a:ext cx="8231188" cy="5440363"/>
          </a:xfrm>
        </p:spPr>
        <p:txBody>
          <a:bodyPr/>
          <a:lstStyle/>
          <a:p>
            <a:pPr>
              <a:lnSpc>
                <a:spcPct val="150000"/>
              </a:lnSpc>
            </a:pPr>
            <a:r>
              <a:rPr lang="en-US" altLang="zh-CN" sz="2600" b="1" dirty="0" smtClean="0">
                <a:solidFill>
                  <a:srgbClr val="002060"/>
                </a:solidFill>
                <a:latin typeface="Times New Roman" pitchFamily="18" charset="0"/>
                <a:ea typeface="长城仿宋体" pitchFamily="49" charset="-122"/>
                <a:cs typeface="Times New Roman" pitchFamily="18" charset="0"/>
              </a:rPr>
              <a:t>2</a:t>
            </a:r>
            <a:r>
              <a:rPr lang="zh-CN" altLang="en-US" sz="2600" b="1" dirty="0" smtClean="0">
                <a:solidFill>
                  <a:srgbClr val="002060"/>
                </a:solidFill>
                <a:latin typeface="Times New Roman" pitchFamily="18" charset="0"/>
                <a:ea typeface="长城仿宋体" pitchFamily="49" charset="-122"/>
                <a:cs typeface="Times New Roman" pitchFamily="18" charset="0"/>
              </a:rPr>
              <a:t>．</a:t>
            </a:r>
            <a:r>
              <a:rPr lang="en-US" altLang="zh-CN" sz="2600" b="1" dirty="0" smtClean="0">
                <a:solidFill>
                  <a:srgbClr val="002060"/>
                </a:solidFill>
                <a:latin typeface="Times New Roman" pitchFamily="18" charset="0"/>
                <a:ea typeface="长城仿宋体" pitchFamily="49" charset="-122"/>
                <a:cs typeface="Times New Roman" pitchFamily="18" charset="0"/>
              </a:rPr>
              <a:t> </a:t>
            </a:r>
            <a:r>
              <a:rPr lang="zh-CN" altLang="en-US" sz="2600" b="1" dirty="0" smtClean="0">
                <a:solidFill>
                  <a:srgbClr val="002060"/>
                </a:solidFill>
                <a:latin typeface="Times New Roman" pitchFamily="18" charset="0"/>
                <a:ea typeface="长城仿宋体" pitchFamily="49" charset="-122"/>
                <a:cs typeface="Times New Roman" pitchFamily="18" charset="0"/>
              </a:rPr>
              <a:t>违反规定的法律后果</a:t>
            </a:r>
            <a:endParaRPr lang="en-US" altLang="zh-CN" sz="2600" b="1"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en-US" altLang="zh-CN" sz="2200" b="1" dirty="0" smtClean="0">
                <a:solidFill>
                  <a:srgbClr val="002060"/>
                </a:solidFill>
                <a:latin typeface="Times New Roman" pitchFamily="18" charset="0"/>
                <a:ea typeface="长城仿宋体" pitchFamily="49" charset="-122"/>
                <a:cs typeface="Times New Roman" pitchFamily="18" charset="0"/>
              </a:rPr>
              <a:t>《</a:t>
            </a:r>
            <a:r>
              <a:rPr lang="zh-CN" altLang="en-US" sz="2200" b="1" dirty="0" smtClean="0">
                <a:solidFill>
                  <a:srgbClr val="002060"/>
                </a:solidFill>
                <a:latin typeface="Times New Roman" pitchFamily="18" charset="0"/>
                <a:ea typeface="长城仿宋体" pitchFamily="49" charset="-122"/>
                <a:cs typeface="Times New Roman" pitchFamily="18" charset="0"/>
              </a:rPr>
              <a:t>商标法</a:t>
            </a:r>
            <a:r>
              <a:rPr lang="en-US" altLang="zh-CN" sz="2200" b="1" dirty="0" smtClean="0">
                <a:solidFill>
                  <a:srgbClr val="002060"/>
                </a:solidFill>
                <a:latin typeface="Times New Roman" pitchFamily="18" charset="0"/>
                <a:ea typeface="长城仿宋体" pitchFamily="49" charset="-122"/>
                <a:cs typeface="Times New Roman" pitchFamily="18" charset="0"/>
              </a:rPr>
              <a:t>》</a:t>
            </a:r>
            <a:r>
              <a:rPr lang="zh-CN" altLang="en-US" sz="2200" b="1" dirty="0" smtClean="0">
                <a:solidFill>
                  <a:srgbClr val="002060"/>
                </a:solidFill>
                <a:latin typeface="Times New Roman" pitchFamily="18" charset="0"/>
                <a:ea typeface="长城仿宋体" pitchFamily="49" charset="-122"/>
                <a:cs typeface="Times New Roman" pitchFamily="18" charset="0"/>
              </a:rPr>
              <a:t>第</a:t>
            </a:r>
            <a:r>
              <a:rPr lang="en-US" altLang="zh-CN" sz="2200" b="1" dirty="0" smtClean="0">
                <a:solidFill>
                  <a:srgbClr val="002060"/>
                </a:solidFill>
                <a:latin typeface="Times New Roman" pitchFamily="18" charset="0"/>
                <a:ea typeface="长城仿宋体" pitchFamily="49" charset="-122"/>
                <a:cs typeface="Times New Roman" pitchFamily="18" charset="0"/>
              </a:rPr>
              <a:t>49</a:t>
            </a:r>
            <a:r>
              <a:rPr lang="zh-CN" altLang="en-US" sz="2200" b="1" dirty="0" smtClean="0">
                <a:solidFill>
                  <a:srgbClr val="002060"/>
                </a:solidFill>
                <a:latin typeface="Times New Roman" pitchFamily="18" charset="0"/>
                <a:ea typeface="长城仿宋体" pitchFamily="49" charset="-122"/>
                <a:cs typeface="Times New Roman" pitchFamily="18" charset="0"/>
              </a:rPr>
              <a:t>条：</a:t>
            </a:r>
            <a:r>
              <a:rPr lang="zh-CN" altLang="en-US" sz="2200" dirty="0" smtClean="0">
                <a:solidFill>
                  <a:srgbClr val="002060"/>
                </a:solidFill>
                <a:latin typeface="Times New Roman" pitchFamily="18" charset="0"/>
                <a:ea typeface="长城仿宋体" pitchFamily="49" charset="-122"/>
                <a:cs typeface="Times New Roman" pitchFamily="18" charset="0"/>
              </a:rPr>
              <a:t>商标注册人在使用注册商标的过程中，自行改变注册商标、注册人名义、地址或者其他注册事项的，由地方工商行政管理部门责令限期改正；期满不改正的，由商标局撤销其注册商标。</a:t>
            </a:r>
            <a:endParaRPr lang="en-US" altLang="zh-CN" sz="2200"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zh-CN" altLang="en-US" sz="2200" dirty="0" smtClean="0">
                <a:solidFill>
                  <a:srgbClr val="002060"/>
                </a:solidFill>
                <a:latin typeface="Times New Roman" pitchFamily="18" charset="0"/>
                <a:ea typeface="长城仿宋体" pitchFamily="49" charset="-122"/>
                <a:cs typeface="Times New Roman" pitchFamily="18" charset="0"/>
              </a:rPr>
              <a:t>注册商标成为其核定使用的商品的通用名称或者没有正当理由连续三年不使用的，任何单位或者个人可以向商标局申请撤销该注册商标。商标局应当自收到申请之日起九个月内做出决定。有特殊情况需要延长的，经国务院工商行政管理部门批准，可以延长三个月。</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内容占位符 4"/>
          <p:cNvSpPr>
            <a:spLocks noGrp="1"/>
          </p:cNvSpPr>
          <p:nvPr>
            <p:ph idx="1"/>
          </p:nvPr>
        </p:nvSpPr>
        <p:spPr>
          <a:xfrm>
            <a:off x="457200" y="685800"/>
            <a:ext cx="8231188" cy="5440363"/>
          </a:xfrm>
        </p:spPr>
        <p:txBody>
          <a:bodyPr/>
          <a:lstStyle/>
          <a:p>
            <a:pPr>
              <a:lnSpc>
                <a:spcPct val="150000"/>
              </a:lnSpc>
            </a:pPr>
            <a:r>
              <a:rPr lang="zh-CN" altLang="zh-CN" sz="2100" b="1" dirty="0" smtClean="0">
                <a:solidFill>
                  <a:srgbClr val="002060"/>
                </a:solidFill>
                <a:latin typeface="Times New Roman" pitchFamily="18" charset="0"/>
                <a:ea typeface="微软雅黑" pitchFamily="34" charset="-122"/>
                <a:cs typeface="Times New Roman" pitchFamily="18" charset="0"/>
              </a:rPr>
              <a:t>【</a:t>
            </a:r>
            <a:r>
              <a:rPr lang="en-US" altLang="zh-CN" sz="2100" b="1" dirty="0" smtClean="0">
                <a:solidFill>
                  <a:srgbClr val="002060"/>
                </a:solidFill>
                <a:latin typeface="Times New Roman" pitchFamily="18" charset="0"/>
                <a:ea typeface="微软雅黑" pitchFamily="34" charset="-122"/>
                <a:cs typeface="Times New Roman" pitchFamily="18" charset="0"/>
              </a:rPr>
              <a:t>2009</a:t>
            </a:r>
            <a:r>
              <a:rPr lang="zh-CN" altLang="zh-CN" sz="2100" b="1" dirty="0" smtClean="0">
                <a:solidFill>
                  <a:srgbClr val="002060"/>
                </a:solidFill>
                <a:latin typeface="Times New Roman" pitchFamily="18" charset="0"/>
                <a:ea typeface="微软雅黑" pitchFamily="34" charset="-122"/>
                <a:cs typeface="Times New Roman" pitchFamily="18" charset="0"/>
              </a:rPr>
              <a:t>年第</a:t>
            </a:r>
            <a:r>
              <a:rPr lang="en-US" altLang="zh-CN" sz="2100" b="1" dirty="0" smtClean="0">
                <a:solidFill>
                  <a:srgbClr val="002060"/>
                </a:solidFill>
                <a:latin typeface="Times New Roman" pitchFamily="18" charset="0"/>
                <a:ea typeface="微软雅黑" pitchFamily="34" charset="-122"/>
                <a:cs typeface="Times New Roman" pitchFamily="18" charset="0"/>
              </a:rPr>
              <a:t>74</a:t>
            </a:r>
            <a:r>
              <a:rPr lang="zh-CN" altLang="zh-CN" sz="2100" b="1" dirty="0" smtClean="0">
                <a:solidFill>
                  <a:srgbClr val="002060"/>
                </a:solidFill>
                <a:latin typeface="Times New Roman" pitchFamily="18" charset="0"/>
                <a:ea typeface="微软雅黑" pitchFamily="34" charset="-122"/>
                <a:cs typeface="Times New Roman" pitchFamily="18" charset="0"/>
              </a:rPr>
              <a:t>题】</a:t>
            </a:r>
            <a:r>
              <a:rPr lang="zh-CN" altLang="zh-CN" sz="2100" dirty="0" smtClean="0">
                <a:solidFill>
                  <a:srgbClr val="002060"/>
                </a:solidFill>
                <a:latin typeface="Times New Roman" pitchFamily="18" charset="0"/>
                <a:ea typeface="微软雅黑" pitchFamily="34" charset="-122"/>
                <a:cs typeface="Times New Roman" pitchFamily="18" charset="0"/>
              </a:rPr>
              <a:t>根据商标法及相关规定，下列哪些情形下商标局可以撤销该注册商标？</a:t>
            </a:r>
          </a:p>
          <a:p>
            <a:pPr>
              <a:lnSpc>
                <a:spcPct val="150000"/>
              </a:lnSpc>
            </a:pPr>
            <a:r>
              <a:rPr lang="en-US" altLang="zh-CN" sz="2100" dirty="0" smtClean="0">
                <a:solidFill>
                  <a:srgbClr val="002060"/>
                </a:solidFill>
                <a:latin typeface="Times New Roman" pitchFamily="18" charset="0"/>
                <a:ea typeface="微软雅黑" pitchFamily="34" charset="-122"/>
                <a:cs typeface="Times New Roman" pitchFamily="18" charset="0"/>
              </a:rPr>
              <a:t>A</a:t>
            </a:r>
            <a:r>
              <a:rPr lang="zh-CN" altLang="en-US" sz="2100" dirty="0" smtClean="0">
                <a:solidFill>
                  <a:srgbClr val="002060"/>
                </a:solidFill>
                <a:latin typeface="Times New Roman" pitchFamily="18" charset="0"/>
                <a:ea typeface="微软雅黑" pitchFamily="34" charset="-122"/>
                <a:cs typeface="Times New Roman" pitchFamily="18" charset="0"/>
              </a:rPr>
              <a:t>．</a:t>
            </a:r>
            <a:r>
              <a:rPr lang="zh-CN" altLang="zh-CN" sz="2100" dirty="0" smtClean="0">
                <a:solidFill>
                  <a:srgbClr val="002060"/>
                </a:solidFill>
                <a:latin typeface="Times New Roman" pitchFamily="18" charset="0"/>
                <a:ea typeface="微软雅黑" pitchFamily="34" charset="-122"/>
                <a:cs typeface="Times New Roman" pitchFamily="18" charset="0"/>
              </a:rPr>
              <a:t>注册商标是以欺骗手段取得注册的</a:t>
            </a:r>
          </a:p>
          <a:p>
            <a:pPr>
              <a:lnSpc>
                <a:spcPct val="150000"/>
              </a:lnSpc>
            </a:pPr>
            <a:r>
              <a:rPr lang="en-US" altLang="zh-CN" sz="2100" dirty="0" smtClean="0">
                <a:solidFill>
                  <a:srgbClr val="002060"/>
                </a:solidFill>
                <a:latin typeface="Times New Roman" pitchFamily="18" charset="0"/>
                <a:ea typeface="微软雅黑" pitchFamily="34" charset="-122"/>
                <a:cs typeface="Times New Roman" pitchFamily="18" charset="0"/>
              </a:rPr>
              <a:t>B</a:t>
            </a:r>
            <a:r>
              <a:rPr lang="zh-CN" altLang="en-US" sz="2100" dirty="0" smtClean="0">
                <a:solidFill>
                  <a:srgbClr val="002060"/>
                </a:solidFill>
                <a:latin typeface="Times New Roman" pitchFamily="18" charset="0"/>
                <a:ea typeface="微软雅黑" pitchFamily="34" charset="-122"/>
                <a:cs typeface="Times New Roman" pitchFamily="18" charset="0"/>
              </a:rPr>
              <a:t>．</a:t>
            </a:r>
            <a:r>
              <a:rPr lang="zh-CN" altLang="zh-CN" sz="2100" dirty="0" smtClean="0">
                <a:solidFill>
                  <a:srgbClr val="002060"/>
                </a:solidFill>
                <a:latin typeface="Times New Roman" pitchFamily="18" charset="0"/>
                <a:ea typeface="微软雅黑" pitchFamily="34" charset="-122"/>
                <a:cs typeface="Times New Roman" pitchFamily="18" charset="0"/>
              </a:rPr>
              <a:t>商标注册人在宽展期满后仍未就其注册商标申请续展注册的</a:t>
            </a:r>
          </a:p>
          <a:p>
            <a:pPr>
              <a:lnSpc>
                <a:spcPct val="150000"/>
              </a:lnSpc>
            </a:pPr>
            <a:r>
              <a:rPr lang="en-US" altLang="zh-CN" sz="2100" dirty="0" smtClean="0">
                <a:solidFill>
                  <a:srgbClr val="C00000"/>
                </a:solidFill>
                <a:latin typeface="Times New Roman" pitchFamily="18" charset="0"/>
                <a:ea typeface="微软雅黑" pitchFamily="34" charset="-122"/>
                <a:cs typeface="Times New Roman" pitchFamily="18" charset="0"/>
              </a:rPr>
              <a:t>C</a:t>
            </a:r>
            <a:r>
              <a:rPr lang="zh-CN" altLang="en-US" sz="2100" dirty="0" smtClean="0">
                <a:solidFill>
                  <a:srgbClr val="C00000"/>
                </a:solidFill>
                <a:latin typeface="Times New Roman" pitchFamily="18" charset="0"/>
                <a:ea typeface="微软雅黑" pitchFamily="34" charset="-122"/>
                <a:cs typeface="Times New Roman" pitchFamily="18" charset="0"/>
              </a:rPr>
              <a:t>．</a:t>
            </a:r>
            <a:r>
              <a:rPr lang="zh-CN" altLang="zh-CN" sz="2100" dirty="0" smtClean="0">
                <a:solidFill>
                  <a:srgbClr val="C00000"/>
                </a:solidFill>
                <a:latin typeface="Times New Roman" pitchFamily="18" charset="0"/>
                <a:ea typeface="微软雅黑" pitchFamily="34" charset="-122"/>
                <a:cs typeface="Times New Roman" pitchFamily="18" charset="0"/>
              </a:rPr>
              <a:t>商标注册人自行改变注册商标的</a:t>
            </a:r>
          </a:p>
          <a:p>
            <a:pPr>
              <a:lnSpc>
                <a:spcPct val="150000"/>
              </a:lnSpc>
            </a:pPr>
            <a:r>
              <a:rPr lang="en-US" altLang="zh-CN" sz="2100" dirty="0" smtClean="0">
                <a:solidFill>
                  <a:srgbClr val="002060"/>
                </a:solidFill>
                <a:latin typeface="Times New Roman" pitchFamily="18" charset="0"/>
                <a:ea typeface="微软雅黑" pitchFamily="34" charset="-122"/>
                <a:cs typeface="Times New Roman" pitchFamily="18" charset="0"/>
              </a:rPr>
              <a:t>D</a:t>
            </a:r>
            <a:r>
              <a:rPr lang="zh-CN" altLang="en-US" sz="2100" dirty="0" smtClean="0">
                <a:solidFill>
                  <a:srgbClr val="002060"/>
                </a:solidFill>
                <a:latin typeface="Times New Roman" pitchFamily="18" charset="0"/>
                <a:ea typeface="微软雅黑" pitchFamily="34" charset="-122"/>
                <a:cs typeface="Times New Roman" pitchFamily="18" charset="0"/>
              </a:rPr>
              <a:t>．</a:t>
            </a:r>
            <a:r>
              <a:rPr lang="zh-CN" altLang="zh-CN" sz="2100" dirty="0" smtClean="0">
                <a:solidFill>
                  <a:srgbClr val="002060"/>
                </a:solidFill>
                <a:latin typeface="Times New Roman" pitchFamily="18" charset="0"/>
                <a:ea typeface="微软雅黑" pitchFamily="34" charset="-122"/>
                <a:cs typeface="Times New Roman" pitchFamily="18" charset="0"/>
              </a:rPr>
              <a:t>注册商标损害他人现有的在先权利的</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p:cNvSpPr>
            <a:spLocks noGrp="1"/>
          </p:cNvSpPr>
          <p:nvPr>
            <p:ph idx="1"/>
          </p:nvPr>
        </p:nvSpPr>
        <p:spPr>
          <a:xfrm>
            <a:off x="457200" y="838200"/>
            <a:ext cx="8231188" cy="5287963"/>
          </a:xfrm>
        </p:spPr>
        <p:txBody>
          <a:bodyPr>
            <a:normAutofit/>
          </a:bodyPr>
          <a:lstStyle/>
          <a:p>
            <a:pPr>
              <a:lnSpc>
                <a:spcPct val="130000"/>
              </a:lnSpc>
            </a:pPr>
            <a:r>
              <a:rPr lang="en-US" altLang="zh-CN" sz="2200" b="1" dirty="0" smtClean="0">
                <a:solidFill>
                  <a:srgbClr val="002060"/>
                </a:solidFill>
                <a:latin typeface="Times New Roman" pitchFamily="18" charset="0"/>
                <a:ea typeface="长城仿宋体" pitchFamily="49" charset="-122"/>
                <a:cs typeface="Times New Roman" pitchFamily="18" charset="0"/>
              </a:rPr>
              <a:t>3</a:t>
            </a:r>
            <a:r>
              <a:rPr lang="zh-CN" altLang="en-US" sz="2200" b="1" dirty="0" smtClean="0">
                <a:solidFill>
                  <a:srgbClr val="002060"/>
                </a:solidFill>
                <a:latin typeface="Times New Roman" pitchFamily="18" charset="0"/>
                <a:ea typeface="长城仿宋体" pitchFamily="49" charset="-122"/>
                <a:cs typeface="Times New Roman" pitchFamily="18" charset="0"/>
              </a:rPr>
              <a:t>．</a:t>
            </a:r>
            <a:r>
              <a:rPr lang="en-US" altLang="zh-CN" sz="2200" b="1" dirty="0" smtClean="0">
                <a:solidFill>
                  <a:srgbClr val="002060"/>
                </a:solidFill>
                <a:latin typeface="Times New Roman" pitchFamily="18" charset="0"/>
                <a:ea typeface="长城仿宋体" pitchFamily="49" charset="-122"/>
                <a:cs typeface="Times New Roman" pitchFamily="18" charset="0"/>
              </a:rPr>
              <a:t> </a:t>
            </a:r>
            <a:r>
              <a:rPr lang="zh-CN" altLang="en-US" sz="2200" b="1" dirty="0" smtClean="0">
                <a:solidFill>
                  <a:srgbClr val="002060"/>
                </a:solidFill>
                <a:latin typeface="Times New Roman" pitchFamily="18" charset="0"/>
                <a:ea typeface="长城仿宋体" pitchFamily="49" charset="-122"/>
                <a:cs typeface="Times New Roman" pitchFamily="18" charset="0"/>
              </a:rPr>
              <a:t>注册商标撤销的救济</a:t>
            </a:r>
            <a:endParaRPr lang="en-US" altLang="zh-CN" sz="2200" b="1" dirty="0" smtClean="0">
              <a:solidFill>
                <a:srgbClr val="002060"/>
              </a:solidFill>
              <a:latin typeface="Times New Roman" pitchFamily="18" charset="0"/>
              <a:ea typeface="长城仿宋体" pitchFamily="49" charset="-122"/>
              <a:cs typeface="Times New Roman" pitchFamily="18" charset="0"/>
            </a:endParaRPr>
          </a:p>
          <a:p>
            <a:pPr>
              <a:lnSpc>
                <a:spcPct val="130000"/>
              </a:lnSpc>
            </a:pPr>
            <a:r>
              <a:rPr lang="en-US" altLang="zh-CN" sz="2000" b="1" dirty="0" smtClean="0">
                <a:solidFill>
                  <a:srgbClr val="002060"/>
                </a:solidFill>
                <a:latin typeface="Times New Roman" pitchFamily="18" charset="0"/>
                <a:ea typeface="长城仿宋体" pitchFamily="49" charset="-122"/>
                <a:cs typeface="Times New Roman" pitchFamily="18" charset="0"/>
              </a:rPr>
              <a:t>《</a:t>
            </a:r>
            <a:r>
              <a:rPr lang="zh-CN" altLang="en-US" sz="2000" b="1" dirty="0" smtClean="0">
                <a:solidFill>
                  <a:srgbClr val="002060"/>
                </a:solidFill>
                <a:latin typeface="Times New Roman" pitchFamily="18" charset="0"/>
                <a:ea typeface="长城仿宋体" pitchFamily="49" charset="-122"/>
                <a:cs typeface="Times New Roman" pitchFamily="18" charset="0"/>
              </a:rPr>
              <a:t>商标法</a:t>
            </a:r>
            <a:r>
              <a:rPr lang="en-US" altLang="zh-CN" sz="2000" b="1" dirty="0" smtClean="0">
                <a:solidFill>
                  <a:srgbClr val="002060"/>
                </a:solidFill>
                <a:latin typeface="Times New Roman" pitchFamily="18" charset="0"/>
                <a:ea typeface="长城仿宋体" pitchFamily="49" charset="-122"/>
                <a:cs typeface="Times New Roman" pitchFamily="18" charset="0"/>
              </a:rPr>
              <a:t>》</a:t>
            </a:r>
            <a:r>
              <a:rPr lang="zh-CN" altLang="en-US" sz="2000" b="1" dirty="0" smtClean="0">
                <a:solidFill>
                  <a:srgbClr val="002060"/>
                </a:solidFill>
                <a:latin typeface="Times New Roman" pitchFamily="18" charset="0"/>
                <a:ea typeface="长城仿宋体" pitchFamily="49" charset="-122"/>
                <a:cs typeface="Times New Roman" pitchFamily="18" charset="0"/>
              </a:rPr>
              <a:t>第</a:t>
            </a:r>
            <a:r>
              <a:rPr lang="en-US" altLang="zh-CN" sz="2000" b="1" dirty="0" smtClean="0">
                <a:solidFill>
                  <a:srgbClr val="002060"/>
                </a:solidFill>
                <a:latin typeface="Times New Roman" pitchFamily="18" charset="0"/>
                <a:ea typeface="长城仿宋体" pitchFamily="49" charset="-122"/>
                <a:cs typeface="Times New Roman" pitchFamily="18" charset="0"/>
              </a:rPr>
              <a:t>54</a:t>
            </a:r>
            <a:r>
              <a:rPr lang="zh-CN" altLang="en-US" sz="2000" b="1" dirty="0" smtClean="0">
                <a:solidFill>
                  <a:srgbClr val="002060"/>
                </a:solidFill>
                <a:latin typeface="Times New Roman" pitchFamily="18" charset="0"/>
                <a:ea typeface="长城仿宋体" pitchFamily="49" charset="-122"/>
                <a:cs typeface="Times New Roman" pitchFamily="18" charset="0"/>
              </a:rPr>
              <a:t>条：</a:t>
            </a:r>
            <a:r>
              <a:rPr lang="zh-CN" altLang="en-US" sz="2000" dirty="0" smtClean="0">
                <a:solidFill>
                  <a:srgbClr val="002060"/>
                </a:solidFill>
                <a:latin typeface="Times New Roman" pitchFamily="18" charset="0"/>
                <a:ea typeface="长城仿宋体" pitchFamily="49" charset="-122"/>
                <a:cs typeface="Times New Roman" pitchFamily="18" charset="0"/>
              </a:rPr>
              <a:t>对商标局撤销或者不予撤销注册商标的决定，当事人不服的，可以自收到通知之日起十五日内向商标评审委员会申请复审。商标评审委员会应当自收到申请之日起九个月内做出决定，并书面通知当事人。有特殊情况需要延长的，经国务院工商行政管理部门批准，可以延长三个月。当事人对商标评审委员会的决定不服的，可以自收到通知之日起三十日内向人民法院起诉。</a:t>
            </a:r>
          </a:p>
          <a:p>
            <a:pPr>
              <a:lnSpc>
                <a:spcPct val="130000"/>
              </a:lnSpc>
            </a:pPr>
            <a:r>
              <a:rPr lang="en-US" altLang="zh-CN" sz="2000" b="1" dirty="0" smtClean="0">
                <a:solidFill>
                  <a:srgbClr val="002060"/>
                </a:solidFill>
                <a:latin typeface="Times New Roman" pitchFamily="18" charset="0"/>
                <a:ea typeface="长城仿宋体" pitchFamily="49" charset="-122"/>
                <a:cs typeface="Times New Roman" pitchFamily="18" charset="0"/>
              </a:rPr>
              <a:t>《</a:t>
            </a:r>
            <a:r>
              <a:rPr lang="zh-CN" altLang="en-US" sz="2000" b="1" dirty="0" smtClean="0">
                <a:solidFill>
                  <a:srgbClr val="002060"/>
                </a:solidFill>
                <a:latin typeface="Times New Roman" pitchFamily="18" charset="0"/>
                <a:ea typeface="长城仿宋体" pitchFamily="49" charset="-122"/>
                <a:cs typeface="Times New Roman" pitchFamily="18" charset="0"/>
              </a:rPr>
              <a:t>商标法</a:t>
            </a:r>
            <a:r>
              <a:rPr lang="en-US" altLang="zh-CN" sz="2000" b="1" dirty="0" smtClean="0">
                <a:solidFill>
                  <a:srgbClr val="002060"/>
                </a:solidFill>
                <a:latin typeface="Times New Roman" pitchFamily="18" charset="0"/>
                <a:ea typeface="长城仿宋体" pitchFamily="49" charset="-122"/>
                <a:cs typeface="Times New Roman" pitchFamily="18" charset="0"/>
              </a:rPr>
              <a:t>》</a:t>
            </a:r>
            <a:r>
              <a:rPr lang="zh-CN" altLang="en-US" sz="2000" b="1" dirty="0" smtClean="0">
                <a:solidFill>
                  <a:srgbClr val="002060"/>
                </a:solidFill>
                <a:latin typeface="Times New Roman" pitchFamily="18" charset="0"/>
                <a:ea typeface="长城仿宋体" pitchFamily="49" charset="-122"/>
                <a:cs typeface="Times New Roman" pitchFamily="18" charset="0"/>
              </a:rPr>
              <a:t>第</a:t>
            </a:r>
            <a:r>
              <a:rPr lang="en-US" altLang="zh-CN" sz="2000" b="1" dirty="0" smtClean="0">
                <a:solidFill>
                  <a:srgbClr val="002060"/>
                </a:solidFill>
                <a:latin typeface="Times New Roman" pitchFamily="18" charset="0"/>
                <a:ea typeface="长城仿宋体" pitchFamily="49" charset="-122"/>
                <a:cs typeface="Times New Roman" pitchFamily="18" charset="0"/>
              </a:rPr>
              <a:t>55</a:t>
            </a:r>
            <a:r>
              <a:rPr lang="zh-CN" altLang="en-US" sz="2000" b="1" dirty="0" smtClean="0">
                <a:solidFill>
                  <a:srgbClr val="002060"/>
                </a:solidFill>
                <a:latin typeface="Times New Roman" pitchFamily="18" charset="0"/>
                <a:ea typeface="长城仿宋体" pitchFamily="49" charset="-122"/>
                <a:cs typeface="Times New Roman" pitchFamily="18" charset="0"/>
              </a:rPr>
              <a:t>条：</a:t>
            </a:r>
            <a:r>
              <a:rPr lang="zh-CN" altLang="en-US" sz="2000" dirty="0" smtClean="0">
                <a:solidFill>
                  <a:srgbClr val="002060"/>
                </a:solidFill>
                <a:latin typeface="Times New Roman" pitchFamily="18" charset="0"/>
                <a:ea typeface="长城仿宋体" pitchFamily="49" charset="-122"/>
                <a:cs typeface="Times New Roman" pitchFamily="18" charset="0"/>
              </a:rPr>
              <a:t>法定期限届满，当事人对商标局做出的撤销注册商标的决定不申请复审或者对商标评审委员会做出的复审决定不向人民法院起诉的，撤销注册商标的决定、复审决定生效。</a:t>
            </a:r>
            <a:endParaRPr lang="en-US" altLang="zh-CN" sz="2000" dirty="0" smtClean="0">
              <a:solidFill>
                <a:srgbClr val="002060"/>
              </a:solidFill>
              <a:latin typeface="Times New Roman" pitchFamily="18" charset="0"/>
              <a:ea typeface="长城仿宋体" pitchFamily="49" charset="-122"/>
              <a:cs typeface="Times New Roman" pitchFamily="18" charset="0"/>
            </a:endParaRPr>
          </a:p>
          <a:p>
            <a:pPr>
              <a:lnSpc>
                <a:spcPct val="130000"/>
              </a:lnSpc>
            </a:pPr>
            <a:r>
              <a:rPr lang="zh-CN" altLang="en-US" sz="2000" dirty="0" smtClean="0">
                <a:solidFill>
                  <a:srgbClr val="002060"/>
                </a:solidFill>
                <a:latin typeface="Times New Roman" pitchFamily="18" charset="0"/>
                <a:ea typeface="长城仿宋体" pitchFamily="49" charset="-122"/>
                <a:cs typeface="Times New Roman" pitchFamily="18" charset="0"/>
              </a:rPr>
              <a:t>被撤销的注册商标，由商标局予以公告，该注册商标专用权自公告之日起终止。</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内容占位符 2"/>
          <p:cNvSpPr>
            <a:spLocks noGrp="1"/>
          </p:cNvSpPr>
          <p:nvPr>
            <p:ph idx="1"/>
          </p:nvPr>
        </p:nvSpPr>
        <p:spPr>
          <a:xfrm>
            <a:off x="457200" y="990600"/>
            <a:ext cx="8383588" cy="5135563"/>
          </a:xfrm>
        </p:spPr>
        <p:txBody>
          <a:bodyPr/>
          <a:lstStyle/>
          <a:p>
            <a:pPr>
              <a:lnSpc>
                <a:spcPct val="150000"/>
              </a:lnSpc>
            </a:pPr>
            <a:r>
              <a:rPr lang="en-US" altLang="zh-CN" sz="2200" b="1" dirty="0" smtClean="0">
                <a:solidFill>
                  <a:srgbClr val="002060"/>
                </a:solidFill>
                <a:latin typeface="Times New Roman" pitchFamily="18" charset="0"/>
                <a:ea typeface="微软雅黑" pitchFamily="34" charset="-122"/>
                <a:cs typeface="Times New Roman" pitchFamily="18" charset="0"/>
              </a:rPr>
              <a:t>【2012</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14</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根据商标法及相关规定，商标所有人对商标局撤销其注册商标的决定不服的，可以选择下列哪项救济途径？</a:t>
            </a:r>
          </a:p>
          <a:p>
            <a:pPr>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A</a:t>
            </a:r>
            <a:r>
              <a:rPr lang="zh-CN" altLang="en-US" sz="2200" dirty="0" smtClean="0">
                <a:solidFill>
                  <a:srgbClr val="002060"/>
                </a:solidFill>
                <a:latin typeface="Times New Roman" pitchFamily="18" charset="0"/>
                <a:ea typeface="微软雅黑" pitchFamily="34" charset="-122"/>
                <a:cs typeface="Times New Roman" pitchFamily="18" charset="0"/>
              </a:rPr>
              <a:t>．向国家工商行政管理总局申请行政复议</a:t>
            </a:r>
          </a:p>
          <a:p>
            <a:pPr>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．向商标评审委员会申请复审</a:t>
            </a:r>
          </a:p>
          <a:p>
            <a:pPr>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C</a:t>
            </a:r>
            <a:r>
              <a:rPr lang="zh-CN" altLang="en-US" sz="2200" dirty="0" smtClean="0">
                <a:solidFill>
                  <a:srgbClr val="002060"/>
                </a:solidFill>
                <a:latin typeface="Times New Roman" pitchFamily="18" charset="0"/>
                <a:ea typeface="微软雅黑" pitchFamily="34" charset="-122"/>
                <a:cs typeface="Times New Roman" pitchFamily="18" charset="0"/>
              </a:rPr>
              <a:t>．直接向人民法院起诉</a:t>
            </a:r>
          </a:p>
          <a:p>
            <a:pPr>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D</a:t>
            </a:r>
            <a:r>
              <a:rPr lang="zh-CN" altLang="en-US" sz="2200" dirty="0" smtClean="0">
                <a:solidFill>
                  <a:srgbClr val="002060"/>
                </a:solidFill>
                <a:latin typeface="Times New Roman" pitchFamily="18" charset="0"/>
                <a:ea typeface="微软雅黑" pitchFamily="34" charset="-122"/>
                <a:cs typeface="Times New Roman" pitchFamily="18" charset="0"/>
              </a:rPr>
              <a:t>．既可以向商标评审委员会申请复审，也可以直接向人民法院起诉</a:t>
            </a:r>
          </a:p>
        </p:txBody>
      </p:sp>
    </p:spTree>
  </p:cSld>
  <p:clrMapOvr>
    <a:masterClrMapping/>
  </p:clrMapOvr>
  <p:transition>
    <p:dissolve/>
    <p:sndAc>
      <p:stSnd>
        <p:snd r:embed="rId2" name="chimes.wav"/>
      </p:stSnd>
    </p:sndAc>
  </p:transitio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内容占位符 4"/>
          <p:cNvSpPr>
            <a:spLocks noGrp="1"/>
          </p:cNvSpPr>
          <p:nvPr>
            <p:ph idx="1"/>
          </p:nvPr>
        </p:nvSpPr>
        <p:spPr>
          <a:xfrm>
            <a:off x="457200" y="762000"/>
            <a:ext cx="8231188" cy="5364163"/>
          </a:xfrm>
        </p:spPr>
        <p:txBody>
          <a:bodyPr/>
          <a:lstStyle/>
          <a:p>
            <a:pPr>
              <a:lnSpc>
                <a:spcPct val="150000"/>
              </a:lnSpc>
            </a:pPr>
            <a:r>
              <a:rPr lang="zh-CN" altLang="en-US" sz="2600" b="1" dirty="0" smtClean="0">
                <a:solidFill>
                  <a:srgbClr val="002060"/>
                </a:solidFill>
                <a:latin typeface="Times New Roman" pitchFamily="18" charset="0"/>
                <a:ea typeface="微软雅黑" pitchFamily="34" charset="-122"/>
                <a:cs typeface="Times New Roman" pitchFamily="18" charset="0"/>
              </a:rPr>
              <a:t>（二）违反强制注册的法律责任</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a:lnSpc>
                <a:spcPct val="150000"/>
              </a:lnSpc>
            </a:pPr>
            <a:r>
              <a:rPr lang="en-US" altLang="zh-CN" sz="2200" b="1" dirty="0" smtClean="0">
                <a:solidFill>
                  <a:srgbClr val="002060"/>
                </a:solidFill>
                <a:latin typeface="Times New Roman" pitchFamily="18" charset="0"/>
                <a:ea typeface="长城仿宋体" pitchFamily="49" charset="-122"/>
                <a:cs typeface="Times New Roman" pitchFamily="18" charset="0"/>
              </a:rPr>
              <a:t>《</a:t>
            </a:r>
            <a:r>
              <a:rPr lang="zh-CN" altLang="en-US" sz="2200" b="1" dirty="0" smtClean="0">
                <a:solidFill>
                  <a:srgbClr val="002060"/>
                </a:solidFill>
                <a:latin typeface="Times New Roman" pitchFamily="18" charset="0"/>
                <a:ea typeface="长城仿宋体" pitchFamily="49" charset="-122"/>
                <a:cs typeface="Times New Roman" pitchFamily="18" charset="0"/>
              </a:rPr>
              <a:t>商标法</a:t>
            </a:r>
            <a:r>
              <a:rPr lang="en-US" altLang="zh-CN" sz="2200" b="1" dirty="0" smtClean="0">
                <a:solidFill>
                  <a:srgbClr val="002060"/>
                </a:solidFill>
                <a:latin typeface="Times New Roman" pitchFamily="18" charset="0"/>
                <a:ea typeface="长城仿宋体" pitchFamily="49" charset="-122"/>
                <a:cs typeface="Times New Roman" pitchFamily="18" charset="0"/>
              </a:rPr>
              <a:t>》</a:t>
            </a:r>
            <a:r>
              <a:rPr lang="zh-CN" altLang="en-US" sz="2200" b="1" dirty="0" smtClean="0">
                <a:solidFill>
                  <a:srgbClr val="002060"/>
                </a:solidFill>
                <a:latin typeface="Times New Roman" pitchFamily="18" charset="0"/>
                <a:ea typeface="长城仿宋体" pitchFamily="49" charset="-122"/>
                <a:cs typeface="Times New Roman" pitchFamily="18" charset="0"/>
              </a:rPr>
              <a:t>第</a:t>
            </a:r>
            <a:r>
              <a:rPr lang="en-US" altLang="zh-CN" sz="2200" b="1" dirty="0" smtClean="0">
                <a:solidFill>
                  <a:srgbClr val="002060"/>
                </a:solidFill>
                <a:latin typeface="Times New Roman" pitchFamily="18" charset="0"/>
                <a:ea typeface="长城仿宋体" pitchFamily="49" charset="-122"/>
                <a:cs typeface="Times New Roman" pitchFamily="18" charset="0"/>
              </a:rPr>
              <a:t>51</a:t>
            </a:r>
            <a:r>
              <a:rPr lang="zh-CN" altLang="en-US" sz="2200" b="1" dirty="0" smtClean="0">
                <a:solidFill>
                  <a:srgbClr val="002060"/>
                </a:solidFill>
                <a:latin typeface="Times New Roman" pitchFamily="18" charset="0"/>
                <a:ea typeface="长城仿宋体" pitchFamily="49" charset="-122"/>
                <a:cs typeface="Times New Roman" pitchFamily="18" charset="0"/>
              </a:rPr>
              <a:t>条：</a:t>
            </a:r>
            <a:r>
              <a:rPr lang="zh-CN" altLang="en-US" sz="2200" dirty="0" smtClean="0">
                <a:solidFill>
                  <a:srgbClr val="002060"/>
                </a:solidFill>
                <a:latin typeface="Times New Roman" pitchFamily="18" charset="0"/>
                <a:ea typeface="长城仿宋体" pitchFamily="49" charset="-122"/>
                <a:cs typeface="Times New Roman" pitchFamily="18" charset="0"/>
              </a:rPr>
              <a:t>违反本法第六条规定的，由地方工商行政管理部门责令限期申请注册，违法经营额五万元以上的，可以处违法经营额百分之二十以下的罚款，没有违法经营额或者违法经营额不足五万元的，可以处一万元以下的罚款。</a:t>
            </a:r>
            <a:endParaRPr lang="en-US" altLang="zh-CN" sz="2200" b="1"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en-US" altLang="zh-CN" sz="2200" b="1" dirty="0" smtClean="0">
                <a:solidFill>
                  <a:srgbClr val="002060"/>
                </a:solidFill>
                <a:latin typeface="Times New Roman" pitchFamily="18" charset="0"/>
                <a:ea typeface="长城仿宋体" pitchFamily="49" charset="-122"/>
                <a:cs typeface="Times New Roman" pitchFamily="18" charset="0"/>
              </a:rPr>
              <a:t>《</a:t>
            </a:r>
            <a:r>
              <a:rPr lang="zh-CN" altLang="en-US" sz="2200" b="1" dirty="0" smtClean="0">
                <a:solidFill>
                  <a:srgbClr val="002060"/>
                </a:solidFill>
                <a:latin typeface="Times New Roman" pitchFamily="18" charset="0"/>
                <a:ea typeface="长城仿宋体" pitchFamily="49" charset="-122"/>
                <a:cs typeface="Times New Roman" pitchFamily="18" charset="0"/>
              </a:rPr>
              <a:t>商标法</a:t>
            </a:r>
            <a:r>
              <a:rPr lang="en-US" altLang="zh-CN" sz="2200" b="1" dirty="0" smtClean="0">
                <a:solidFill>
                  <a:srgbClr val="002060"/>
                </a:solidFill>
                <a:latin typeface="Times New Roman" pitchFamily="18" charset="0"/>
                <a:ea typeface="长城仿宋体" pitchFamily="49" charset="-122"/>
                <a:cs typeface="Times New Roman" pitchFamily="18" charset="0"/>
              </a:rPr>
              <a:t>》</a:t>
            </a:r>
            <a:r>
              <a:rPr lang="zh-CN" altLang="en-US" sz="2200" b="1" dirty="0" smtClean="0">
                <a:solidFill>
                  <a:srgbClr val="002060"/>
                </a:solidFill>
                <a:latin typeface="Times New Roman" pitchFamily="18" charset="0"/>
                <a:ea typeface="长城仿宋体" pitchFamily="49" charset="-122"/>
                <a:cs typeface="Times New Roman" pitchFamily="18" charset="0"/>
              </a:rPr>
              <a:t>第</a:t>
            </a:r>
            <a:r>
              <a:rPr lang="en-US" altLang="zh-CN" sz="2200" b="1" dirty="0" smtClean="0">
                <a:solidFill>
                  <a:srgbClr val="002060"/>
                </a:solidFill>
                <a:latin typeface="Times New Roman" pitchFamily="18" charset="0"/>
                <a:ea typeface="长城仿宋体" pitchFamily="49" charset="-122"/>
                <a:cs typeface="Times New Roman" pitchFamily="18" charset="0"/>
              </a:rPr>
              <a:t>6</a:t>
            </a:r>
            <a:r>
              <a:rPr lang="zh-CN" altLang="en-US" sz="2200" b="1" dirty="0" smtClean="0">
                <a:solidFill>
                  <a:srgbClr val="002060"/>
                </a:solidFill>
                <a:latin typeface="Times New Roman" pitchFamily="18" charset="0"/>
                <a:ea typeface="长城仿宋体" pitchFamily="49" charset="-122"/>
                <a:cs typeface="Times New Roman" pitchFamily="18" charset="0"/>
              </a:rPr>
              <a:t>条：</a:t>
            </a:r>
            <a:r>
              <a:rPr lang="zh-CN" altLang="en-US" sz="2200" dirty="0" smtClean="0">
                <a:solidFill>
                  <a:srgbClr val="002060"/>
                </a:solidFill>
                <a:latin typeface="Times New Roman" pitchFamily="18" charset="0"/>
                <a:ea typeface="长城仿宋体" pitchFamily="49" charset="-122"/>
                <a:cs typeface="Times New Roman" pitchFamily="18" charset="0"/>
              </a:rPr>
              <a:t>法律、行政法规规定必须使用注册商标的商品，必须申请商标注册，未经核准注册的，不得在市场销售。</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685800"/>
            <a:ext cx="8231188" cy="5440363"/>
          </a:xfrm>
        </p:spPr>
        <p:txBody>
          <a:bodyPr>
            <a:normAutofit/>
          </a:bodyPr>
          <a:lstStyle/>
          <a:p>
            <a:pPr>
              <a:lnSpc>
                <a:spcPct val="170000"/>
              </a:lnSpc>
            </a:pPr>
            <a:r>
              <a:rPr lang="en-US" altLang="zh-CN" sz="2200" b="1" dirty="0" smtClean="0">
                <a:solidFill>
                  <a:srgbClr val="002060"/>
                </a:solidFill>
                <a:latin typeface="Times New Roman" pitchFamily="18" charset="0"/>
                <a:ea typeface="微软雅黑" pitchFamily="34" charset="-122"/>
                <a:cs typeface="Times New Roman" pitchFamily="18" charset="0"/>
              </a:rPr>
              <a:t>【2011</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97</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根据商标法及相关规定，下列说法哪些是正确的？</a:t>
            </a:r>
          </a:p>
          <a:p>
            <a:pPr>
              <a:lnSpc>
                <a:spcPct val="170000"/>
              </a:lnSpc>
            </a:pPr>
            <a:r>
              <a:rPr lang="en-US" altLang="zh-CN" sz="2200" dirty="0" smtClean="0">
                <a:solidFill>
                  <a:srgbClr val="002060"/>
                </a:solidFill>
                <a:latin typeface="Times New Roman" pitchFamily="18" charset="0"/>
                <a:ea typeface="微软雅黑" pitchFamily="34" charset="-122"/>
                <a:cs typeface="Times New Roman" pitchFamily="18" charset="0"/>
              </a:rPr>
              <a:t>A</a:t>
            </a:r>
            <a:r>
              <a:rPr lang="zh-CN" altLang="en-US" sz="2200" dirty="0" smtClean="0">
                <a:solidFill>
                  <a:srgbClr val="002060"/>
                </a:solidFill>
                <a:latin typeface="Times New Roman" pitchFamily="18" charset="0"/>
                <a:ea typeface="微软雅黑" pitchFamily="34" charset="-122"/>
                <a:cs typeface="Times New Roman" pitchFamily="18" charset="0"/>
              </a:rPr>
              <a:t>．未注册商标不得在市场销售的商品上使用</a:t>
            </a:r>
          </a:p>
          <a:p>
            <a:pPr>
              <a:lnSpc>
                <a:spcPct val="170000"/>
              </a:lnSpc>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．使用未注册商标不得冒充注册商标</a:t>
            </a:r>
          </a:p>
          <a:p>
            <a:pPr>
              <a:lnSpc>
                <a:spcPct val="170000"/>
              </a:lnSpc>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．国家规定必须使用注册商标的商品，必须申请商标注册，未经核准注册的，不得在市场销售</a:t>
            </a:r>
          </a:p>
          <a:p>
            <a:pPr>
              <a:lnSpc>
                <a:spcPct val="170000"/>
              </a:lnSpc>
            </a:pPr>
            <a:r>
              <a:rPr lang="en-US" altLang="zh-CN" sz="2200" dirty="0" smtClean="0">
                <a:solidFill>
                  <a:srgbClr val="002060"/>
                </a:solidFill>
                <a:latin typeface="Times New Roman" pitchFamily="18" charset="0"/>
                <a:ea typeface="微软雅黑" pitchFamily="34" charset="-122"/>
                <a:cs typeface="Times New Roman" pitchFamily="18" charset="0"/>
              </a:rPr>
              <a:t>D</a:t>
            </a:r>
            <a:r>
              <a:rPr lang="zh-CN" altLang="en-US" sz="2200" dirty="0" smtClean="0">
                <a:solidFill>
                  <a:srgbClr val="002060"/>
                </a:solidFill>
                <a:latin typeface="Times New Roman" pitchFamily="18" charset="0"/>
                <a:ea typeface="微软雅黑" pitchFamily="34" charset="-122"/>
                <a:cs typeface="Times New Roman" pitchFamily="18" charset="0"/>
              </a:rPr>
              <a:t>．国家规定必须使用注册商标的商品，必须申请商标注册，未经核准注册的，可以在市场销售，但不享有商标专用权</a:t>
            </a:r>
          </a:p>
        </p:txBody>
      </p:sp>
    </p:spTree>
  </p:cSld>
  <p:clrMapOvr>
    <a:masterClrMapping/>
  </p:clrMapOvr>
  <p:transition>
    <p:dissolve/>
    <p:sndAc>
      <p:stSnd>
        <p:snd r:embed="rId2" name="chimes.wav"/>
      </p:stSnd>
    </p:sndAc>
  </p:transition>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内容占位符 4"/>
          <p:cNvSpPr>
            <a:spLocks noGrp="1"/>
          </p:cNvSpPr>
          <p:nvPr>
            <p:ph idx="1"/>
          </p:nvPr>
        </p:nvSpPr>
        <p:spPr>
          <a:xfrm>
            <a:off x="457200" y="533400"/>
            <a:ext cx="8231188" cy="5592763"/>
          </a:xfrm>
        </p:spPr>
        <p:txBody>
          <a:bodyPr/>
          <a:lstStyle/>
          <a:p>
            <a:pPr>
              <a:lnSpc>
                <a:spcPct val="150000"/>
              </a:lnSpc>
            </a:pPr>
            <a:r>
              <a:rPr lang="zh-CN" altLang="en-US" sz="2600" b="1" dirty="0" smtClean="0">
                <a:solidFill>
                  <a:srgbClr val="002060"/>
                </a:solidFill>
                <a:latin typeface="Times New Roman" pitchFamily="18" charset="0"/>
                <a:ea typeface="微软雅黑" pitchFamily="34" charset="-122"/>
                <a:cs typeface="Times New Roman" pitchFamily="18" charset="0"/>
              </a:rPr>
              <a:t>（三）未注册商标的使用</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a:lnSpc>
                <a:spcPct val="150000"/>
              </a:lnSpc>
            </a:pPr>
            <a:r>
              <a:rPr lang="en-US" altLang="zh-CN" sz="2200" b="1" dirty="0" smtClean="0">
                <a:solidFill>
                  <a:srgbClr val="002060"/>
                </a:solidFill>
                <a:latin typeface="Times New Roman" pitchFamily="18" charset="0"/>
                <a:ea typeface="长城仿宋体" pitchFamily="49" charset="-122"/>
                <a:cs typeface="Times New Roman" pitchFamily="18" charset="0"/>
              </a:rPr>
              <a:t>《</a:t>
            </a:r>
            <a:r>
              <a:rPr lang="zh-CN" altLang="en-US" sz="2200" b="1" dirty="0" smtClean="0">
                <a:solidFill>
                  <a:srgbClr val="002060"/>
                </a:solidFill>
                <a:latin typeface="Times New Roman" pitchFamily="18" charset="0"/>
                <a:ea typeface="长城仿宋体" pitchFamily="49" charset="-122"/>
                <a:cs typeface="Times New Roman" pitchFamily="18" charset="0"/>
              </a:rPr>
              <a:t>商标法</a:t>
            </a:r>
            <a:r>
              <a:rPr lang="en-US" altLang="zh-CN" sz="2200" b="1" dirty="0" smtClean="0">
                <a:solidFill>
                  <a:srgbClr val="002060"/>
                </a:solidFill>
                <a:latin typeface="Times New Roman" pitchFamily="18" charset="0"/>
                <a:ea typeface="长城仿宋体" pitchFamily="49" charset="-122"/>
                <a:cs typeface="Times New Roman" pitchFamily="18" charset="0"/>
              </a:rPr>
              <a:t>》</a:t>
            </a:r>
            <a:r>
              <a:rPr lang="zh-CN" altLang="en-US" sz="2200" b="1" dirty="0" smtClean="0">
                <a:solidFill>
                  <a:srgbClr val="002060"/>
                </a:solidFill>
                <a:latin typeface="Times New Roman" pitchFamily="18" charset="0"/>
                <a:ea typeface="长城仿宋体" pitchFamily="49" charset="-122"/>
                <a:cs typeface="Times New Roman" pitchFamily="18" charset="0"/>
              </a:rPr>
              <a:t>第</a:t>
            </a:r>
            <a:r>
              <a:rPr lang="en-US" altLang="zh-CN" sz="2200" b="1" dirty="0" smtClean="0">
                <a:solidFill>
                  <a:srgbClr val="002060"/>
                </a:solidFill>
                <a:latin typeface="Times New Roman" pitchFamily="18" charset="0"/>
                <a:ea typeface="长城仿宋体" pitchFamily="49" charset="-122"/>
                <a:cs typeface="Times New Roman" pitchFamily="18" charset="0"/>
              </a:rPr>
              <a:t>52</a:t>
            </a:r>
            <a:r>
              <a:rPr lang="zh-CN" altLang="en-US" sz="2200" b="1" dirty="0" smtClean="0">
                <a:solidFill>
                  <a:srgbClr val="002060"/>
                </a:solidFill>
                <a:latin typeface="Times New Roman" pitchFamily="18" charset="0"/>
                <a:ea typeface="长城仿宋体" pitchFamily="49" charset="-122"/>
                <a:cs typeface="Times New Roman" pitchFamily="18" charset="0"/>
              </a:rPr>
              <a:t>条：</a:t>
            </a:r>
            <a:r>
              <a:rPr lang="zh-CN" altLang="en-US" sz="2200" dirty="0" smtClean="0">
                <a:solidFill>
                  <a:srgbClr val="002060"/>
                </a:solidFill>
                <a:latin typeface="Times New Roman" pitchFamily="18" charset="0"/>
                <a:ea typeface="长城仿宋体" pitchFamily="49" charset="-122"/>
                <a:cs typeface="Times New Roman" pitchFamily="18" charset="0"/>
              </a:rPr>
              <a:t>将未注册商标冒充注册商标使用的，或者使用未注册商标违反本法第十条规定的，由地方工商行政管理部门予以制止，限期改正，并可以予以通报，违法经营额五万元以上的，可以处违法经营额百分之二十以下的罚款，没有违法经营额或者违法经营额不足五万元的，可以处一万元以下的罚款。</a:t>
            </a:r>
            <a:endParaRPr lang="en-US" altLang="zh-CN" sz="2200" dirty="0" smtClean="0">
              <a:solidFill>
                <a:srgbClr val="002060"/>
              </a:solidFill>
              <a:latin typeface="Times New Roman" pitchFamily="18" charset="0"/>
              <a:ea typeface="长城仿宋体" pitchFamily="49" charset="-122"/>
              <a:cs typeface="Times New Roman" pitchFamily="18" charset="0"/>
            </a:endParaRP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内容占位符 2"/>
          <p:cNvSpPr>
            <a:spLocks noGrp="1"/>
          </p:cNvSpPr>
          <p:nvPr>
            <p:ph idx="1"/>
          </p:nvPr>
        </p:nvSpPr>
        <p:spPr>
          <a:xfrm>
            <a:off x="382588" y="762000"/>
            <a:ext cx="8458200" cy="5364163"/>
          </a:xfrm>
        </p:spPr>
        <p:txBody>
          <a:bodyPr/>
          <a:lstStyle/>
          <a:p>
            <a:pPr>
              <a:lnSpc>
                <a:spcPct val="170000"/>
              </a:lnSpc>
            </a:pPr>
            <a:r>
              <a:rPr lang="en-US" altLang="zh-CN" sz="2200" b="1" dirty="0" smtClean="0">
                <a:solidFill>
                  <a:srgbClr val="002060"/>
                </a:solidFill>
                <a:latin typeface="Times New Roman" pitchFamily="18" charset="0"/>
                <a:ea typeface="微软雅黑" pitchFamily="34" charset="-122"/>
                <a:cs typeface="Times New Roman" pitchFamily="18" charset="0"/>
              </a:rPr>
              <a:t>【2011</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23</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根据商标法及相关规定，使用未注册商标有下列哪些情形的，由地方工商行政管理部门予以制止，限期改正？</a:t>
            </a:r>
          </a:p>
          <a:p>
            <a:pPr>
              <a:lnSpc>
                <a:spcPct val="170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．冒充注册商标</a:t>
            </a:r>
          </a:p>
          <a:p>
            <a:pPr>
              <a:lnSpc>
                <a:spcPct val="170000"/>
              </a:lnSpc>
            </a:pPr>
            <a:r>
              <a:rPr lang="en-US" altLang="zh-CN" sz="2200" dirty="0" smtClean="0">
                <a:solidFill>
                  <a:srgbClr val="002060"/>
                </a:solidFill>
                <a:latin typeface="Times New Roman" pitchFamily="18" charset="0"/>
                <a:ea typeface="微软雅黑" pitchFamily="34" charset="-122"/>
                <a:cs typeface="Times New Roman" pitchFamily="18" charset="0"/>
              </a:rPr>
              <a:t>B</a:t>
            </a:r>
            <a:r>
              <a:rPr lang="zh-CN" altLang="en-US" sz="2200" dirty="0" smtClean="0">
                <a:solidFill>
                  <a:srgbClr val="002060"/>
                </a:solidFill>
                <a:latin typeface="Times New Roman" pitchFamily="18" charset="0"/>
                <a:ea typeface="微软雅黑" pitchFamily="34" charset="-122"/>
                <a:cs typeface="Times New Roman" pitchFamily="18" charset="0"/>
              </a:rPr>
              <a:t>．商标标志缺乏显著特征</a:t>
            </a:r>
          </a:p>
          <a:p>
            <a:pPr>
              <a:lnSpc>
                <a:spcPct val="170000"/>
              </a:lnSpc>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．商标标志夸大宣传并带有欺骗性</a:t>
            </a:r>
          </a:p>
          <a:p>
            <a:pPr>
              <a:lnSpc>
                <a:spcPct val="170000"/>
              </a:lnSpc>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．使用商标的商品粗制滥造，以次充好，欺骗消费者</a:t>
            </a:r>
          </a:p>
        </p:txBody>
      </p:sp>
    </p:spTree>
  </p:cSld>
  <p:clrMapOvr>
    <a:masterClrMapping/>
  </p:clrMapOvr>
  <p:transition>
    <p:dissolve/>
    <p:sndAc>
      <p:stSnd>
        <p:snd r:embed="rId2" name="chimes.wav"/>
      </p:stSnd>
    </p:sndAc>
  </p:transition>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2"/>
          <p:cNvSpPr>
            <a:spLocks noGrp="1" noChangeArrowheads="1"/>
          </p:cNvSpPr>
          <p:nvPr>
            <p:ph type="title"/>
          </p:nvPr>
        </p:nvSpPr>
        <p:spPr>
          <a:xfrm>
            <a:off x="458788" y="457200"/>
            <a:ext cx="8229600" cy="1143000"/>
          </a:xfrm>
        </p:spPr>
        <p:txBody>
          <a:bodyPr/>
          <a:lstStyle/>
          <a:p>
            <a:pPr algn="l"/>
            <a:r>
              <a:rPr lang="zh-CN" altLang="en-US" b="1" smtClean="0">
                <a:solidFill>
                  <a:srgbClr val="002060"/>
                </a:solidFill>
                <a:latin typeface="Times New Roman" pitchFamily="18" charset="0"/>
                <a:cs typeface="Times New Roman" pitchFamily="18" charset="0"/>
              </a:rPr>
              <a:t>七、注册商标专用权的保护</a:t>
            </a:r>
          </a:p>
        </p:txBody>
      </p:sp>
      <p:sp>
        <p:nvSpPr>
          <p:cNvPr id="5" name="内容占位符 4"/>
          <p:cNvSpPr>
            <a:spLocks noGrp="1"/>
          </p:cNvSpPr>
          <p:nvPr>
            <p:ph idx="1"/>
          </p:nvPr>
        </p:nvSpPr>
        <p:spPr/>
        <p:txBody>
          <a:bodyPr>
            <a:normAutofit/>
          </a:bodyPr>
          <a:lstStyle/>
          <a:p>
            <a:pPr>
              <a:lnSpc>
                <a:spcPct val="150000"/>
              </a:lnSpc>
            </a:pPr>
            <a:r>
              <a:rPr lang="zh-CN" altLang="en-US" sz="2400" b="1" dirty="0" smtClean="0">
                <a:solidFill>
                  <a:srgbClr val="002060"/>
                </a:solidFill>
                <a:latin typeface="Times New Roman" pitchFamily="18" charset="0"/>
                <a:ea typeface="微软雅黑" pitchFamily="34" charset="-122"/>
                <a:cs typeface="Times New Roman" pitchFamily="18" charset="0"/>
              </a:rPr>
              <a:t>（一）侵犯注册商标专用权的行为</a:t>
            </a:r>
          </a:p>
          <a:p>
            <a:pPr>
              <a:lnSpc>
                <a:spcPct val="150000"/>
              </a:lnSpc>
            </a:pPr>
            <a:r>
              <a:rPr lang="en-US" altLang="zh-CN" sz="2000" b="1" dirty="0" smtClean="0">
                <a:solidFill>
                  <a:srgbClr val="002060"/>
                </a:solidFill>
                <a:latin typeface="Times New Roman" pitchFamily="18" charset="0"/>
                <a:ea typeface="长城仿宋体" pitchFamily="49" charset="-122"/>
                <a:cs typeface="Times New Roman" pitchFamily="18" charset="0"/>
              </a:rPr>
              <a:t>《</a:t>
            </a:r>
            <a:r>
              <a:rPr lang="zh-CN" altLang="en-US" sz="2000" b="1" dirty="0" smtClean="0">
                <a:solidFill>
                  <a:srgbClr val="002060"/>
                </a:solidFill>
                <a:latin typeface="Times New Roman" pitchFamily="18" charset="0"/>
                <a:ea typeface="长城仿宋体" pitchFamily="49" charset="-122"/>
                <a:cs typeface="Times New Roman" pitchFamily="18" charset="0"/>
              </a:rPr>
              <a:t>商标法</a:t>
            </a:r>
            <a:r>
              <a:rPr lang="en-US" altLang="zh-CN" sz="2000" b="1" dirty="0" smtClean="0">
                <a:solidFill>
                  <a:srgbClr val="002060"/>
                </a:solidFill>
                <a:latin typeface="Times New Roman" pitchFamily="18" charset="0"/>
                <a:ea typeface="长城仿宋体" pitchFamily="49" charset="-122"/>
                <a:cs typeface="Times New Roman" pitchFamily="18" charset="0"/>
              </a:rPr>
              <a:t>》</a:t>
            </a:r>
            <a:r>
              <a:rPr lang="zh-CN" altLang="en-US" sz="2000" b="1" dirty="0" smtClean="0">
                <a:solidFill>
                  <a:srgbClr val="002060"/>
                </a:solidFill>
                <a:latin typeface="Times New Roman" pitchFamily="18" charset="0"/>
                <a:ea typeface="长城仿宋体" pitchFamily="49" charset="-122"/>
                <a:cs typeface="Times New Roman" pitchFamily="18" charset="0"/>
              </a:rPr>
              <a:t>第</a:t>
            </a:r>
            <a:r>
              <a:rPr lang="en-US" altLang="zh-CN" sz="2000" b="1" dirty="0" smtClean="0">
                <a:solidFill>
                  <a:srgbClr val="002060"/>
                </a:solidFill>
                <a:latin typeface="Times New Roman" pitchFamily="18" charset="0"/>
                <a:ea typeface="长城仿宋体" pitchFamily="49" charset="-122"/>
                <a:cs typeface="Times New Roman" pitchFamily="18" charset="0"/>
              </a:rPr>
              <a:t>57</a:t>
            </a:r>
            <a:r>
              <a:rPr lang="zh-CN" altLang="en-US" sz="2000" b="1" dirty="0" smtClean="0">
                <a:solidFill>
                  <a:srgbClr val="002060"/>
                </a:solidFill>
                <a:latin typeface="Times New Roman" pitchFamily="18" charset="0"/>
                <a:ea typeface="长城仿宋体" pitchFamily="49" charset="-122"/>
                <a:cs typeface="Times New Roman" pitchFamily="18" charset="0"/>
              </a:rPr>
              <a:t>条：</a:t>
            </a:r>
            <a:r>
              <a:rPr lang="zh-CN" altLang="en-US" sz="2000" dirty="0" smtClean="0">
                <a:solidFill>
                  <a:srgbClr val="002060"/>
                </a:solidFill>
                <a:latin typeface="Times New Roman" pitchFamily="18" charset="0"/>
                <a:ea typeface="长城仿宋体" pitchFamily="49" charset="-122"/>
                <a:cs typeface="Times New Roman" pitchFamily="18" charset="0"/>
              </a:rPr>
              <a:t>有下列行为之一的，均属侵犯注册商标专用权：</a:t>
            </a:r>
            <a:endParaRPr lang="en-US" altLang="zh-CN" sz="2000"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zh-CN" altLang="en-US" sz="2000" dirty="0" smtClean="0">
                <a:solidFill>
                  <a:srgbClr val="002060"/>
                </a:solidFill>
                <a:latin typeface="Times New Roman" pitchFamily="18" charset="0"/>
                <a:ea typeface="长城仿宋体" pitchFamily="49" charset="-122"/>
                <a:cs typeface="Times New Roman" pitchFamily="18" charset="0"/>
              </a:rPr>
              <a:t>（一）未经商标注册人的许可，在同一种商品上使用与其注册商标相同的商标的；</a:t>
            </a:r>
            <a:endParaRPr lang="en-US" altLang="zh-CN" sz="2000"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zh-CN" altLang="en-US" sz="2000" dirty="0" smtClean="0">
                <a:solidFill>
                  <a:srgbClr val="002060"/>
                </a:solidFill>
                <a:latin typeface="Times New Roman" pitchFamily="18" charset="0"/>
                <a:ea typeface="长城仿宋体" pitchFamily="49" charset="-122"/>
                <a:cs typeface="Times New Roman" pitchFamily="18" charset="0"/>
              </a:rPr>
              <a:t>（二）未经商标注册人的许可，在同一种商品上使用与其注册商标近似的商标，或者在类似商品上使用与其注册商标相同或者近似的商标，容易导致混淆的；</a:t>
            </a:r>
            <a:endParaRPr lang="en-US" altLang="zh-CN" sz="2000"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zh-CN" altLang="en-US" sz="2000" dirty="0" smtClean="0">
                <a:solidFill>
                  <a:srgbClr val="002060"/>
                </a:solidFill>
                <a:latin typeface="Times New Roman" pitchFamily="18" charset="0"/>
                <a:ea typeface="长城仿宋体" pitchFamily="49" charset="-122"/>
                <a:cs typeface="Times New Roman" pitchFamily="18" charset="0"/>
              </a:rPr>
              <a:t>（三）销售侵犯注册商标专用权的商品的；</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内容占位符 4"/>
          <p:cNvSpPr>
            <a:spLocks noGrp="1"/>
          </p:cNvSpPr>
          <p:nvPr>
            <p:ph idx="1"/>
          </p:nvPr>
        </p:nvSpPr>
        <p:spPr>
          <a:xfrm>
            <a:off x="457200" y="914400"/>
            <a:ext cx="8231188" cy="5211763"/>
          </a:xfrm>
        </p:spPr>
        <p:txBody>
          <a:bodyPr/>
          <a:lstStyle/>
          <a:p>
            <a:pPr>
              <a:lnSpc>
                <a:spcPct val="150000"/>
              </a:lnSpc>
            </a:pPr>
            <a:r>
              <a:rPr lang="zh-CN" altLang="en-US" sz="2200" smtClean="0">
                <a:solidFill>
                  <a:srgbClr val="002060"/>
                </a:solidFill>
                <a:latin typeface="Times New Roman" pitchFamily="18" charset="0"/>
                <a:ea typeface="长城仿宋体" pitchFamily="49" charset="-122"/>
                <a:cs typeface="Times New Roman" pitchFamily="18" charset="0"/>
              </a:rPr>
              <a:t>（四）伪造、擅自制造他人注册商标标识或者销售伪造、擅自制造的注册商标标识的；</a:t>
            </a:r>
            <a:endParaRPr lang="en-US" altLang="zh-CN" sz="220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zh-CN" altLang="en-US" sz="2200" smtClean="0">
                <a:solidFill>
                  <a:srgbClr val="002060"/>
                </a:solidFill>
                <a:latin typeface="Times New Roman" pitchFamily="18" charset="0"/>
                <a:ea typeface="长城仿宋体" pitchFamily="49" charset="-122"/>
                <a:cs typeface="Times New Roman" pitchFamily="18" charset="0"/>
              </a:rPr>
              <a:t>（五）未经商标注册人同意，更换其注册商标并将该更换商标的商品又投入市场的；</a:t>
            </a:r>
            <a:endParaRPr lang="en-US" altLang="zh-CN" sz="220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zh-CN" altLang="en-US" sz="2200" smtClean="0">
                <a:solidFill>
                  <a:srgbClr val="002060"/>
                </a:solidFill>
                <a:latin typeface="Times New Roman" pitchFamily="18" charset="0"/>
                <a:ea typeface="长城仿宋体" pitchFamily="49" charset="-122"/>
                <a:cs typeface="Times New Roman" pitchFamily="18" charset="0"/>
              </a:rPr>
              <a:t>（六）故意为侵犯他人商标专用权行为提供便利条件，帮助他人实施侵犯商标专用权行为的；</a:t>
            </a:r>
            <a:endParaRPr lang="en-US" altLang="zh-CN" sz="220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zh-CN" altLang="en-US" sz="2200" smtClean="0">
                <a:solidFill>
                  <a:srgbClr val="002060"/>
                </a:solidFill>
                <a:latin typeface="Times New Roman" pitchFamily="18" charset="0"/>
                <a:ea typeface="长城仿宋体" pitchFamily="49" charset="-122"/>
                <a:cs typeface="Times New Roman" pitchFamily="18" charset="0"/>
              </a:rPr>
              <a:t>（七）给他人的注册商标专用权造成其他损害的。</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762000"/>
            <a:ext cx="8231188" cy="5364163"/>
          </a:xfrm>
        </p:spPr>
        <p:txBody>
          <a:bodyPr>
            <a:normAutofit lnSpcReduction="10000"/>
          </a:bodyPr>
          <a:lstStyle/>
          <a:p>
            <a:pPr>
              <a:lnSpc>
                <a:spcPct val="150000"/>
              </a:lnSpc>
            </a:pPr>
            <a:r>
              <a:rPr lang="zh-CN" altLang="zh-CN" sz="2000" b="1" dirty="0" smtClean="0">
                <a:solidFill>
                  <a:srgbClr val="002060"/>
                </a:solidFill>
                <a:latin typeface="Times New Roman" pitchFamily="18" charset="0"/>
                <a:ea typeface="微软雅黑" pitchFamily="34" charset="-122"/>
                <a:cs typeface="Times New Roman" pitchFamily="18" charset="0"/>
              </a:rPr>
              <a:t>【</a:t>
            </a:r>
            <a:r>
              <a:rPr lang="en-US" altLang="zh-CN" sz="2000" b="1" dirty="0" smtClean="0">
                <a:solidFill>
                  <a:srgbClr val="002060"/>
                </a:solidFill>
                <a:latin typeface="Times New Roman" pitchFamily="18" charset="0"/>
                <a:ea typeface="微软雅黑" pitchFamily="34" charset="-122"/>
                <a:cs typeface="Times New Roman" pitchFamily="18" charset="0"/>
              </a:rPr>
              <a:t>2008</a:t>
            </a:r>
            <a:r>
              <a:rPr lang="zh-CN" altLang="zh-CN" sz="2000" b="1" dirty="0" smtClean="0">
                <a:solidFill>
                  <a:srgbClr val="002060"/>
                </a:solidFill>
                <a:latin typeface="Times New Roman" pitchFamily="18" charset="0"/>
                <a:ea typeface="微软雅黑" pitchFamily="34" charset="-122"/>
                <a:cs typeface="Times New Roman" pitchFamily="18" charset="0"/>
              </a:rPr>
              <a:t>年第</a:t>
            </a:r>
            <a:r>
              <a:rPr lang="en-US" altLang="zh-CN" sz="2000" b="1" dirty="0" smtClean="0">
                <a:solidFill>
                  <a:srgbClr val="002060"/>
                </a:solidFill>
                <a:latin typeface="Times New Roman" pitchFamily="18" charset="0"/>
                <a:ea typeface="微软雅黑" pitchFamily="34" charset="-122"/>
                <a:cs typeface="Times New Roman" pitchFamily="18" charset="0"/>
              </a:rPr>
              <a:t>28</a:t>
            </a:r>
            <a:r>
              <a:rPr lang="zh-CN" altLang="zh-CN" sz="2000" b="1" dirty="0" smtClean="0">
                <a:solidFill>
                  <a:srgbClr val="002060"/>
                </a:solidFill>
                <a:latin typeface="Times New Roman" pitchFamily="18" charset="0"/>
                <a:ea typeface="微软雅黑" pitchFamily="34" charset="-122"/>
                <a:cs typeface="Times New Roman" pitchFamily="18" charset="0"/>
              </a:rPr>
              <a:t>题】</a:t>
            </a:r>
            <a:r>
              <a:rPr lang="zh-CN" altLang="zh-CN" sz="2000" dirty="0" smtClean="0">
                <a:solidFill>
                  <a:srgbClr val="002060"/>
                </a:solidFill>
                <a:latin typeface="Times New Roman" pitchFamily="18" charset="0"/>
                <a:ea typeface="微软雅黑" pitchFamily="34" charset="-122"/>
                <a:cs typeface="Times New Roman" pitchFamily="18" charset="0"/>
              </a:rPr>
              <a:t>某烟草公司享有</a:t>
            </a:r>
            <a:r>
              <a:rPr lang="en-US" altLang="zh-CN" sz="2000" dirty="0" smtClean="0">
                <a:solidFill>
                  <a:srgbClr val="002060"/>
                </a:solidFill>
                <a:latin typeface="Times New Roman" pitchFamily="18" charset="0"/>
                <a:ea typeface="微软雅黑" pitchFamily="34" charset="-122"/>
                <a:cs typeface="Times New Roman" pitchFamily="18" charset="0"/>
              </a:rPr>
              <a:t>“</a:t>
            </a:r>
            <a:r>
              <a:rPr lang="zh-CN" altLang="zh-CN" sz="2000" dirty="0" smtClean="0">
                <a:solidFill>
                  <a:srgbClr val="002060"/>
                </a:solidFill>
                <a:latin typeface="Times New Roman" pitchFamily="18" charset="0"/>
                <a:ea typeface="微软雅黑" pitchFamily="34" charset="-122"/>
                <a:cs typeface="Times New Roman" pitchFamily="18" charset="0"/>
              </a:rPr>
              <a:t>黄鹤楼</a:t>
            </a:r>
            <a:r>
              <a:rPr lang="en-US" altLang="zh-CN" sz="2000" dirty="0" smtClean="0">
                <a:solidFill>
                  <a:srgbClr val="002060"/>
                </a:solidFill>
                <a:latin typeface="Times New Roman" pitchFamily="18" charset="0"/>
                <a:ea typeface="微软雅黑" pitchFamily="34" charset="-122"/>
                <a:cs typeface="Times New Roman" pitchFamily="18" charset="0"/>
              </a:rPr>
              <a:t>”</a:t>
            </a:r>
            <a:r>
              <a:rPr lang="zh-CN" altLang="zh-CN" sz="2000" dirty="0" smtClean="0">
                <a:solidFill>
                  <a:srgbClr val="002060"/>
                </a:solidFill>
                <a:latin typeface="Times New Roman" pitchFamily="18" charset="0"/>
                <a:ea typeface="微软雅黑" pitchFamily="34" charset="-122"/>
                <a:cs typeface="Times New Roman" pitchFamily="18" charset="0"/>
              </a:rPr>
              <a:t>及图形的注册商标专用权，核定使用于香烟上。后邓某注册了中文域名</a:t>
            </a:r>
            <a:r>
              <a:rPr lang="en-US" altLang="zh-CN" sz="2000" dirty="0" smtClean="0">
                <a:solidFill>
                  <a:srgbClr val="002060"/>
                </a:solidFill>
                <a:latin typeface="Times New Roman" pitchFamily="18" charset="0"/>
                <a:ea typeface="微软雅黑" pitchFamily="34" charset="-122"/>
                <a:cs typeface="Times New Roman" pitchFamily="18" charset="0"/>
              </a:rPr>
              <a:t>“www</a:t>
            </a:r>
            <a:r>
              <a:rPr lang="zh-CN" altLang="en-US" sz="2000" dirty="0" smtClean="0">
                <a:solidFill>
                  <a:srgbClr val="002060"/>
                </a:solidFill>
                <a:latin typeface="Times New Roman" pitchFamily="18" charset="0"/>
                <a:ea typeface="微软雅黑" pitchFamily="34" charset="-122"/>
                <a:cs typeface="Times New Roman" pitchFamily="18" charset="0"/>
              </a:rPr>
              <a:t>．</a:t>
            </a:r>
            <a:r>
              <a:rPr lang="zh-CN" altLang="zh-CN" sz="2000" dirty="0" smtClean="0">
                <a:solidFill>
                  <a:srgbClr val="002060"/>
                </a:solidFill>
                <a:latin typeface="Times New Roman" pitchFamily="18" charset="0"/>
                <a:ea typeface="微软雅黑" pitchFamily="34" charset="-122"/>
                <a:cs typeface="Times New Roman" pitchFamily="18" charset="0"/>
              </a:rPr>
              <a:t>黄鹤楼</a:t>
            </a:r>
            <a:r>
              <a:rPr lang="zh-CN" altLang="en-US" sz="2000" dirty="0" smtClean="0">
                <a:solidFill>
                  <a:srgbClr val="002060"/>
                </a:solidFill>
                <a:latin typeface="Times New Roman" pitchFamily="18" charset="0"/>
                <a:ea typeface="微软雅黑" pitchFamily="34" charset="-122"/>
                <a:cs typeface="Times New Roman" pitchFamily="18" charset="0"/>
              </a:rPr>
              <a:t>．</a:t>
            </a:r>
            <a:r>
              <a:rPr lang="en-US" altLang="zh-CN" sz="2000" dirty="0" smtClean="0">
                <a:solidFill>
                  <a:srgbClr val="002060"/>
                </a:solidFill>
                <a:latin typeface="Times New Roman" pitchFamily="18" charset="0"/>
                <a:ea typeface="微软雅黑" pitchFamily="34" charset="-122"/>
                <a:cs typeface="Times New Roman" pitchFamily="18" charset="0"/>
              </a:rPr>
              <a:t>Com”</a:t>
            </a:r>
            <a:r>
              <a:rPr lang="zh-CN" altLang="zh-CN" sz="2000" dirty="0" smtClean="0">
                <a:solidFill>
                  <a:srgbClr val="002060"/>
                </a:solidFill>
                <a:latin typeface="Times New Roman" pitchFamily="18" charset="0"/>
                <a:ea typeface="微软雅黑" pitchFamily="34" charset="-122"/>
                <a:cs typeface="Times New Roman" pitchFamily="18" charset="0"/>
              </a:rPr>
              <a:t>，并通过该网站进行香烟的销售，使相关公众产生误认。对此，下列哪些说法是正确的？</a:t>
            </a:r>
          </a:p>
          <a:p>
            <a:pPr>
              <a:lnSpc>
                <a:spcPct val="150000"/>
              </a:lnSpc>
            </a:pPr>
            <a:r>
              <a:rPr lang="en-US" altLang="zh-CN" sz="2000" dirty="0" smtClean="0">
                <a:solidFill>
                  <a:srgbClr val="002060"/>
                </a:solidFill>
                <a:latin typeface="Times New Roman" pitchFamily="18" charset="0"/>
                <a:ea typeface="微软雅黑" pitchFamily="34" charset="-122"/>
                <a:cs typeface="Times New Roman" pitchFamily="18" charset="0"/>
              </a:rPr>
              <a:t>A</a:t>
            </a:r>
            <a:r>
              <a:rPr lang="zh-CN" altLang="en-US" sz="2000" dirty="0" smtClean="0">
                <a:solidFill>
                  <a:srgbClr val="002060"/>
                </a:solidFill>
                <a:latin typeface="Times New Roman" pitchFamily="18" charset="0"/>
                <a:ea typeface="微软雅黑" pitchFamily="34" charset="-122"/>
                <a:cs typeface="Times New Roman" pitchFamily="18" charset="0"/>
              </a:rPr>
              <a:t>．</a:t>
            </a:r>
            <a:r>
              <a:rPr lang="zh-CN" altLang="zh-CN" sz="2000" dirty="0" smtClean="0">
                <a:solidFill>
                  <a:srgbClr val="002060"/>
                </a:solidFill>
                <a:latin typeface="Times New Roman" pitchFamily="18" charset="0"/>
                <a:ea typeface="微软雅黑" pitchFamily="34" charset="-122"/>
                <a:cs typeface="Times New Roman" pitchFamily="18" charset="0"/>
              </a:rPr>
              <a:t>烟草公司的注册商标专用权，以核准注册的商标和核定使用的商品为限，因而邓某的行为不侵犯烟草公司的注册商标专用权</a:t>
            </a:r>
          </a:p>
          <a:p>
            <a:pPr>
              <a:lnSpc>
                <a:spcPct val="150000"/>
              </a:lnSpc>
            </a:pPr>
            <a:r>
              <a:rPr lang="en-US" altLang="zh-CN" sz="2000" dirty="0" smtClean="0">
                <a:solidFill>
                  <a:srgbClr val="002060"/>
                </a:solidFill>
                <a:latin typeface="Times New Roman" pitchFamily="18" charset="0"/>
                <a:ea typeface="微软雅黑" pitchFamily="34" charset="-122"/>
                <a:cs typeface="Times New Roman" pitchFamily="18" charset="0"/>
              </a:rPr>
              <a:t>B</a:t>
            </a:r>
            <a:r>
              <a:rPr lang="zh-CN" altLang="en-US" sz="2000" dirty="0" smtClean="0">
                <a:solidFill>
                  <a:srgbClr val="002060"/>
                </a:solidFill>
                <a:latin typeface="Times New Roman" pitchFamily="18" charset="0"/>
                <a:ea typeface="微软雅黑" pitchFamily="34" charset="-122"/>
                <a:cs typeface="Times New Roman" pitchFamily="18" charset="0"/>
              </a:rPr>
              <a:t>．</a:t>
            </a:r>
            <a:r>
              <a:rPr lang="zh-CN" altLang="zh-CN" sz="2000" dirty="0" smtClean="0">
                <a:solidFill>
                  <a:srgbClr val="002060"/>
                </a:solidFill>
                <a:latin typeface="Times New Roman" pitchFamily="18" charset="0"/>
                <a:ea typeface="微软雅黑" pitchFamily="34" charset="-122"/>
                <a:cs typeface="Times New Roman" pitchFamily="18" charset="0"/>
              </a:rPr>
              <a:t>邓某注册的域名不包含黄鹤楼的图形，因而邓某的行为不侵犯烟草公司的注册商标专用权</a:t>
            </a:r>
          </a:p>
          <a:p>
            <a:pPr>
              <a:lnSpc>
                <a:spcPct val="150000"/>
              </a:lnSpc>
            </a:pPr>
            <a:r>
              <a:rPr lang="en-US" altLang="zh-CN" sz="2000" dirty="0" smtClean="0">
                <a:solidFill>
                  <a:srgbClr val="002060"/>
                </a:solidFill>
                <a:latin typeface="Times New Roman" pitchFamily="18" charset="0"/>
                <a:ea typeface="微软雅黑" pitchFamily="34" charset="-122"/>
                <a:cs typeface="Times New Roman" pitchFamily="18" charset="0"/>
              </a:rPr>
              <a:t>C</a:t>
            </a:r>
            <a:r>
              <a:rPr lang="zh-CN" altLang="en-US" sz="2000" dirty="0" smtClean="0">
                <a:solidFill>
                  <a:srgbClr val="002060"/>
                </a:solidFill>
                <a:latin typeface="Times New Roman" pitchFamily="18" charset="0"/>
                <a:ea typeface="微软雅黑" pitchFamily="34" charset="-122"/>
                <a:cs typeface="Times New Roman" pitchFamily="18" charset="0"/>
              </a:rPr>
              <a:t>．</a:t>
            </a:r>
            <a:r>
              <a:rPr lang="zh-CN" altLang="zh-CN" sz="2000" dirty="0" smtClean="0">
                <a:solidFill>
                  <a:srgbClr val="002060"/>
                </a:solidFill>
                <a:latin typeface="Times New Roman" pitchFamily="18" charset="0"/>
                <a:ea typeface="微软雅黑" pitchFamily="34" charset="-122"/>
                <a:cs typeface="Times New Roman" pitchFamily="18" charset="0"/>
              </a:rPr>
              <a:t>烟草公司的</a:t>
            </a:r>
            <a:r>
              <a:rPr lang="en-US" altLang="zh-CN" sz="2000" dirty="0" smtClean="0">
                <a:solidFill>
                  <a:srgbClr val="002060"/>
                </a:solidFill>
                <a:latin typeface="Times New Roman" pitchFamily="18" charset="0"/>
                <a:ea typeface="微软雅黑" pitchFamily="34" charset="-122"/>
                <a:cs typeface="Times New Roman" pitchFamily="18" charset="0"/>
              </a:rPr>
              <a:t>“</a:t>
            </a:r>
            <a:r>
              <a:rPr lang="zh-CN" altLang="zh-CN" sz="2000" dirty="0" smtClean="0">
                <a:solidFill>
                  <a:srgbClr val="002060"/>
                </a:solidFill>
                <a:latin typeface="Times New Roman" pitchFamily="18" charset="0"/>
                <a:ea typeface="微软雅黑" pitchFamily="34" charset="-122"/>
                <a:cs typeface="Times New Roman" pitchFamily="18" charset="0"/>
              </a:rPr>
              <a:t>黄鹤楼</a:t>
            </a:r>
            <a:r>
              <a:rPr lang="en-US" altLang="zh-CN" sz="2000" dirty="0" smtClean="0">
                <a:solidFill>
                  <a:srgbClr val="002060"/>
                </a:solidFill>
                <a:latin typeface="Times New Roman" pitchFamily="18" charset="0"/>
                <a:ea typeface="微软雅黑" pitchFamily="34" charset="-122"/>
                <a:cs typeface="Times New Roman" pitchFamily="18" charset="0"/>
              </a:rPr>
              <a:t>”</a:t>
            </a:r>
            <a:r>
              <a:rPr lang="zh-CN" altLang="zh-CN" sz="2000" dirty="0" smtClean="0">
                <a:solidFill>
                  <a:srgbClr val="002060"/>
                </a:solidFill>
                <a:latin typeface="Times New Roman" pitchFamily="18" charset="0"/>
                <a:ea typeface="微软雅黑" pitchFamily="34" charset="-122"/>
                <a:cs typeface="Times New Roman" pitchFamily="18" charset="0"/>
              </a:rPr>
              <a:t>及图形的注册商标不是驰名商标，因而邓某的行为不侵犯烟草公司注册商标专用权</a:t>
            </a:r>
          </a:p>
          <a:p>
            <a:pPr>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D</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zh-CN" altLang="zh-CN" sz="2000" dirty="0" smtClean="0">
                <a:solidFill>
                  <a:srgbClr val="C00000"/>
                </a:solidFill>
                <a:latin typeface="Times New Roman" pitchFamily="18" charset="0"/>
                <a:ea typeface="微软雅黑" pitchFamily="34" charset="-122"/>
                <a:cs typeface="Times New Roman" pitchFamily="18" charset="0"/>
              </a:rPr>
              <a:t>邓某的行为侵犯了烟草公司的注册商标专用权</a:t>
            </a:r>
          </a:p>
          <a:p>
            <a:pPr>
              <a:lnSpc>
                <a:spcPct val="80000"/>
              </a:lnSpc>
            </a:pPr>
            <a:endParaRPr lang="zh-CN" altLang="en-US" sz="800" dirty="0" smtClean="0">
              <a:solidFill>
                <a:srgbClr val="002060"/>
              </a:solidFill>
              <a:latin typeface="Times New Roman" pitchFamily="18" charset="0"/>
              <a:cs typeface="Times New Roman" pitchFamily="18" charset="0"/>
            </a:endParaRPr>
          </a:p>
        </p:txBody>
      </p:sp>
    </p:spTree>
  </p:cSld>
  <p:clrMapOvr>
    <a:masterClrMapping/>
  </p:clrMapOvr>
  <p:transition>
    <p:dissolve/>
    <p:sndAc>
      <p:stSnd>
        <p:snd r:embed="rId2" name="chimes.wav"/>
      </p:stSnd>
    </p:sndAc>
  </p:transition>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06388" y="914400"/>
            <a:ext cx="8534400" cy="5211763"/>
          </a:xfrm>
        </p:spPr>
        <p:txBody>
          <a:bodyPr>
            <a:normAutofit/>
          </a:bodyPr>
          <a:lstStyle/>
          <a:p>
            <a:pPr>
              <a:lnSpc>
                <a:spcPct val="150000"/>
              </a:lnSpc>
            </a:pPr>
            <a:r>
              <a:rPr lang="en-US" altLang="zh-CN" sz="2000" b="1" dirty="0" smtClean="0">
                <a:solidFill>
                  <a:srgbClr val="002060"/>
                </a:solidFill>
                <a:latin typeface="Times New Roman" pitchFamily="18" charset="0"/>
                <a:ea typeface="微软雅黑" pitchFamily="34" charset="-122"/>
                <a:cs typeface="Times New Roman" pitchFamily="18" charset="0"/>
              </a:rPr>
              <a:t>【2009</a:t>
            </a:r>
            <a:r>
              <a:rPr lang="zh-CN" altLang="en-US" sz="2000" b="1" dirty="0" smtClean="0">
                <a:solidFill>
                  <a:srgbClr val="002060"/>
                </a:solidFill>
                <a:latin typeface="Times New Roman" pitchFamily="18" charset="0"/>
                <a:ea typeface="微软雅黑" pitchFamily="34" charset="-122"/>
                <a:cs typeface="Times New Roman" pitchFamily="18" charset="0"/>
              </a:rPr>
              <a:t>年第</a:t>
            </a:r>
            <a:r>
              <a:rPr lang="en-US" altLang="zh-CN" sz="2000" b="1" dirty="0" smtClean="0">
                <a:solidFill>
                  <a:srgbClr val="002060"/>
                </a:solidFill>
                <a:latin typeface="Times New Roman" pitchFamily="18" charset="0"/>
                <a:ea typeface="微软雅黑" pitchFamily="34" charset="-122"/>
                <a:cs typeface="Times New Roman" pitchFamily="18" charset="0"/>
              </a:rPr>
              <a:t>83</a:t>
            </a:r>
            <a:r>
              <a:rPr lang="zh-CN" altLang="en-US" sz="2000" b="1" dirty="0" smtClean="0">
                <a:solidFill>
                  <a:srgbClr val="002060"/>
                </a:solidFill>
                <a:latin typeface="Times New Roman" pitchFamily="18" charset="0"/>
                <a:ea typeface="微软雅黑" pitchFamily="34" charset="-122"/>
                <a:cs typeface="Times New Roman" pitchFamily="18" charset="0"/>
              </a:rPr>
              <a:t>题</a:t>
            </a:r>
            <a:r>
              <a:rPr lang="en-US" altLang="zh-CN" sz="2000" b="1" dirty="0" smtClean="0">
                <a:solidFill>
                  <a:srgbClr val="002060"/>
                </a:solidFill>
                <a:latin typeface="Times New Roman" pitchFamily="18" charset="0"/>
                <a:ea typeface="微软雅黑" pitchFamily="34" charset="-122"/>
                <a:cs typeface="Times New Roman" pitchFamily="18" charset="0"/>
              </a:rPr>
              <a:t>】</a:t>
            </a:r>
            <a:r>
              <a:rPr lang="zh-CN" altLang="en-US" sz="2000" dirty="0" smtClean="0">
                <a:solidFill>
                  <a:srgbClr val="002060"/>
                </a:solidFill>
                <a:latin typeface="Times New Roman" pitchFamily="18" charset="0"/>
                <a:ea typeface="微软雅黑" pitchFamily="34" charset="-122"/>
                <a:cs typeface="Times New Roman" pitchFamily="18" charset="0"/>
              </a:rPr>
              <a:t>根据商标法及相关规定，下列哪些行为属于侵犯注册商标专用权的行为？</a:t>
            </a:r>
          </a:p>
          <a:p>
            <a:pPr>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A</a:t>
            </a:r>
            <a:r>
              <a:rPr lang="zh-CN" altLang="en-US" sz="2000" dirty="0" smtClean="0">
                <a:solidFill>
                  <a:srgbClr val="C00000"/>
                </a:solidFill>
                <a:latin typeface="Times New Roman" pitchFamily="18" charset="0"/>
                <a:ea typeface="微软雅黑" pitchFamily="34" charset="-122"/>
                <a:cs typeface="Times New Roman" pitchFamily="18" charset="0"/>
              </a:rPr>
              <a:t>．未经商标注册人同意，更换其注册商标并将该更换商标的商品又投入市场的</a:t>
            </a:r>
          </a:p>
          <a:p>
            <a:pPr>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B</a:t>
            </a:r>
            <a:r>
              <a:rPr lang="zh-CN" altLang="en-US" sz="2000" dirty="0" smtClean="0">
                <a:solidFill>
                  <a:srgbClr val="C00000"/>
                </a:solidFill>
                <a:latin typeface="Times New Roman" pitchFamily="18" charset="0"/>
                <a:ea typeface="微软雅黑" pitchFamily="34" charset="-122"/>
                <a:cs typeface="Times New Roman" pitchFamily="18" charset="0"/>
              </a:rPr>
              <a:t>．未经商标注册人的许可，在同一种商品上，将与其注册商标近似的标志作为商品名称使用，误导公众的</a:t>
            </a:r>
          </a:p>
          <a:p>
            <a:pPr>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C</a:t>
            </a:r>
            <a:r>
              <a:rPr lang="zh-CN" altLang="en-US" sz="2000" dirty="0" smtClean="0">
                <a:solidFill>
                  <a:srgbClr val="C00000"/>
                </a:solidFill>
                <a:latin typeface="Times New Roman" pitchFamily="18" charset="0"/>
                <a:ea typeface="微软雅黑" pitchFamily="34" charset="-122"/>
                <a:cs typeface="Times New Roman" pitchFamily="18" charset="0"/>
              </a:rPr>
              <a:t>．故意为侵犯他人注册商标专用权的行为提供仓储、运输、邮寄、隐匿等便利条件的</a:t>
            </a:r>
          </a:p>
          <a:p>
            <a:pPr>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D</a:t>
            </a:r>
            <a:r>
              <a:rPr lang="zh-CN" altLang="en-US" sz="2000" dirty="0" smtClean="0">
                <a:solidFill>
                  <a:srgbClr val="C00000"/>
                </a:solidFill>
                <a:latin typeface="Times New Roman" pitchFamily="18" charset="0"/>
                <a:ea typeface="微软雅黑" pitchFamily="34" charset="-122"/>
                <a:cs typeface="Times New Roman" pitchFamily="18" charset="0"/>
              </a:rPr>
              <a:t>．未经商标注册人许可，将与其注册商标相近似的文字注册为域名，并且通过该域名进行相关商品交易的电子商务，使相关公众产生误认的</a:t>
            </a:r>
          </a:p>
        </p:txBody>
      </p:sp>
    </p:spTree>
  </p:cSld>
  <p:clrMapOvr>
    <a:masterClrMapping/>
  </p:clrMapOvr>
  <p:transition>
    <p:dissolve/>
    <p:sndAc>
      <p:stSnd>
        <p:snd r:embed="rId2" name="chimes.wav"/>
      </p:stSnd>
    </p:sndAc>
  </p:transition>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p:cNvSpPr>
            <a:spLocks noGrp="1"/>
          </p:cNvSpPr>
          <p:nvPr>
            <p:ph idx="1"/>
          </p:nvPr>
        </p:nvSpPr>
        <p:spPr>
          <a:xfrm>
            <a:off x="457200" y="685800"/>
            <a:ext cx="8231188" cy="5440363"/>
          </a:xfrm>
        </p:spPr>
        <p:txBody>
          <a:bodyPr>
            <a:normAutofit/>
          </a:bodyPr>
          <a:lstStyle/>
          <a:p>
            <a:pPr>
              <a:lnSpc>
                <a:spcPct val="130000"/>
              </a:lnSpc>
            </a:pPr>
            <a:r>
              <a:rPr lang="zh-CN" altLang="en-US" sz="2600" b="1" dirty="0" smtClean="0">
                <a:solidFill>
                  <a:srgbClr val="002060"/>
                </a:solidFill>
                <a:latin typeface="Times New Roman" pitchFamily="18" charset="0"/>
                <a:ea typeface="微软雅黑" pitchFamily="34" charset="-122"/>
                <a:cs typeface="Times New Roman" pitchFamily="18" charset="0"/>
              </a:rPr>
              <a:t>（二）注册商标专用权的限制</a:t>
            </a:r>
          </a:p>
          <a:p>
            <a:pPr>
              <a:lnSpc>
                <a:spcPct val="130000"/>
              </a:lnSpc>
            </a:pPr>
            <a:r>
              <a:rPr lang="en-US" altLang="zh-CN" sz="2000" b="1" dirty="0" smtClean="0">
                <a:solidFill>
                  <a:srgbClr val="002060"/>
                </a:solidFill>
                <a:latin typeface="Times New Roman" pitchFamily="18" charset="0"/>
                <a:ea typeface="长城仿宋体" pitchFamily="49" charset="-122"/>
                <a:cs typeface="Times New Roman" pitchFamily="18" charset="0"/>
              </a:rPr>
              <a:t>《</a:t>
            </a:r>
            <a:r>
              <a:rPr lang="zh-CN" altLang="en-US" sz="2000" b="1" dirty="0" smtClean="0">
                <a:solidFill>
                  <a:srgbClr val="002060"/>
                </a:solidFill>
                <a:latin typeface="Times New Roman" pitchFamily="18" charset="0"/>
                <a:ea typeface="长城仿宋体" pitchFamily="49" charset="-122"/>
                <a:cs typeface="Times New Roman" pitchFamily="18" charset="0"/>
              </a:rPr>
              <a:t>商标法</a:t>
            </a:r>
            <a:r>
              <a:rPr lang="en-US" altLang="zh-CN" sz="2000" b="1" dirty="0" smtClean="0">
                <a:solidFill>
                  <a:srgbClr val="002060"/>
                </a:solidFill>
                <a:latin typeface="Times New Roman" pitchFamily="18" charset="0"/>
                <a:ea typeface="长城仿宋体" pitchFamily="49" charset="-122"/>
                <a:cs typeface="Times New Roman" pitchFamily="18" charset="0"/>
              </a:rPr>
              <a:t>》</a:t>
            </a:r>
            <a:r>
              <a:rPr lang="zh-CN" altLang="en-US" sz="2000" b="1" dirty="0" smtClean="0">
                <a:solidFill>
                  <a:srgbClr val="002060"/>
                </a:solidFill>
                <a:latin typeface="Times New Roman" pitchFamily="18" charset="0"/>
                <a:ea typeface="长城仿宋体" pitchFamily="49" charset="-122"/>
                <a:cs typeface="Times New Roman" pitchFamily="18" charset="0"/>
              </a:rPr>
              <a:t>第</a:t>
            </a:r>
            <a:r>
              <a:rPr lang="en-US" altLang="zh-CN" sz="2000" b="1" dirty="0" smtClean="0">
                <a:solidFill>
                  <a:srgbClr val="002060"/>
                </a:solidFill>
                <a:latin typeface="Times New Roman" pitchFamily="18" charset="0"/>
                <a:ea typeface="长城仿宋体" pitchFamily="49" charset="-122"/>
                <a:cs typeface="Times New Roman" pitchFamily="18" charset="0"/>
              </a:rPr>
              <a:t>59</a:t>
            </a:r>
            <a:r>
              <a:rPr lang="zh-CN" altLang="en-US" sz="2000" b="1" dirty="0" smtClean="0">
                <a:solidFill>
                  <a:srgbClr val="002060"/>
                </a:solidFill>
                <a:latin typeface="Times New Roman" pitchFamily="18" charset="0"/>
                <a:ea typeface="长城仿宋体" pitchFamily="49" charset="-122"/>
                <a:cs typeface="Times New Roman" pitchFamily="18" charset="0"/>
              </a:rPr>
              <a:t>条：</a:t>
            </a:r>
            <a:r>
              <a:rPr lang="zh-CN" altLang="en-US" sz="2000" dirty="0" smtClean="0">
                <a:solidFill>
                  <a:srgbClr val="002060"/>
                </a:solidFill>
                <a:latin typeface="Times New Roman" pitchFamily="18" charset="0"/>
                <a:ea typeface="长城仿宋体" pitchFamily="49" charset="-122"/>
                <a:cs typeface="Times New Roman" pitchFamily="18" charset="0"/>
              </a:rPr>
              <a:t>注册商标中含有的本商品的通用名称、图形、型号，或者直接表示商品的质量、主要原料、功能、用途、重量、数量及其他特点，或者含有的地名，注册商标专用权人无权禁止他人正当使用。</a:t>
            </a:r>
            <a:endParaRPr lang="en-US" altLang="zh-CN" sz="2000" dirty="0" smtClean="0">
              <a:solidFill>
                <a:srgbClr val="002060"/>
              </a:solidFill>
              <a:latin typeface="Times New Roman" pitchFamily="18" charset="0"/>
              <a:ea typeface="长城仿宋体" pitchFamily="49" charset="-122"/>
              <a:cs typeface="Times New Roman" pitchFamily="18" charset="0"/>
            </a:endParaRPr>
          </a:p>
          <a:p>
            <a:pPr>
              <a:lnSpc>
                <a:spcPct val="130000"/>
              </a:lnSpc>
            </a:pPr>
            <a:r>
              <a:rPr lang="zh-CN" altLang="en-US" sz="2000" dirty="0" smtClean="0">
                <a:solidFill>
                  <a:srgbClr val="002060"/>
                </a:solidFill>
                <a:latin typeface="Times New Roman" pitchFamily="18" charset="0"/>
                <a:ea typeface="长城仿宋体" pitchFamily="49" charset="-122"/>
                <a:cs typeface="Times New Roman" pitchFamily="18" charset="0"/>
              </a:rPr>
              <a:t>三维标志注册商标中含有的商品自身的性质产生的形状、为获得技术效果而需有的商品形状或者使商品具有实质性价值的形状，注册商标专用权人无权禁止他人正当使用。</a:t>
            </a:r>
            <a:endParaRPr lang="en-US" altLang="zh-CN" sz="2000" dirty="0" smtClean="0">
              <a:solidFill>
                <a:srgbClr val="002060"/>
              </a:solidFill>
              <a:latin typeface="Times New Roman" pitchFamily="18" charset="0"/>
              <a:ea typeface="长城仿宋体" pitchFamily="49" charset="-122"/>
              <a:cs typeface="Times New Roman" pitchFamily="18" charset="0"/>
            </a:endParaRPr>
          </a:p>
          <a:p>
            <a:pPr>
              <a:lnSpc>
                <a:spcPct val="130000"/>
              </a:lnSpc>
            </a:pPr>
            <a:r>
              <a:rPr lang="zh-CN" altLang="en-US" sz="2000" dirty="0" smtClean="0">
                <a:solidFill>
                  <a:srgbClr val="002060"/>
                </a:solidFill>
                <a:latin typeface="Times New Roman" pitchFamily="18" charset="0"/>
                <a:ea typeface="长城仿宋体" pitchFamily="49" charset="-122"/>
                <a:cs typeface="Times New Roman" pitchFamily="18" charset="0"/>
              </a:rPr>
              <a:t>商标注册人申请商标注册前，他人已经在同一种商品或者类似商品上先于商标注册人使用与注册商标相同或者近似并有一定影响的商标的，注册商标专用权人无权禁止该使用人在原使用范围内继续使用该商标，但可以要求其附加适当区别标识。</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内容占位符 4"/>
          <p:cNvSpPr>
            <a:spLocks noGrp="1"/>
          </p:cNvSpPr>
          <p:nvPr>
            <p:ph idx="1"/>
          </p:nvPr>
        </p:nvSpPr>
        <p:spPr>
          <a:xfrm>
            <a:off x="271463" y="838200"/>
            <a:ext cx="8669337" cy="5486400"/>
          </a:xfrm>
        </p:spPr>
        <p:txBody>
          <a:bodyPr/>
          <a:lstStyle/>
          <a:p>
            <a:pPr>
              <a:lnSpc>
                <a:spcPct val="150000"/>
              </a:lnSpc>
            </a:pPr>
            <a:r>
              <a:rPr lang="zh-CN" altLang="en-US" sz="2800" b="1" dirty="0" smtClean="0">
                <a:solidFill>
                  <a:srgbClr val="002060"/>
                </a:solidFill>
                <a:latin typeface="Times New Roman" pitchFamily="18" charset="0"/>
                <a:ea typeface="微软雅黑" pitchFamily="34" charset="-122"/>
                <a:cs typeface="Times New Roman" pitchFamily="18" charset="0"/>
              </a:rPr>
              <a:t>（三）侵权纠纷的解决途径</a:t>
            </a:r>
          </a:p>
          <a:p>
            <a:pPr>
              <a:lnSpc>
                <a:spcPct val="150000"/>
              </a:lnSpc>
            </a:pPr>
            <a:r>
              <a:rPr lang="en-US" altLang="zh-CN" sz="2400" b="1" dirty="0" smtClean="0">
                <a:solidFill>
                  <a:srgbClr val="002060"/>
                </a:solidFill>
                <a:latin typeface="Times New Roman" pitchFamily="18" charset="0"/>
                <a:ea typeface="长城仿宋体" pitchFamily="49" charset="-122"/>
                <a:cs typeface="Times New Roman" pitchFamily="18" charset="0"/>
              </a:rPr>
              <a:t>1</a:t>
            </a:r>
            <a:r>
              <a:rPr lang="zh-CN" altLang="en-US" sz="2400" b="1" dirty="0" smtClean="0">
                <a:solidFill>
                  <a:srgbClr val="002060"/>
                </a:solidFill>
                <a:latin typeface="Times New Roman" pitchFamily="18" charset="0"/>
                <a:ea typeface="长城仿宋体" pitchFamily="49" charset="-122"/>
                <a:cs typeface="Times New Roman" pitchFamily="18" charset="0"/>
              </a:rPr>
              <a:t>．</a:t>
            </a:r>
            <a:r>
              <a:rPr lang="en-US" altLang="zh-CN" sz="2400" b="1" dirty="0" smtClean="0">
                <a:solidFill>
                  <a:srgbClr val="002060"/>
                </a:solidFill>
                <a:latin typeface="Times New Roman" pitchFamily="18" charset="0"/>
                <a:ea typeface="长城仿宋体" pitchFamily="49" charset="-122"/>
                <a:cs typeface="Times New Roman" pitchFamily="18" charset="0"/>
              </a:rPr>
              <a:t> </a:t>
            </a:r>
            <a:r>
              <a:rPr lang="zh-CN" altLang="en-US" sz="2400" b="1" dirty="0" smtClean="0">
                <a:solidFill>
                  <a:srgbClr val="002060"/>
                </a:solidFill>
                <a:latin typeface="Times New Roman" pitchFamily="18" charset="0"/>
                <a:ea typeface="长城仿宋体" pitchFamily="49" charset="-122"/>
                <a:cs typeface="Times New Roman" pitchFamily="18" charset="0"/>
              </a:rPr>
              <a:t>协商、请求工商行政管理部门处理、诉讼</a:t>
            </a:r>
            <a:endParaRPr lang="en-US" altLang="zh-CN" sz="2400" dirty="0" smtClean="0">
              <a:solidFill>
                <a:srgbClr val="002060"/>
              </a:solidFill>
              <a:latin typeface="Times New Roman" pitchFamily="18" charset="0"/>
              <a:ea typeface="微软雅黑" pitchFamily="34" charset="-122"/>
              <a:cs typeface="Times New Roman" pitchFamily="18" charset="0"/>
            </a:endParaRPr>
          </a:p>
          <a:p>
            <a:pPr>
              <a:lnSpc>
                <a:spcPct val="150000"/>
              </a:lnSpc>
            </a:pPr>
            <a:r>
              <a:rPr lang="en-US" altLang="zh-CN" sz="2200" b="1" dirty="0" smtClean="0">
                <a:solidFill>
                  <a:srgbClr val="002060"/>
                </a:solidFill>
                <a:latin typeface="Times New Roman" pitchFamily="18" charset="0"/>
                <a:ea typeface="长城仿宋体" pitchFamily="49" charset="-122"/>
                <a:cs typeface="Times New Roman" pitchFamily="18" charset="0"/>
              </a:rPr>
              <a:t>《</a:t>
            </a:r>
            <a:r>
              <a:rPr lang="zh-CN" altLang="en-US" sz="2200" b="1" dirty="0" smtClean="0">
                <a:solidFill>
                  <a:srgbClr val="002060"/>
                </a:solidFill>
                <a:latin typeface="Times New Roman" pitchFamily="18" charset="0"/>
                <a:ea typeface="长城仿宋体" pitchFamily="49" charset="-122"/>
                <a:cs typeface="Times New Roman" pitchFamily="18" charset="0"/>
              </a:rPr>
              <a:t>商标法</a:t>
            </a:r>
            <a:r>
              <a:rPr lang="en-US" altLang="zh-CN" sz="2200" b="1" dirty="0" smtClean="0">
                <a:solidFill>
                  <a:srgbClr val="002060"/>
                </a:solidFill>
                <a:latin typeface="Times New Roman" pitchFamily="18" charset="0"/>
                <a:ea typeface="长城仿宋体" pitchFamily="49" charset="-122"/>
                <a:cs typeface="Times New Roman" pitchFamily="18" charset="0"/>
              </a:rPr>
              <a:t>》</a:t>
            </a:r>
            <a:r>
              <a:rPr lang="zh-CN" altLang="en-US" sz="2200" b="1" dirty="0" smtClean="0">
                <a:solidFill>
                  <a:srgbClr val="002060"/>
                </a:solidFill>
                <a:latin typeface="Times New Roman" pitchFamily="18" charset="0"/>
                <a:ea typeface="长城仿宋体" pitchFamily="49" charset="-122"/>
                <a:cs typeface="Times New Roman" pitchFamily="18" charset="0"/>
              </a:rPr>
              <a:t>第</a:t>
            </a:r>
            <a:r>
              <a:rPr lang="en-US" altLang="zh-CN" sz="2200" b="1" dirty="0" smtClean="0">
                <a:solidFill>
                  <a:srgbClr val="002060"/>
                </a:solidFill>
                <a:latin typeface="Times New Roman" pitchFamily="18" charset="0"/>
                <a:ea typeface="长城仿宋体" pitchFamily="49" charset="-122"/>
                <a:cs typeface="Times New Roman" pitchFamily="18" charset="0"/>
              </a:rPr>
              <a:t>60</a:t>
            </a:r>
            <a:r>
              <a:rPr lang="zh-CN" altLang="en-US" sz="2200" b="1" dirty="0" smtClean="0">
                <a:solidFill>
                  <a:srgbClr val="002060"/>
                </a:solidFill>
                <a:latin typeface="Times New Roman" pitchFamily="18" charset="0"/>
                <a:ea typeface="长城仿宋体" pitchFamily="49" charset="-122"/>
                <a:cs typeface="Times New Roman" pitchFamily="18" charset="0"/>
              </a:rPr>
              <a:t>条第</a:t>
            </a:r>
            <a:r>
              <a:rPr lang="en-US" altLang="zh-CN" sz="2200" b="1" dirty="0" smtClean="0">
                <a:solidFill>
                  <a:srgbClr val="002060"/>
                </a:solidFill>
                <a:latin typeface="Times New Roman" pitchFamily="18" charset="0"/>
                <a:ea typeface="长城仿宋体" pitchFamily="49" charset="-122"/>
                <a:cs typeface="Times New Roman" pitchFamily="18" charset="0"/>
              </a:rPr>
              <a:t>1</a:t>
            </a:r>
            <a:r>
              <a:rPr lang="zh-CN" altLang="en-US" sz="2200" b="1" dirty="0" smtClean="0">
                <a:solidFill>
                  <a:srgbClr val="002060"/>
                </a:solidFill>
                <a:latin typeface="Times New Roman" pitchFamily="18" charset="0"/>
                <a:ea typeface="长城仿宋体" pitchFamily="49" charset="-122"/>
                <a:cs typeface="Times New Roman" pitchFamily="18" charset="0"/>
              </a:rPr>
              <a:t>款：</a:t>
            </a:r>
            <a:r>
              <a:rPr lang="zh-CN" altLang="en-US" sz="2200" dirty="0" smtClean="0">
                <a:solidFill>
                  <a:srgbClr val="002060"/>
                </a:solidFill>
                <a:latin typeface="Times New Roman" pitchFamily="18" charset="0"/>
                <a:ea typeface="长城仿宋体" pitchFamily="49" charset="-122"/>
                <a:cs typeface="Times New Roman" pitchFamily="18" charset="0"/>
              </a:rPr>
              <a:t>有本法第五十七条所列侵犯注册商标专用权行为之一，引起纠纷的，由当事人协商解决；不愿协商或者协商不成的，商标注册人或者利害关系人可以向人民法院起诉，也可以请求工商行政管理部门处理。</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内容占位符 4"/>
          <p:cNvSpPr>
            <a:spLocks noGrp="1"/>
          </p:cNvSpPr>
          <p:nvPr>
            <p:ph idx="1"/>
          </p:nvPr>
        </p:nvSpPr>
        <p:spPr>
          <a:xfrm>
            <a:off x="271463" y="838200"/>
            <a:ext cx="8669337" cy="5486400"/>
          </a:xfrm>
        </p:spPr>
        <p:txBody>
          <a:bodyPr/>
          <a:lstStyle/>
          <a:p>
            <a:pPr>
              <a:lnSpc>
                <a:spcPct val="150000"/>
              </a:lnSpc>
            </a:pPr>
            <a:r>
              <a:rPr lang="en-US" altLang="zh-CN" sz="2000" b="1" dirty="0" smtClean="0">
                <a:solidFill>
                  <a:srgbClr val="002060"/>
                </a:solidFill>
                <a:latin typeface="Times New Roman" pitchFamily="18" charset="0"/>
                <a:ea typeface="微软雅黑" pitchFamily="34" charset="-122"/>
                <a:cs typeface="Times New Roman" pitchFamily="18" charset="0"/>
              </a:rPr>
              <a:t>【2010</a:t>
            </a:r>
            <a:r>
              <a:rPr lang="zh-CN" altLang="en-US" sz="2000" b="1" dirty="0" smtClean="0">
                <a:solidFill>
                  <a:srgbClr val="002060"/>
                </a:solidFill>
                <a:latin typeface="Times New Roman" pitchFamily="18" charset="0"/>
                <a:ea typeface="微软雅黑" pitchFamily="34" charset="-122"/>
                <a:cs typeface="Times New Roman" pitchFamily="18" charset="0"/>
              </a:rPr>
              <a:t>年第</a:t>
            </a:r>
            <a:r>
              <a:rPr lang="en-US" altLang="zh-CN" sz="2000" b="1" dirty="0" smtClean="0">
                <a:solidFill>
                  <a:srgbClr val="002060"/>
                </a:solidFill>
                <a:latin typeface="Times New Roman" pitchFamily="18" charset="0"/>
                <a:ea typeface="微软雅黑" pitchFamily="34" charset="-122"/>
                <a:cs typeface="Times New Roman" pitchFamily="18" charset="0"/>
              </a:rPr>
              <a:t>39</a:t>
            </a:r>
            <a:r>
              <a:rPr lang="zh-CN" altLang="en-US" sz="2000" b="1" dirty="0" smtClean="0">
                <a:solidFill>
                  <a:srgbClr val="002060"/>
                </a:solidFill>
                <a:latin typeface="Times New Roman" pitchFamily="18" charset="0"/>
                <a:ea typeface="微软雅黑" pitchFamily="34" charset="-122"/>
                <a:cs typeface="Times New Roman" pitchFamily="18" charset="0"/>
              </a:rPr>
              <a:t>题</a:t>
            </a:r>
            <a:r>
              <a:rPr lang="en-US" altLang="zh-CN" sz="2000" b="1" dirty="0" smtClean="0">
                <a:solidFill>
                  <a:srgbClr val="002060"/>
                </a:solidFill>
                <a:latin typeface="Times New Roman" pitchFamily="18" charset="0"/>
                <a:ea typeface="微软雅黑" pitchFamily="34" charset="-122"/>
                <a:cs typeface="Times New Roman" pitchFamily="18" charset="0"/>
              </a:rPr>
              <a:t>】</a:t>
            </a:r>
            <a:r>
              <a:rPr lang="zh-CN" altLang="en-US" sz="2000" dirty="0" smtClean="0">
                <a:solidFill>
                  <a:srgbClr val="002060"/>
                </a:solidFill>
                <a:latin typeface="Times New Roman" pitchFamily="18" charset="0"/>
                <a:ea typeface="微软雅黑" pitchFamily="34" charset="-122"/>
                <a:cs typeface="Times New Roman" pitchFamily="18" charset="0"/>
              </a:rPr>
              <a:t>根据商标法及相关规定，销售侵犯注册商标专用权的商品，引起纠纷的，商标注册人或者利害关系人可以向人民法院起诉。对此，下列说法哪些是正确的？</a:t>
            </a:r>
          </a:p>
          <a:p>
            <a:pPr>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A</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en-US" altLang="zh-CN" sz="2000" dirty="0" smtClean="0">
                <a:solidFill>
                  <a:srgbClr val="C00000"/>
                </a:solidFill>
                <a:latin typeface="Times New Roman" pitchFamily="18" charset="0"/>
                <a:ea typeface="微软雅黑" pitchFamily="34" charset="-122"/>
                <a:cs typeface="Times New Roman" pitchFamily="18" charset="0"/>
              </a:rPr>
              <a:t> </a:t>
            </a:r>
            <a:r>
              <a:rPr lang="zh-CN" altLang="en-US" sz="2000" dirty="0" smtClean="0">
                <a:solidFill>
                  <a:srgbClr val="C00000"/>
                </a:solidFill>
                <a:latin typeface="Times New Roman" pitchFamily="18" charset="0"/>
                <a:ea typeface="微软雅黑" pitchFamily="34" charset="-122"/>
                <a:cs typeface="Times New Roman" pitchFamily="18" charset="0"/>
              </a:rPr>
              <a:t>独占使用许可合同的被许可人可以向人民法院提起诉讼</a:t>
            </a:r>
          </a:p>
          <a:p>
            <a:pPr>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B</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en-US" altLang="zh-CN" sz="2000" dirty="0" smtClean="0">
                <a:solidFill>
                  <a:srgbClr val="C00000"/>
                </a:solidFill>
                <a:latin typeface="Times New Roman" pitchFamily="18" charset="0"/>
                <a:ea typeface="微软雅黑" pitchFamily="34" charset="-122"/>
                <a:cs typeface="Times New Roman" pitchFamily="18" charset="0"/>
              </a:rPr>
              <a:t> </a:t>
            </a:r>
            <a:r>
              <a:rPr lang="zh-CN" altLang="en-US" sz="2000" dirty="0" smtClean="0">
                <a:solidFill>
                  <a:srgbClr val="C00000"/>
                </a:solidFill>
                <a:latin typeface="Times New Roman" pitchFamily="18" charset="0"/>
                <a:ea typeface="微软雅黑" pitchFamily="34" charset="-122"/>
                <a:cs typeface="Times New Roman" pitchFamily="18" charset="0"/>
              </a:rPr>
              <a:t>排他使用许可合同的被许可人可以和商标注册人共同向人民法院提起诉讼</a:t>
            </a:r>
          </a:p>
          <a:p>
            <a:pPr>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C</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en-US" altLang="zh-CN" sz="2000" dirty="0" smtClean="0">
                <a:solidFill>
                  <a:srgbClr val="C00000"/>
                </a:solidFill>
                <a:latin typeface="Times New Roman" pitchFamily="18" charset="0"/>
                <a:ea typeface="微软雅黑" pitchFamily="34" charset="-122"/>
                <a:cs typeface="Times New Roman" pitchFamily="18" charset="0"/>
              </a:rPr>
              <a:t> </a:t>
            </a:r>
            <a:r>
              <a:rPr lang="zh-CN" altLang="en-US" sz="2000" dirty="0" smtClean="0">
                <a:solidFill>
                  <a:srgbClr val="C00000"/>
                </a:solidFill>
                <a:latin typeface="Times New Roman" pitchFamily="18" charset="0"/>
                <a:ea typeface="微软雅黑" pitchFamily="34" charset="-122"/>
                <a:cs typeface="Times New Roman" pitchFamily="18" charset="0"/>
              </a:rPr>
              <a:t>排他使用许可合同的被许可人，在商标注册人不起诉的情况下，可以自行向人民法院提起诉讼</a:t>
            </a:r>
          </a:p>
          <a:p>
            <a:pPr>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D</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en-US" altLang="zh-CN" sz="2000" dirty="0" smtClean="0">
                <a:solidFill>
                  <a:srgbClr val="C00000"/>
                </a:solidFill>
                <a:latin typeface="Times New Roman" pitchFamily="18" charset="0"/>
                <a:ea typeface="微软雅黑" pitchFamily="34" charset="-122"/>
                <a:cs typeface="Times New Roman" pitchFamily="18" charset="0"/>
              </a:rPr>
              <a:t> </a:t>
            </a:r>
            <a:r>
              <a:rPr lang="zh-CN" altLang="en-US" sz="2000" dirty="0" smtClean="0">
                <a:solidFill>
                  <a:srgbClr val="C00000"/>
                </a:solidFill>
                <a:latin typeface="Times New Roman" pitchFamily="18" charset="0"/>
                <a:ea typeface="微软雅黑" pitchFamily="34" charset="-122"/>
                <a:cs typeface="Times New Roman" pitchFamily="18" charset="0"/>
              </a:rPr>
              <a:t>普通使用许可合同的被许可人经商标注册人明确授权，可以向人民法院提起诉讼</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内容占位符 4"/>
          <p:cNvSpPr>
            <a:spLocks noGrp="1"/>
          </p:cNvSpPr>
          <p:nvPr>
            <p:ph idx="1"/>
          </p:nvPr>
        </p:nvSpPr>
        <p:spPr>
          <a:xfrm>
            <a:off x="457200" y="838200"/>
            <a:ext cx="8231188" cy="5287963"/>
          </a:xfrm>
        </p:spPr>
        <p:txBody>
          <a:bodyPr/>
          <a:lstStyle/>
          <a:p>
            <a:pPr>
              <a:lnSpc>
                <a:spcPct val="150000"/>
              </a:lnSpc>
            </a:pPr>
            <a:r>
              <a:rPr lang="en-US" altLang="zh-CN" sz="2800" b="1" dirty="0" smtClean="0">
                <a:solidFill>
                  <a:srgbClr val="002060"/>
                </a:solidFill>
                <a:latin typeface="Times New Roman" pitchFamily="18" charset="0"/>
                <a:ea typeface="长城仿宋体" pitchFamily="49" charset="-122"/>
                <a:cs typeface="Times New Roman" pitchFamily="18" charset="0"/>
              </a:rPr>
              <a:t>2</a:t>
            </a:r>
            <a:r>
              <a:rPr lang="zh-CN" altLang="en-US" sz="2800" b="1" dirty="0" smtClean="0">
                <a:solidFill>
                  <a:srgbClr val="002060"/>
                </a:solidFill>
                <a:latin typeface="Times New Roman" pitchFamily="18" charset="0"/>
                <a:ea typeface="长城仿宋体" pitchFamily="49" charset="-122"/>
                <a:cs typeface="Times New Roman" pitchFamily="18" charset="0"/>
              </a:rPr>
              <a:t>．</a:t>
            </a:r>
            <a:r>
              <a:rPr lang="en-US" altLang="zh-CN" sz="2800" b="1" dirty="0" smtClean="0">
                <a:solidFill>
                  <a:srgbClr val="002060"/>
                </a:solidFill>
                <a:latin typeface="Times New Roman" pitchFamily="18" charset="0"/>
                <a:ea typeface="长城仿宋体" pitchFamily="49" charset="-122"/>
                <a:cs typeface="Times New Roman" pitchFamily="18" charset="0"/>
              </a:rPr>
              <a:t> </a:t>
            </a:r>
            <a:r>
              <a:rPr lang="zh-CN" altLang="en-US" sz="2800" b="1" dirty="0" smtClean="0">
                <a:solidFill>
                  <a:srgbClr val="002060"/>
                </a:solidFill>
                <a:latin typeface="Times New Roman" pitchFamily="18" charset="0"/>
                <a:ea typeface="长城仿宋体" pitchFamily="49" charset="-122"/>
                <a:cs typeface="Times New Roman" pitchFamily="18" charset="0"/>
              </a:rPr>
              <a:t>诉前的责令停止侵权行为、财产保全</a:t>
            </a:r>
            <a:endParaRPr lang="en-US" altLang="zh-CN" sz="2800" b="1"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en-US" altLang="zh-CN" sz="2200" b="1" dirty="0" smtClean="0">
                <a:solidFill>
                  <a:srgbClr val="002060"/>
                </a:solidFill>
                <a:latin typeface="Times New Roman" pitchFamily="18" charset="0"/>
                <a:ea typeface="长城仿宋体" pitchFamily="49" charset="-122"/>
                <a:cs typeface="Times New Roman" pitchFamily="18" charset="0"/>
              </a:rPr>
              <a:t>《</a:t>
            </a:r>
            <a:r>
              <a:rPr lang="zh-CN" altLang="en-US" sz="2200" b="1" dirty="0" smtClean="0">
                <a:solidFill>
                  <a:srgbClr val="002060"/>
                </a:solidFill>
                <a:latin typeface="Times New Roman" pitchFamily="18" charset="0"/>
                <a:ea typeface="长城仿宋体" pitchFamily="49" charset="-122"/>
                <a:cs typeface="Times New Roman" pitchFamily="18" charset="0"/>
              </a:rPr>
              <a:t>商标法</a:t>
            </a:r>
            <a:r>
              <a:rPr lang="en-US" altLang="zh-CN" sz="2200" b="1" dirty="0" smtClean="0">
                <a:solidFill>
                  <a:srgbClr val="002060"/>
                </a:solidFill>
                <a:latin typeface="Times New Roman" pitchFamily="18" charset="0"/>
                <a:ea typeface="长城仿宋体" pitchFamily="49" charset="-122"/>
                <a:cs typeface="Times New Roman" pitchFamily="18" charset="0"/>
              </a:rPr>
              <a:t>》</a:t>
            </a:r>
            <a:r>
              <a:rPr lang="zh-CN" altLang="en-US" sz="2200" b="1" dirty="0" smtClean="0">
                <a:solidFill>
                  <a:srgbClr val="002060"/>
                </a:solidFill>
                <a:latin typeface="Times New Roman" pitchFamily="18" charset="0"/>
                <a:ea typeface="长城仿宋体" pitchFamily="49" charset="-122"/>
                <a:cs typeface="Times New Roman" pitchFamily="18" charset="0"/>
              </a:rPr>
              <a:t>第</a:t>
            </a:r>
            <a:r>
              <a:rPr lang="en-US" altLang="zh-CN" sz="2200" b="1" dirty="0" smtClean="0">
                <a:solidFill>
                  <a:srgbClr val="002060"/>
                </a:solidFill>
                <a:latin typeface="Times New Roman" pitchFamily="18" charset="0"/>
                <a:ea typeface="长城仿宋体" pitchFamily="49" charset="-122"/>
                <a:cs typeface="Times New Roman" pitchFamily="18" charset="0"/>
              </a:rPr>
              <a:t>65</a:t>
            </a:r>
            <a:r>
              <a:rPr lang="zh-CN" altLang="en-US" sz="2200" b="1" dirty="0" smtClean="0">
                <a:solidFill>
                  <a:srgbClr val="002060"/>
                </a:solidFill>
                <a:latin typeface="Times New Roman" pitchFamily="18" charset="0"/>
                <a:ea typeface="长城仿宋体" pitchFamily="49" charset="-122"/>
                <a:cs typeface="Times New Roman" pitchFamily="18" charset="0"/>
              </a:rPr>
              <a:t>条：</a:t>
            </a:r>
            <a:r>
              <a:rPr lang="zh-CN" altLang="en-US" sz="2200" dirty="0" smtClean="0">
                <a:solidFill>
                  <a:srgbClr val="002060"/>
                </a:solidFill>
                <a:latin typeface="Times New Roman" pitchFamily="18" charset="0"/>
                <a:ea typeface="长城仿宋体" pitchFamily="49" charset="-122"/>
                <a:cs typeface="Times New Roman" pitchFamily="18" charset="0"/>
              </a:rPr>
              <a:t>商标注册人或者利害关系人有证据证明他人正在实施或者即将实施侵犯其注册商标专用权的行为，如不及时制止将会使其合法权益受到难以弥补的损害的，可以依法在起诉前向人民法院申请采取责令停止有关行为和财产保全的措施。</a:t>
            </a:r>
            <a:endParaRPr lang="en-US" altLang="zh-CN" sz="2200" dirty="0" smtClean="0">
              <a:solidFill>
                <a:srgbClr val="002060"/>
              </a:solidFill>
              <a:latin typeface="Times New Roman" pitchFamily="18" charset="0"/>
              <a:ea typeface="长城仿宋体" pitchFamily="49" charset="-122"/>
              <a:cs typeface="Times New Roman" pitchFamily="18" charset="0"/>
            </a:endParaRP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内容占位符 4"/>
          <p:cNvSpPr>
            <a:spLocks noGrp="1"/>
          </p:cNvSpPr>
          <p:nvPr>
            <p:ph idx="1"/>
          </p:nvPr>
        </p:nvSpPr>
        <p:spPr>
          <a:xfrm>
            <a:off x="457200" y="838200"/>
            <a:ext cx="8231188" cy="5287963"/>
          </a:xfrm>
        </p:spPr>
        <p:txBody>
          <a:bodyPr/>
          <a:lstStyle/>
          <a:p>
            <a:pPr>
              <a:lnSpc>
                <a:spcPct val="150000"/>
              </a:lnSpc>
            </a:pPr>
            <a:r>
              <a:rPr lang="en-US" altLang="zh-CN" sz="2200" b="1" dirty="0" smtClean="0">
                <a:solidFill>
                  <a:srgbClr val="002060"/>
                </a:solidFill>
                <a:latin typeface="Times New Roman" pitchFamily="18" charset="0"/>
                <a:ea typeface="微软雅黑" pitchFamily="34" charset="-122"/>
                <a:cs typeface="Times New Roman" pitchFamily="18" charset="0"/>
              </a:rPr>
              <a:t>【2008</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23</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根据商标法及相关规定，下列哪些人可以单独向人民法院提出诉前责令停止侵犯注册商标专用权行为的申请？</a:t>
            </a:r>
          </a:p>
          <a:p>
            <a:pPr>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．商标注册人</a:t>
            </a:r>
          </a:p>
          <a:p>
            <a:pPr>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．注册商标独占使用许可合同的被许可人</a:t>
            </a:r>
          </a:p>
          <a:p>
            <a:pPr>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C</a:t>
            </a:r>
            <a:r>
              <a:rPr lang="zh-CN" altLang="en-US" sz="2200" dirty="0" smtClean="0">
                <a:solidFill>
                  <a:srgbClr val="002060"/>
                </a:solidFill>
                <a:latin typeface="Times New Roman" pitchFamily="18" charset="0"/>
                <a:ea typeface="微软雅黑" pitchFamily="34" charset="-122"/>
                <a:cs typeface="Times New Roman" pitchFamily="18" charset="0"/>
              </a:rPr>
              <a:t>．注册商标普通使用许可合同的被许可人</a:t>
            </a:r>
          </a:p>
          <a:p>
            <a:pPr>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D</a:t>
            </a:r>
            <a:r>
              <a:rPr lang="zh-CN" altLang="en-US" sz="2200" dirty="0" smtClean="0">
                <a:solidFill>
                  <a:srgbClr val="002060"/>
                </a:solidFill>
                <a:latin typeface="Times New Roman" pitchFamily="18" charset="0"/>
                <a:ea typeface="微软雅黑" pitchFamily="34" charset="-122"/>
                <a:cs typeface="Times New Roman" pitchFamily="18" charset="0"/>
              </a:rPr>
              <a:t>．注册商标专用权质押合同的质权人</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内容占位符 4"/>
          <p:cNvSpPr>
            <a:spLocks noGrp="1"/>
          </p:cNvSpPr>
          <p:nvPr>
            <p:ph idx="1"/>
          </p:nvPr>
        </p:nvSpPr>
        <p:spPr>
          <a:xfrm>
            <a:off x="457200" y="762000"/>
            <a:ext cx="8231188" cy="5364163"/>
          </a:xfrm>
        </p:spPr>
        <p:txBody>
          <a:bodyPr/>
          <a:lstStyle/>
          <a:p>
            <a:pPr>
              <a:lnSpc>
                <a:spcPct val="150000"/>
              </a:lnSpc>
            </a:pPr>
            <a:r>
              <a:rPr lang="en-US" altLang="zh-CN" sz="3000" b="1" dirty="0" smtClean="0">
                <a:solidFill>
                  <a:srgbClr val="002060"/>
                </a:solidFill>
                <a:latin typeface="Times New Roman" pitchFamily="18" charset="0"/>
                <a:ea typeface="长城仿宋体" pitchFamily="49" charset="-122"/>
                <a:cs typeface="Times New Roman" pitchFamily="18" charset="0"/>
              </a:rPr>
              <a:t>3</a:t>
            </a:r>
            <a:r>
              <a:rPr lang="zh-CN" altLang="en-US" sz="3000" b="1" dirty="0" smtClean="0">
                <a:solidFill>
                  <a:srgbClr val="002060"/>
                </a:solidFill>
                <a:latin typeface="Times New Roman" pitchFamily="18" charset="0"/>
                <a:ea typeface="长城仿宋体" pitchFamily="49" charset="-122"/>
                <a:cs typeface="Times New Roman" pitchFamily="18" charset="0"/>
              </a:rPr>
              <a:t>．</a:t>
            </a:r>
            <a:r>
              <a:rPr lang="en-US" altLang="zh-CN" sz="3000" b="1" dirty="0" smtClean="0">
                <a:solidFill>
                  <a:srgbClr val="002060"/>
                </a:solidFill>
                <a:latin typeface="Times New Roman" pitchFamily="18" charset="0"/>
                <a:ea typeface="长城仿宋体" pitchFamily="49" charset="-122"/>
                <a:cs typeface="Times New Roman" pitchFamily="18" charset="0"/>
              </a:rPr>
              <a:t> </a:t>
            </a:r>
            <a:r>
              <a:rPr lang="zh-CN" altLang="en-US" sz="3000" b="1" dirty="0" smtClean="0">
                <a:solidFill>
                  <a:srgbClr val="002060"/>
                </a:solidFill>
                <a:latin typeface="Times New Roman" pitchFamily="18" charset="0"/>
                <a:ea typeface="长城仿宋体" pitchFamily="49" charset="-122"/>
                <a:cs typeface="Times New Roman" pitchFamily="18" charset="0"/>
              </a:rPr>
              <a:t>证据保全</a:t>
            </a:r>
            <a:endParaRPr lang="en-US" altLang="zh-CN" sz="3000" b="1" dirty="0" smtClean="0">
              <a:solidFill>
                <a:srgbClr val="002060"/>
              </a:solidFill>
              <a:latin typeface="Times New Roman" pitchFamily="18" charset="0"/>
              <a:ea typeface="长城仿宋体" pitchFamily="49" charset="-122"/>
              <a:cs typeface="Times New Roman" pitchFamily="18" charset="0"/>
            </a:endParaRPr>
          </a:p>
          <a:p>
            <a:pPr>
              <a:lnSpc>
                <a:spcPct val="130000"/>
              </a:lnSpc>
            </a:pPr>
            <a:r>
              <a:rPr lang="en-US" altLang="zh-CN" sz="2200" b="1" dirty="0" smtClean="0">
                <a:solidFill>
                  <a:srgbClr val="002060"/>
                </a:solidFill>
                <a:latin typeface="Times New Roman" pitchFamily="18" charset="0"/>
                <a:ea typeface="长城仿宋体" pitchFamily="49" charset="-122"/>
                <a:cs typeface="Times New Roman" pitchFamily="18" charset="0"/>
              </a:rPr>
              <a:t>《</a:t>
            </a:r>
            <a:r>
              <a:rPr lang="zh-CN" altLang="en-US" sz="2200" b="1" dirty="0" smtClean="0">
                <a:solidFill>
                  <a:srgbClr val="002060"/>
                </a:solidFill>
                <a:latin typeface="Times New Roman" pitchFamily="18" charset="0"/>
                <a:ea typeface="长城仿宋体" pitchFamily="49" charset="-122"/>
                <a:cs typeface="Times New Roman" pitchFamily="18" charset="0"/>
              </a:rPr>
              <a:t>商标法</a:t>
            </a:r>
            <a:r>
              <a:rPr lang="en-US" altLang="zh-CN" sz="2200" b="1" dirty="0" smtClean="0">
                <a:solidFill>
                  <a:srgbClr val="002060"/>
                </a:solidFill>
                <a:latin typeface="Times New Roman" pitchFamily="18" charset="0"/>
                <a:ea typeface="长城仿宋体" pitchFamily="49" charset="-122"/>
                <a:cs typeface="Times New Roman" pitchFamily="18" charset="0"/>
              </a:rPr>
              <a:t>》</a:t>
            </a:r>
            <a:r>
              <a:rPr lang="zh-CN" altLang="en-US" sz="2200" b="1" dirty="0" smtClean="0">
                <a:solidFill>
                  <a:srgbClr val="002060"/>
                </a:solidFill>
                <a:latin typeface="Times New Roman" pitchFamily="18" charset="0"/>
                <a:ea typeface="长城仿宋体" pitchFamily="49" charset="-122"/>
                <a:cs typeface="Times New Roman" pitchFamily="18" charset="0"/>
              </a:rPr>
              <a:t>第</a:t>
            </a:r>
            <a:r>
              <a:rPr lang="en-US" altLang="zh-CN" sz="2200" b="1" dirty="0" smtClean="0">
                <a:solidFill>
                  <a:srgbClr val="002060"/>
                </a:solidFill>
                <a:latin typeface="Times New Roman" pitchFamily="18" charset="0"/>
                <a:ea typeface="长城仿宋体" pitchFamily="49" charset="-122"/>
                <a:cs typeface="Times New Roman" pitchFamily="18" charset="0"/>
              </a:rPr>
              <a:t>60</a:t>
            </a:r>
            <a:r>
              <a:rPr lang="zh-CN" altLang="en-US" sz="2200" b="1" dirty="0" smtClean="0">
                <a:solidFill>
                  <a:srgbClr val="002060"/>
                </a:solidFill>
                <a:latin typeface="Times New Roman" pitchFamily="18" charset="0"/>
                <a:ea typeface="长城仿宋体" pitchFamily="49" charset="-122"/>
                <a:cs typeface="Times New Roman" pitchFamily="18" charset="0"/>
              </a:rPr>
              <a:t>条：</a:t>
            </a:r>
            <a:r>
              <a:rPr lang="zh-CN" altLang="en-US" sz="2200" dirty="0" smtClean="0">
                <a:solidFill>
                  <a:srgbClr val="002060"/>
                </a:solidFill>
                <a:latin typeface="Times New Roman" pitchFamily="18" charset="0"/>
                <a:ea typeface="长城仿宋体" pitchFamily="49" charset="-122"/>
                <a:cs typeface="Times New Roman" pitchFamily="18" charset="0"/>
              </a:rPr>
              <a:t>为制止侵权行为，在证据可能灭失或者以后难以取得的情况下，商标注册人或者利害关系人可以依法在起诉前向人民法院申请保全证据。</a:t>
            </a:r>
          </a:p>
          <a:p>
            <a:pPr>
              <a:lnSpc>
                <a:spcPct val="130000"/>
              </a:lnSpc>
            </a:pPr>
            <a:endParaRPr lang="en-US" altLang="zh-CN" sz="2200" dirty="0" smtClean="0">
              <a:solidFill>
                <a:srgbClr val="002060"/>
              </a:solidFill>
              <a:latin typeface="Times New Roman" pitchFamily="18" charset="0"/>
              <a:ea typeface="长城仿宋体" pitchFamily="49" charset="-122"/>
              <a:cs typeface="Times New Roman" pitchFamily="18" charset="0"/>
            </a:endParaRP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内容占位符 4"/>
          <p:cNvSpPr>
            <a:spLocks noGrp="1"/>
          </p:cNvSpPr>
          <p:nvPr>
            <p:ph idx="1"/>
          </p:nvPr>
        </p:nvSpPr>
        <p:spPr>
          <a:xfrm>
            <a:off x="457200" y="609600"/>
            <a:ext cx="8231188" cy="5516563"/>
          </a:xfrm>
        </p:spPr>
        <p:txBody>
          <a:bodyPr/>
          <a:lstStyle/>
          <a:p>
            <a:pPr>
              <a:lnSpc>
                <a:spcPct val="150000"/>
              </a:lnSpc>
            </a:pPr>
            <a:r>
              <a:rPr lang="zh-CN" altLang="en-US" sz="2600" b="1" dirty="0" smtClean="0">
                <a:solidFill>
                  <a:srgbClr val="002060"/>
                </a:solidFill>
                <a:latin typeface="Times New Roman" pitchFamily="18" charset="0"/>
                <a:ea typeface="微软雅黑" pitchFamily="34" charset="-122"/>
                <a:cs typeface="Times New Roman" pitchFamily="18" charset="0"/>
              </a:rPr>
              <a:t>（四）侵犯注册商标专用权的法律责任</a:t>
            </a:r>
          </a:p>
          <a:p>
            <a:pPr>
              <a:lnSpc>
                <a:spcPct val="150000"/>
              </a:lnSpc>
            </a:pPr>
            <a:r>
              <a:rPr lang="en-US" altLang="zh-CN" sz="2400" b="1" dirty="0" smtClean="0">
                <a:solidFill>
                  <a:srgbClr val="002060"/>
                </a:solidFill>
                <a:latin typeface="Times New Roman" pitchFamily="18" charset="0"/>
                <a:ea typeface="长城仿宋体" pitchFamily="49" charset="-122"/>
                <a:cs typeface="Times New Roman" pitchFamily="18" charset="0"/>
              </a:rPr>
              <a:t>1</a:t>
            </a:r>
            <a:r>
              <a:rPr lang="zh-CN" altLang="en-US" sz="2400" b="1" dirty="0" smtClean="0">
                <a:solidFill>
                  <a:srgbClr val="002060"/>
                </a:solidFill>
                <a:latin typeface="Times New Roman" pitchFamily="18" charset="0"/>
                <a:ea typeface="长城仿宋体" pitchFamily="49" charset="-122"/>
                <a:cs typeface="Times New Roman" pitchFamily="18" charset="0"/>
              </a:rPr>
              <a:t>．</a:t>
            </a:r>
            <a:r>
              <a:rPr lang="en-US" altLang="zh-CN" sz="2400" b="1" dirty="0" smtClean="0">
                <a:solidFill>
                  <a:srgbClr val="002060"/>
                </a:solidFill>
                <a:latin typeface="Times New Roman" pitchFamily="18" charset="0"/>
                <a:ea typeface="长城仿宋体" pitchFamily="49" charset="-122"/>
                <a:cs typeface="Times New Roman" pitchFamily="18" charset="0"/>
              </a:rPr>
              <a:t> </a:t>
            </a:r>
            <a:r>
              <a:rPr lang="zh-CN" altLang="en-US" sz="2400" b="1" dirty="0" smtClean="0">
                <a:solidFill>
                  <a:srgbClr val="002060"/>
                </a:solidFill>
                <a:latin typeface="Times New Roman" pitchFamily="18" charset="0"/>
                <a:ea typeface="长城仿宋体" pitchFamily="49" charset="-122"/>
                <a:cs typeface="Times New Roman" pitchFamily="18" charset="0"/>
              </a:rPr>
              <a:t>民事责任</a:t>
            </a:r>
            <a:endParaRPr lang="en-US" altLang="zh-CN" sz="2400" b="1"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zh-CN" altLang="en-US" sz="2200" dirty="0" smtClean="0">
                <a:solidFill>
                  <a:srgbClr val="002060"/>
                </a:solidFill>
                <a:latin typeface="Times New Roman" pitchFamily="18" charset="0"/>
                <a:ea typeface="长城仿宋体" pitchFamily="49" charset="-122"/>
                <a:cs typeface="Times New Roman" pitchFamily="18" charset="0"/>
              </a:rPr>
              <a:t>停止侵害、消除影响、赔偿损失</a:t>
            </a:r>
            <a:endParaRPr lang="en-US" altLang="zh-CN" sz="2200"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en-US" altLang="zh-CN" sz="2000" b="1" dirty="0" smtClean="0">
                <a:solidFill>
                  <a:srgbClr val="002060"/>
                </a:solidFill>
                <a:latin typeface="Times New Roman" pitchFamily="18" charset="0"/>
                <a:ea typeface="长城仿宋体" pitchFamily="49" charset="-122"/>
                <a:cs typeface="Times New Roman" pitchFamily="18" charset="0"/>
              </a:rPr>
              <a:t>《</a:t>
            </a:r>
            <a:r>
              <a:rPr lang="zh-CN" altLang="en-US" sz="2000" b="1" dirty="0" smtClean="0">
                <a:solidFill>
                  <a:srgbClr val="002060"/>
                </a:solidFill>
                <a:latin typeface="Times New Roman" pitchFamily="18" charset="0"/>
                <a:ea typeface="长城仿宋体" pitchFamily="49" charset="-122"/>
                <a:cs typeface="Times New Roman" pitchFamily="18" charset="0"/>
              </a:rPr>
              <a:t>商标法</a:t>
            </a:r>
            <a:r>
              <a:rPr lang="en-US" altLang="zh-CN" sz="2000" b="1" dirty="0" smtClean="0">
                <a:solidFill>
                  <a:srgbClr val="002060"/>
                </a:solidFill>
                <a:latin typeface="Times New Roman" pitchFamily="18" charset="0"/>
                <a:ea typeface="长城仿宋体" pitchFamily="49" charset="-122"/>
                <a:cs typeface="Times New Roman" pitchFamily="18" charset="0"/>
              </a:rPr>
              <a:t>》</a:t>
            </a:r>
            <a:r>
              <a:rPr lang="zh-CN" altLang="en-US" sz="2000" b="1" dirty="0" smtClean="0">
                <a:solidFill>
                  <a:srgbClr val="002060"/>
                </a:solidFill>
                <a:latin typeface="Times New Roman" pitchFamily="18" charset="0"/>
                <a:ea typeface="长城仿宋体" pitchFamily="49" charset="-122"/>
                <a:cs typeface="Times New Roman" pitchFamily="18" charset="0"/>
              </a:rPr>
              <a:t>第</a:t>
            </a:r>
            <a:r>
              <a:rPr lang="en-US" altLang="zh-CN" sz="2000" b="1" dirty="0" smtClean="0">
                <a:solidFill>
                  <a:srgbClr val="002060"/>
                </a:solidFill>
                <a:latin typeface="Times New Roman" pitchFamily="18" charset="0"/>
                <a:ea typeface="长城仿宋体" pitchFamily="49" charset="-122"/>
                <a:cs typeface="Times New Roman" pitchFamily="18" charset="0"/>
              </a:rPr>
              <a:t>63</a:t>
            </a:r>
            <a:r>
              <a:rPr lang="zh-CN" altLang="en-US" sz="2000" b="1" dirty="0" smtClean="0">
                <a:solidFill>
                  <a:srgbClr val="002060"/>
                </a:solidFill>
                <a:latin typeface="Times New Roman" pitchFamily="18" charset="0"/>
                <a:ea typeface="长城仿宋体" pitchFamily="49" charset="-122"/>
                <a:cs typeface="Times New Roman" pitchFamily="18" charset="0"/>
              </a:rPr>
              <a:t>条：</a:t>
            </a:r>
            <a:r>
              <a:rPr lang="zh-CN" altLang="en-US" sz="2000" dirty="0" smtClean="0">
                <a:solidFill>
                  <a:srgbClr val="002060"/>
                </a:solidFill>
                <a:latin typeface="Times New Roman" pitchFamily="18" charset="0"/>
                <a:ea typeface="长城仿宋体" pitchFamily="49" charset="-122"/>
                <a:cs typeface="Times New Roman" pitchFamily="18" charset="0"/>
              </a:rPr>
              <a:t>侵犯商标专用权的赔偿数额，按照权利人因被侵权所受到的实际损失确定；实际损失难以确定的，可以按照侵权人因侵权所获得的利益确定；权利人的损失或者侵权人获得的利益难以确定的，参照该商标许可使用费的倍数合理确定。对恶意侵犯商标专用权，情节严重的，可以在按照上述方法确定数额的一倍以上三倍以下确定赔偿数额。赔偿数额应当包括权利人为制止侵权行为所支付的合理开支。</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内容占位符 4"/>
          <p:cNvSpPr>
            <a:spLocks noGrp="1"/>
          </p:cNvSpPr>
          <p:nvPr>
            <p:ph idx="1"/>
          </p:nvPr>
        </p:nvSpPr>
        <p:spPr>
          <a:xfrm>
            <a:off x="457200" y="609600"/>
            <a:ext cx="8231188" cy="5516563"/>
          </a:xfrm>
        </p:spPr>
        <p:txBody>
          <a:bodyPr/>
          <a:lstStyle/>
          <a:p>
            <a:pPr>
              <a:lnSpc>
                <a:spcPct val="150000"/>
              </a:lnSpc>
            </a:pPr>
            <a:r>
              <a:rPr lang="zh-CN" altLang="en-US" sz="2000" smtClean="0">
                <a:solidFill>
                  <a:srgbClr val="002060"/>
                </a:solidFill>
                <a:latin typeface="Times New Roman" pitchFamily="18" charset="0"/>
                <a:ea typeface="长城仿宋体" pitchFamily="49" charset="-122"/>
                <a:cs typeface="Times New Roman" pitchFamily="18" charset="0"/>
              </a:rPr>
              <a:t>人民法院为确定赔偿数额，在权利人已经尽力举证，而与侵权行为相关的账簿、资料主要由侵权人掌握的情况下，可以责令侵权人提供与侵权行为相关的账簿、资料；侵权人不提供或者提供虚假的账簿、资料的，人民法院可以参考权利人的主张和提供的证据判定赔偿数额。</a:t>
            </a:r>
            <a:endParaRPr lang="en-US" altLang="zh-CN" sz="200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zh-CN" altLang="en-US" sz="2000" smtClean="0">
                <a:solidFill>
                  <a:srgbClr val="002060"/>
                </a:solidFill>
                <a:latin typeface="Times New Roman" pitchFamily="18" charset="0"/>
                <a:ea typeface="长城仿宋体" pitchFamily="49" charset="-122"/>
                <a:cs typeface="Times New Roman" pitchFamily="18" charset="0"/>
              </a:rPr>
              <a:t>权利人因被侵权所受到的实际损失、侵权人因侵权所获得的利益、注册商标许可使用费难以确定的，由人民法院根据侵权行为的情节判决给予三百万元以下的赔偿。</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内容占位符 4"/>
          <p:cNvSpPr>
            <a:spLocks noGrp="1"/>
          </p:cNvSpPr>
          <p:nvPr>
            <p:ph idx="1"/>
          </p:nvPr>
        </p:nvSpPr>
        <p:spPr>
          <a:xfrm>
            <a:off x="457200" y="914400"/>
            <a:ext cx="8231188" cy="5211763"/>
          </a:xfrm>
        </p:spPr>
        <p:txBody>
          <a:bodyPr/>
          <a:lstStyle/>
          <a:p>
            <a:pPr>
              <a:lnSpc>
                <a:spcPct val="150000"/>
              </a:lnSpc>
            </a:pPr>
            <a:r>
              <a:rPr lang="en-US" altLang="zh-CN" sz="2200" b="1" dirty="0" smtClean="0">
                <a:solidFill>
                  <a:srgbClr val="002060"/>
                </a:solidFill>
                <a:latin typeface="Times New Roman" pitchFamily="18" charset="0"/>
                <a:ea typeface="微软雅黑" pitchFamily="34" charset="-122"/>
                <a:cs typeface="Times New Roman" pitchFamily="18" charset="0"/>
              </a:rPr>
              <a:t>【2009</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99</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根据商标法及相关规定，在符合下列哪些条件的情况下，销售侵犯注册商标专用权的商品的行为人才可以不承担赔偿责任？</a:t>
            </a:r>
          </a:p>
          <a:p>
            <a:pPr>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不知道所销售商品为侵犯注册商标专用权的商品</a:t>
            </a:r>
          </a:p>
          <a:p>
            <a:pPr>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能证明所销售商品是自己合法取得</a:t>
            </a:r>
          </a:p>
          <a:p>
            <a:pPr>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说明所销售商品的提供者</a:t>
            </a:r>
          </a:p>
          <a:p>
            <a:pPr>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D</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rgbClr val="002060"/>
                </a:solidFill>
                <a:latin typeface="Times New Roman" pitchFamily="18" charset="0"/>
                <a:ea typeface="微软雅黑" pitchFamily="34" charset="-122"/>
                <a:cs typeface="Times New Roman" pitchFamily="18" charset="0"/>
              </a:rPr>
              <a:t>销售侵权商品的经营额在</a:t>
            </a:r>
            <a:r>
              <a:rPr lang="en-US" altLang="zh-CN" sz="2200" dirty="0" smtClean="0">
                <a:solidFill>
                  <a:srgbClr val="002060"/>
                </a:solidFill>
                <a:latin typeface="Times New Roman" pitchFamily="18" charset="0"/>
                <a:ea typeface="微软雅黑" pitchFamily="34" charset="-122"/>
                <a:cs typeface="Times New Roman" pitchFamily="18" charset="0"/>
              </a:rPr>
              <a:t>50</a:t>
            </a:r>
            <a:r>
              <a:rPr lang="zh-CN" altLang="en-US" sz="2200" dirty="0" smtClean="0">
                <a:solidFill>
                  <a:srgbClr val="002060"/>
                </a:solidFill>
                <a:latin typeface="Times New Roman" pitchFamily="18" charset="0"/>
                <a:ea typeface="微软雅黑" pitchFamily="34" charset="-122"/>
                <a:cs typeface="Times New Roman" pitchFamily="18" charset="0"/>
              </a:rPr>
              <a:t>万元以下</a:t>
            </a:r>
            <a:r>
              <a:rPr lang="zh-CN" altLang="en-US" sz="2200" dirty="0" smtClean="0">
                <a:solidFill>
                  <a:srgbClr val="002060"/>
                </a:solidFill>
                <a:latin typeface="Times New Roman" pitchFamily="18" charset="0"/>
                <a:ea typeface="长城仿宋体" pitchFamily="49" charset="-122"/>
                <a:cs typeface="Times New Roman" pitchFamily="18" charset="0"/>
              </a:rPr>
              <a:t/>
            </a:r>
            <a:br>
              <a:rPr lang="zh-CN" altLang="en-US" sz="2200" dirty="0" smtClean="0">
                <a:solidFill>
                  <a:srgbClr val="002060"/>
                </a:solidFill>
                <a:latin typeface="Times New Roman" pitchFamily="18" charset="0"/>
                <a:ea typeface="长城仿宋体" pitchFamily="49" charset="-122"/>
                <a:cs typeface="Times New Roman" pitchFamily="18" charset="0"/>
              </a:rPr>
            </a:br>
            <a:endParaRPr lang="en-US" altLang="zh-CN" sz="2200" dirty="0" smtClean="0">
              <a:solidFill>
                <a:srgbClr val="002060"/>
              </a:solidFill>
              <a:latin typeface="Times New Roman" pitchFamily="18" charset="0"/>
              <a:ea typeface="长城仿宋体" pitchFamily="49" charset="-122"/>
              <a:cs typeface="Times New Roman" pitchFamily="18" charset="0"/>
            </a:endParaRP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内容占位符 4"/>
          <p:cNvSpPr>
            <a:spLocks noGrp="1"/>
          </p:cNvSpPr>
          <p:nvPr>
            <p:ph idx="1"/>
          </p:nvPr>
        </p:nvSpPr>
        <p:spPr>
          <a:xfrm>
            <a:off x="457200" y="762000"/>
            <a:ext cx="8231188" cy="5364163"/>
          </a:xfrm>
        </p:spPr>
        <p:txBody>
          <a:bodyPr/>
          <a:lstStyle/>
          <a:p>
            <a:pPr>
              <a:lnSpc>
                <a:spcPct val="150000"/>
              </a:lnSpc>
            </a:pPr>
            <a:r>
              <a:rPr lang="en-US" altLang="zh-CN" sz="2600" b="1" dirty="0" smtClean="0">
                <a:solidFill>
                  <a:srgbClr val="002060"/>
                </a:solidFill>
                <a:latin typeface="Times New Roman" pitchFamily="18" charset="0"/>
                <a:ea typeface="长城仿宋体" pitchFamily="49" charset="-122"/>
                <a:cs typeface="Times New Roman" pitchFamily="18" charset="0"/>
              </a:rPr>
              <a:t>2</a:t>
            </a:r>
            <a:r>
              <a:rPr lang="zh-CN" altLang="en-US" sz="2600" b="1" dirty="0" smtClean="0">
                <a:solidFill>
                  <a:srgbClr val="002060"/>
                </a:solidFill>
                <a:latin typeface="Times New Roman" pitchFamily="18" charset="0"/>
                <a:ea typeface="长城仿宋体" pitchFamily="49" charset="-122"/>
                <a:cs typeface="Times New Roman" pitchFamily="18" charset="0"/>
              </a:rPr>
              <a:t>．</a:t>
            </a:r>
            <a:r>
              <a:rPr lang="en-US" altLang="zh-CN" sz="2600" b="1" dirty="0" smtClean="0">
                <a:solidFill>
                  <a:srgbClr val="002060"/>
                </a:solidFill>
                <a:latin typeface="Times New Roman" pitchFamily="18" charset="0"/>
                <a:ea typeface="长城仿宋体" pitchFamily="49" charset="-122"/>
                <a:cs typeface="Times New Roman" pitchFamily="18" charset="0"/>
              </a:rPr>
              <a:t> </a:t>
            </a:r>
            <a:r>
              <a:rPr lang="zh-CN" altLang="en-US" sz="2600" b="1" dirty="0" smtClean="0">
                <a:solidFill>
                  <a:srgbClr val="002060"/>
                </a:solidFill>
                <a:latin typeface="Times New Roman" pitchFamily="18" charset="0"/>
                <a:ea typeface="长城仿宋体" pitchFamily="49" charset="-122"/>
                <a:cs typeface="Times New Roman" pitchFamily="18" charset="0"/>
              </a:rPr>
              <a:t>行政责任</a:t>
            </a:r>
            <a:endParaRPr lang="en-US" altLang="zh-CN" sz="2600" b="1"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en-US" altLang="zh-CN" sz="2200" b="1" dirty="0" smtClean="0">
                <a:solidFill>
                  <a:srgbClr val="002060"/>
                </a:solidFill>
                <a:latin typeface="Times New Roman" pitchFamily="18" charset="0"/>
                <a:ea typeface="长城仿宋体" pitchFamily="49" charset="-122"/>
                <a:cs typeface="Times New Roman" pitchFamily="18" charset="0"/>
              </a:rPr>
              <a:t>《</a:t>
            </a:r>
            <a:r>
              <a:rPr lang="zh-CN" altLang="en-US" sz="2200" b="1" dirty="0" smtClean="0">
                <a:solidFill>
                  <a:srgbClr val="002060"/>
                </a:solidFill>
                <a:latin typeface="Times New Roman" pitchFamily="18" charset="0"/>
                <a:ea typeface="长城仿宋体" pitchFamily="49" charset="-122"/>
                <a:cs typeface="Times New Roman" pitchFamily="18" charset="0"/>
              </a:rPr>
              <a:t>商标法</a:t>
            </a:r>
            <a:r>
              <a:rPr lang="en-US" altLang="zh-CN" sz="2200" b="1" dirty="0" smtClean="0">
                <a:solidFill>
                  <a:srgbClr val="002060"/>
                </a:solidFill>
                <a:latin typeface="Times New Roman" pitchFamily="18" charset="0"/>
                <a:ea typeface="长城仿宋体" pitchFamily="49" charset="-122"/>
                <a:cs typeface="Times New Roman" pitchFamily="18" charset="0"/>
              </a:rPr>
              <a:t>》</a:t>
            </a:r>
            <a:r>
              <a:rPr lang="zh-CN" altLang="en-US" sz="2200" b="1" dirty="0" smtClean="0">
                <a:solidFill>
                  <a:srgbClr val="002060"/>
                </a:solidFill>
                <a:latin typeface="Times New Roman" pitchFamily="18" charset="0"/>
                <a:ea typeface="长城仿宋体" pitchFamily="49" charset="-122"/>
                <a:cs typeface="Times New Roman" pitchFamily="18" charset="0"/>
              </a:rPr>
              <a:t>第</a:t>
            </a:r>
            <a:r>
              <a:rPr lang="en-US" altLang="zh-CN" sz="2200" b="1" dirty="0" smtClean="0">
                <a:solidFill>
                  <a:srgbClr val="002060"/>
                </a:solidFill>
                <a:latin typeface="Times New Roman" pitchFamily="18" charset="0"/>
                <a:ea typeface="长城仿宋体" pitchFamily="49" charset="-122"/>
                <a:cs typeface="Times New Roman" pitchFamily="18" charset="0"/>
              </a:rPr>
              <a:t>60</a:t>
            </a:r>
            <a:r>
              <a:rPr lang="zh-CN" altLang="en-US" sz="2200" b="1" dirty="0" smtClean="0">
                <a:solidFill>
                  <a:srgbClr val="002060"/>
                </a:solidFill>
                <a:latin typeface="Times New Roman" pitchFamily="18" charset="0"/>
                <a:ea typeface="长城仿宋体" pitchFamily="49" charset="-122"/>
                <a:cs typeface="Times New Roman" pitchFamily="18" charset="0"/>
              </a:rPr>
              <a:t>条第</a:t>
            </a:r>
            <a:r>
              <a:rPr lang="en-US" altLang="zh-CN" sz="2200" b="1" dirty="0" smtClean="0">
                <a:solidFill>
                  <a:srgbClr val="002060"/>
                </a:solidFill>
                <a:latin typeface="Times New Roman" pitchFamily="18" charset="0"/>
                <a:ea typeface="长城仿宋体" pitchFamily="49" charset="-122"/>
                <a:cs typeface="Times New Roman" pitchFamily="18" charset="0"/>
              </a:rPr>
              <a:t>2</a:t>
            </a:r>
            <a:r>
              <a:rPr lang="zh-CN" altLang="en-US" sz="2200" b="1" dirty="0" smtClean="0">
                <a:solidFill>
                  <a:srgbClr val="002060"/>
                </a:solidFill>
                <a:latin typeface="Times New Roman" pitchFamily="18" charset="0"/>
                <a:ea typeface="长城仿宋体" pitchFamily="49" charset="-122"/>
                <a:cs typeface="Times New Roman" pitchFamily="18" charset="0"/>
              </a:rPr>
              <a:t>款：</a:t>
            </a:r>
            <a:r>
              <a:rPr lang="zh-CN" altLang="en-US" sz="2200" dirty="0" smtClean="0">
                <a:solidFill>
                  <a:srgbClr val="002060"/>
                </a:solidFill>
                <a:latin typeface="Times New Roman" pitchFamily="18" charset="0"/>
                <a:ea typeface="长城仿宋体" pitchFamily="49" charset="-122"/>
                <a:cs typeface="Times New Roman" pitchFamily="18" charset="0"/>
              </a:rPr>
              <a:t>工商行政管理部门处理时，认定侵权行为成立的，责令立即停止侵权行为，没收、销毁侵权商品和主要用于制造侵权商品、伪造注册商标标识的工具，违法经营额五万元以上的，可以处违法经营额五倍以下的罚款，没有违法经营额或者违法经营额不足五万元的，可以处二十五万元以下的罚款。对五年内实施两次以上商标侵权行为或者有其他严重情节的，应当从重处罚。销售不知道是侵犯注册商标专用权的商品，能证明该商品是自己合法取得并说明提供者的，由工商行政管理部门责令停止销售。</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内容占位符 2"/>
          <p:cNvSpPr>
            <a:spLocks noGrp="1"/>
          </p:cNvSpPr>
          <p:nvPr>
            <p:ph idx="1"/>
          </p:nvPr>
        </p:nvSpPr>
        <p:spPr>
          <a:xfrm>
            <a:off x="457200" y="838200"/>
            <a:ext cx="8231188" cy="5287963"/>
          </a:xfrm>
        </p:spPr>
        <p:txBody>
          <a:bodyPr/>
          <a:lstStyle/>
          <a:p>
            <a:pPr>
              <a:lnSpc>
                <a:spcPct val="150000"/>
              </a:lnSpc>
            </a:pPr>
            <a:r>
              <a:rPr lang="zh-CN" altLang="zh-CN" sz="2200" b="1" dirty="0" smtClean="0">
                <a:solidFill>
                  <a:srgbClr val="002060"/>
                </a:solidFill>
                <a:latin typeface="Times New Roman" pitchFamily="18" charset="0"/>
                <a:ea typeface="微软雅黑" pitchFamily="34" charset="-122"/>
                <a:cs typeface="Times New Roman" pitchFamily="18" charset="0"/>
              </a:rPr>
              <a:t>【</a:t>
            </a:r>
            <a:r>
              <a:rPr lang="en-US" altLang="zh-CN" sz="2200" b="1" dirty="0" smtClean="0">
                <a:solidFill>
                  <a:srgbClr val="002060"/>
                </a:solidFill>
                <a:latin typeface="Times New Roman" pitchFamily="18" charset="0"/>
                <a:ea typeface="微软雅黑" pitchFamily="34" charset="-122"/>
                <a:cs typeface="Times New Roman" pitchFamily="18" charset="0"/>
              </a:rPr>
              <a:t>2010</a:t>
            </a:r>
            <a:r>
              <a:rPr lang="zh-CN" altLang="zh-CN"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95</a:t>
            </a:r>
            <a:r>
              <a:rPr lang="zh-CN" altLang="zh-CN" sz="2200" b="1" dirty="0" smtClean="0">
                <a:solidFill>
                  <a:srgbClr val="002060"/>
                </a:solidFill>
                <a:latin typeface="Times New Roman" pitchFamily="18" charset="0"/>
                <a:ea typeface="微软雅黑" pitchFamily="34" charset="-122"/>
                <a:cs typeface="Times New Roman" pitchFamily="18" charset="0"/>
              </a:rPr>
              <a:t>题】</a:t>
            </a:r>
            <a:r>
              <a:rPr lang="zh-CN" altLang="zh-CN" sz="2200" dirty="0" smtClean="0">
                <a:solidFill>
                  <a:srgbClr val="002060"/>
                </a:solidFill>
                <a:latin typeface="Times New Roman" pitchFamily="18" charset="0"/>
                <a:ea typeface="微软雅黑" pitchFamily="34" charset="-122"/>
                <a:cs typeface="Times New Roman" pitchFamily="18" charset="0"/>
              </a:rPr>
              <a:t>根据商标法及相关规定，工商行政管理部门处理侵犯注册商标专用权纠纷，认定商标侵权行为成立的，可以作出下列哪些决定？</a:t>
            </a:r>
          </a:p>
          <a:p>
            <a:pPr>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责令立即停止侵权行为</a:t>
            </a:r>
          </a:p>
          <a:p>
            <a:pPr>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没收、销毁侵权商品和专门用于制造侵权商品、伪造注册商标标识的工具</a:t>
            </a:r>
          </a:p>
          <a:p>
            <a:pPr>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C</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zh-CN" altLang="zh-CN" sz="2200" dirty="0" smtClean="0">
                <a:solidFill>
                  <a:srgbClr val="002060"/>
                </a:solidFill>
                <a:latin typeface="Times New Roman" pitchFamily="18" charset="0"/>
                <a:ea typeface="微软雅黑" pitchFamily="34" charset="-122"/>
                <a:cs typeface="Times New Roman" pitchFamily="18" charset="0"/>
              </a:rPr>
              <a:t>责令侵权人赔偿损失</a:t>
            </a:r>
          </a:p>
          <a:p>
            <a:pPr>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罚款</a:t>
            </a:r>
          </a:p>
        </p:txBody>
      </p:sp>
    </p:spTree>
  </p:cSld>
  <p:clrMapOvr>
    <a:masterClrMapping/>
  </p:clrMapOvr>
  <p:transition>
    <p:dissolve/>
    <p:sndAc>
      <p:stSnd>
        <p:snd r:embed="rId2" name="chimes.wav"/>
      </p:stSnd>
    </p:sndAc>
  </p:transition>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内容占位符 2"/>
          <p:cNvSpPr>
            <a:spLocks noGrp="1"/>
          </p:cNvSpPr>
          <p:nvPr>
            <p:ph idx="1"/>
          </p:nvPr>
        </p:nvSpPr>
        <p:spPr>
          <a:xfrm>
            <a:off x="457200" y="762000"/>
            <a:ext cx="8231188" cy="5364163"/>
          </a:xfrm>
        </p:spPr>
        <p:txBody>
          <a:bodyPr/>
          <a:lstStyle/>
          <a:p>
            <a:pPr>
              <a:lnSpc>
                <a:spcPct val="150000"/>
              </a:lnSpc>
            </a:pPr>
            <a:r>
              <a:rPr lang="en-US" altLang="zh-CN" sz="2200" b="1" dirty="0" smtClean="0">
                <a:solidFill>
                  <a:srgbClr val="002060"/>
                </a:solidFill>
                <a:latin typeface="Times New Roman" pitchFamily="18" charset="0"/>
                <a:ea typeface="微软雅黑" pitchFamily="34" charset="-122"/>
                <a:cs typeface="Times New Roman" pitchFamily="18" charset="0"/>
              </a:rPr>
              <a:t>【2013</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74</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根据商标法及相关规定，工商行政管理部门处理侵犯注册商标专用权纠纷，认定侵权行为成立的，可以作出下列哪些决定？</a:t>
            </a:r>
          </a:p>
          <a:p>
            <a:pPr>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．责令立即停止侵权行为               </a:t>
            </a:r>
          </a:p>
          <a:p>
            <a:pPr>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．没收、销毁侵权商品</a:t>
            </a:r>
          </a:p>
          <a:p>
            <a:pPr>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．处以罚款                          </a:t>
            </a:r>
          </a:p>
          <a:p>
            <a:pPr>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D</a:t>
            </a:r>
            <a:r>
              <a:rPr lang="zh-CN" altLang="en-US" sz="2200" dirty="0" smtClean="0">
                <a:solidFill>
                  <a:srgbClr val="002060"/>
                </a:solidFill>
                <a:latin typeface="Times New Roman" pitchFamily="18" charset="0"/>
                <a:ea typeface="微软雅黑" pitchFamily="34" charset="-122"/>
                <a:cs typeface="Times New Roman" pitchFamily="18" charset="0"/>
              </a:rPr>
              <a:t>．判定侵权赔偿数额</a:t>
            </a:r>
          </a:p>
        </p:txBody>
      </p:sp>
    </p:spTree>
  </p:cSld>
  <p:clrMapOvr>
    <a:masterClrMapping/>
  </p:clrMapOvr>
  <p:transition>
    <p:dissolve/>
    <p:sndAc>
      <p:stSnd>
        <p:snd r:embed="rId2" name="chimes.wav"/>
      </p:stSnd>
    </p:sndAc>
  </p:transition>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内容占位符 4"/>
          <p:cNvSpPr>
            <a:spLocks noGrp="1"/>
          </p:cNvSpPr>
          <p:nvPr>
            <p:ph idx="1"/>
          </p:nvPr>
        </p:nvSpPr>
        <p:spPr>
          <a:xfrm>
            <a:off x="457200" y="762000"/>
            <a:ext cx="8231188" cy="5364163"/>
          </a:xfrm>
        </p:spPr>
        <p:txBody>
          <a:bodyPr/>
          <a:lstStyle/>
          <a:p>
            <a:pPr>
              <a:lnSpc>
                <a:spcPct val="150000"/>
              </a:lnSpc>
            </a:pPr>
            <a:r>
              <a:rPr lang="en-US" altLang="zh-CN" sz="2800" b="1" dirty="0" smtClean="0">
                <a:solidFill>
                  <a:srgbClr val="002060"/>
                </a:solidFill>
                <a:latin typeface="Times New Roman" pitchFamily="18" charset="0"/>
                <a:ea typeface="长城仿宋体" pitchFamily="49" charset="-122"/>
                <a:cs typeface="Times New Roman" pitchFamily="18" charset="0"/>
              </a:rPr>
              <a:t>3</a:t>
            </a:r>
            <a:r>
              <a:rPr lang="zh-CN" altLang="en-US" sz="2800" b="1" dirty="0" smtClean="0">
                <a:solidFill>
                  <a:srgbClr val="002060"/>
                </a:solidFill>
                <a:latin typeface="Times New Roman" pitchFamily="18" charset="0"/>
                <a:ea typeface="长城仿宋体" pitchFamily="49" charset="-122"/>
                <a:cs typeface="Times New Roman" pitchFamily="18" charset="0"/>
              </a:rPr>
              <a:t>．</a:t>
            </a:r>
            <a:r>
              <a:rPr lang="en-US" altLang="zh-CN" sz="2800" b="1" dirty="0" smtClean="0">
                <a:solidFill>
                  <a:srgbClr val="002060"/>
                </a:solidFill>
                <a:latin typeface="Times New Roman" pitchFamily="18" charset="0"/>
                <a:ea typeface="长城仿宋体" pitchFamily="49" charset="-122"/>
                <a:cs typeface="Times New Roman" pitchFamily="18" charset="0"/>
              </a:rPr>
              <a:t> </a:t>
            </a:r>
            <a:r>
              <a:rPr lang="zh-CN" altLang="en-US" sz="2800" b="1" dirty="0" smtClean="0">
                <a:solidFill>
                  <a:srgbClr val="002060"/>
                </a:solidFill>
                <a:latin typeface="Times New Roman" pitchFamily="18" charset="0"/>
                <a:ea typeface="长城仿宋体" pitchFamily="49" charset="-122"/>
                <a:cs typeface="Times New Roman" pitchFamily="18" charset="0"/>
              </a:rPr>
              <a:t>刑事责任</a:t>
            </a:r>
            <a:endParaRPr lang="en-US" altLang="zh-CN" sz="2800" b="1"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zh-CN" altLang="en-US" sz="2200" b="1" dirty="0" smtClean="0">
                <a:solidFill>
                  <a:srgbClr val="002060"/>
                </a:solidFill>
                <a:latin typeface="Times New Roman" pitchFamily="18" charset="0"/>
                <a:ea typeface="长城仿宋体" pitchFamily="49" charset="-122"/>
                <a:cs typeface="Times New Roman" pitchFamily="18" charset="0"/>
              </a:rPr>
              <a:t>见刑法部分。</a:t>
            </a:r>
          </a:p>
          <a:p>
            <a:pPr>
              <a:lnSpc>
                <a:spcPct val="150000"/>
              </a:lnSpc>
            </a:pPr>
            <a:endParaRPr lang="en-US" altLang="zh-CN" sz="2400" b="1" dirty="0" smtClean="0">
              <a:solidFill>
                <a:srgbClr val="002060"/>
              </a:solidFill>
              <a:latin typeface="Times New Roman" pitchFamily="18" charset="0"/>
              <a:ea typeface="长城仿宋体" pitchFamily="49" charset="-122"/>
              <a:cs typeface="Times New Roman" pitchFamily="18" charset="0"/>
            </a:endParaRP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2"/>
          <p:cNvSpPr>
            <a:spLocks noGrp="1" noChangeArrowheads="1"/>
          </p:cNvSpPr>
          <p:nvPr>
            <p:ph type="title"/>
          </p:nvPr>
        </p:nvSpPr>
        <p:spPr>
          <a:xfrm>
            <a:off x="457200" y="274638"/>
            <a:ext cx="8231188" cy="1020762"/>
          </a:xfrm>
        </p:spPr>
        <p:txBody>
          <a:bodyPr/>
          <a:lstStyle/>
          <a:p>
            <a:pPr algn="l"/>
            <a:r>
              <a:rPr lang="zh-CN" altLang="en-US" b="1" smtClean="0">
                <a:solidFill>
                  <a:srgbClr val="002060"/>
                </a:solidFill>
                <a:latin typeface="Times New Roman" pitchFamily="18" charset="0"/>
                <a:cs typeface="Times New Roman" pitchFamily="18" charset="0"/>
              </a:rPr>
              <a:t>八、驰名商标</a:t>
            </a:r>
          </a:p>
        </p:txBody>
      </p:sp>
      <p:sp>
        <p:nvSpPr>
          <p:cNvPr id="5" name="内容占位符 4"/>
          <p:cNvSpPr>
            <a:spLocks noGrp="1"/>
          </p:cNvSpPr>
          <p:nvPr>
            <p:ph idx="1"/>
          </p:nvPr>
        </p:nvSpPr>
        <p:spPr/>
        <p:txBody>
          <a:bodyPr>
            <a:normAutofit/>
          </a:bodyPr>
          <a:lstStyle/>
          <a:p>
            <a:pPr>
              <a:lnSpc>
                <a:spcPct val="150000"/>
              </a:lnSpc>
            </a:pPr>
            <a:r>
              <a:rPr lang="zh-CN" altLang="en-US" sz="2400" b="1" dirty="0" smtClean="0">
                <a:solidFill>
                  <a:srgbClr val="002060"/>
                </a:solidFill>
                <a:latin typeface="Times New Roman" pitchFamily="18" charset="0"/>
                <a:ea typeface="微软雅黑" pitchFamily="34" charset="-122"/>
                <a:cs typeface="Times New Roman" pitchFamily="18" charset="0"/>
              </a:rPr>
              <a:t>（一）驰名商标的认定</a:t>
            </a:r>
            <a:endParaRPr lang="en-US" altLang="zh-CN" sz="2200" b="1"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en-US" altLang="zh-CN" sz="2000" b="1" dirty="0" smtClean="0">
                <a:solidFill>
                  <a:srgbClr val="002060"/>
                </a:solidFill>
                <a:latin typeface="Times New Roman" pitchFamily="18" charset="0"/>
                <a:ea typeface="长城仿宋体" pitchFamily="49" charset="-122"/>
                <a:cs typeface="Times New Roman" pitchFamily="18" charset="0"/>
              </a:rPr>
              <a:t>《</a:t>
            </a:r>
            <a:r>
              <a:rPr lang="zh-CN" altLang="en-US" sz="2000" b="1" dirty="0" smtClean="0">
                <a:solidFill>
                  <a:srgbClr val="002060"/>
                </a:solidFill>
                <a:latin typeface="Times New Roman" pitchFamily="18" charset="0"/>
                <a:ea typeface="长城仿宋体" pitchFamily="49" charset="-122"/>
                <a:cs typeface="Times New Roman" pitchFamily="18" charset="0"/>
              </a:rPr>
              <a:t>商标法</a:t>
            </a:r>
            <a:r>
              <a:rPr lang="en-US" altLang="zh-CN" sz="2000" b="1" dirty="0" smtClean="0">
                <a:solidFill>
                  <a:srgbClr val="002060"/>
                </a:solidFill>
                <a:latin typeface="Times New Roman" pitchFamily="18" charset="0"/>
                <a:ea typeface="长城仿宋体" pitchFamily="49" charset="-122"/>
                <a:cs typeface="Times New Roman" pitchFamily="18" charset="0"/>
              </a:rPr>
              <a:t>》</a:t>
            </a:r>
            <a:r>
              <a:rPr lang="zh-CN" altLang="en-US" sz="2000" b="1" dirty="0" smtClean="0">
                <a:solidFill>
                  <a:srgbClr val="002060"/>
                </a:solidFill>
                <a:latin typeface="Times New Roman" pitchFamily="18" charset="0"/>
                <a:ea typeface="长城仿宋体" pitchFamily="49" charset="-122"/>
                <a:cs typeface="Times New Roman" pitchFamily="18" charset="0"/>
              </a:rPr>
              <a:t>第</a:t>
            </a:r>
            <a:r>
              <a:rPr lang="en-US" altLang="zh-CN" sz="2000" b="1" dirty="0" smtClean="0">
                <a:solidFill>
                  <a:srgbClr val="002060"/>
                </a:solidFill>
                <a:latin typeface="Times New Roman" pitchFamily="18" charset="0"/>
                <a:ea typeface="长城仿宋体" pitchFamily="49" charset="-122"/>
                <a:cs typeface="Times New Roman" pitchFamily="18" charset="0"/>
              </a:rPr>
              <a:t>14</a:t>
            </a:r>
            <a:r>
              <a:rPr lang="zh-CN" altLang="en-US" sz="2000" b="1" dirty="0" smtClean="0">
                <a:solidFill>
                  <a:srgbClr val="002060"/>
                </a:solidFill>
                <a:latin typeface="Times New Roman" pitchFamily="18" charset="0"/>
                <a:ea typeface="长城仿宋体" pitchFamily="49" charset="-122"/>
                <a:cs typeface="Times New Roman" pitchFamily="18" charset="0"/>
              </a:rPr>
              <a:t>条：</a:t>
            </a:r>
            <a:r>
              <a:rPr lang="zh-CN" altLang="en-US" sz="2000" dirty="0" smtClean="0">
                <a:solidFill>
                  <a:srgbClr val="002060"/>
                </a:solidFill>
                <a:latin typeface="Times New Roman" pitchFamily="18" charset="0"/>
                <a:ea typeface="长城仿宋体" pitchFamily="49" charset="-122"/>
                <a:cs typeface="Times New Roman" pitchFamily="18" charset="0"/>
              </a:rPr>
              <a:t>驰名商标应当根据当事人的请求，作为处理涉及商标案件需要认定的事实进行认定。认定驰名商标应当考虑下列因素：</a:t>
            </a:r>
            <a:endParaRPr lang="en-US" altLang="zh-CN" sz="2000"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zh-CN" altLang="en-US" sz="2000" dirty="0" smtClean="0">
                <a:solidFill>
                  <a:srgbClr val="002060"/>
                </a:solidFill>
                <a:latin typeface="Times New Roman" pitchFamily="18" charset="0"/>
                <a:ea typeface="长城仿宋体" pitchFamily="49" charset="-122"/>
                <a:cs typeface="Times New Roman" pitchFamily="18" charset="0"/>
              </a:rPr>
              <a:t>（一）相关公众对该商标的知晓程度；</a:t>
            </a:r>
            <a:endParaRPr lang="en-US" altLang="zh-CN" sz="2000"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zh-CN" altLang="en-US" sz="2000" dirty="0" smtClean="0">
                <a:solidFill>
                  <a:srgbClr val="002060"/>
                </a:solidFill>
                <a:latin typeface="Times New Roman" pitchFamily="18" charset="0"/>
                <a:ea typeface="长城仿宋体" pitchFamily="49" charset="-122"/>
                <a:cs typeface="Times New Roman" pitchFamily="18" charset="0"/>
              </a:rPr>
              <a:t>（二）该商标使用的持续时间；</a:t>
            </a:r>
            <a:endParaRPr lang="en-US" altLang="zh-CN" sz="2000"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zh-CN" altLang="en-US" sz="2000" dirty="0" smtClean="0">
                <a:solidFill>
                  <a:srgbClr val="002060"/>
                </a:solidFill>
                <a:latin typeface="Times New Roman" pitchFamily="18" charset="0"/>
                <a:ea typeface="长城仿宋体" pitchFamily="49" charset="-122"/>
                <a:cs typeface="Times New Roman" pitchFamily="18" charset="0"/>
              </a:rPr>
              <a:t>（三）该商标的任何宣传工作的持续时间、程度和地理范围；</a:t>
            </a:r>
            <a:endParaRPr lang="en-US" altLang="zh-CN" sz="2000"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zh-CN" altLang="en-US" sz="2000" dirty="0" smtClean="0">
                <a:solidFill>
                  <a:srgbClr val="002060"/>
                </a:solidFill>
                <a:latin typeface="Times New Roman" pitchFamily="18" charset="0"/>
                <a:ea typeface="长城仿宋体" pitchFamily="49" charset="-122"/>
                <a:cs typeface="Times New Roman" pitchFamily="18" charset="0"/>
              </a:rPr>
              <a:t>（四）该商标作为驰名商标受保护的记录；</a:t>
            </a:r>
            <a:endParaRPr lang="en-US" altLang="zh-CN" sz="2000"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zh-CN" altLang="en-US" sz="2000" dirty="0" smtClean="0">
                <a:solidFill>
                  <a:srgbClr val="002060"/>
                </a:solidFill>
                <a:latin typeface="Times New Roman" pitchFamily="18" charset="0"/>
                <a:ea typeface="长城仿宋体" pitchFamily="49" charset="-122"/>
                <a:cs typeface="Times New Roman" pitchFamily="18" charset="0"/>
              </a:rPr>
              <a:t>（五）该商标驰名的其他因素。</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p:cNvSpPr>
            <a:spLocks noGrp="1"/>
          </p:cNvSpPr>
          <p:nvPr>
            <p:ph idx="1"/>
          </p:nvPr>
        </p:nvSpPr>
        <p:spPr>
          <a:xfrm>
            <a:off x="457200" y="685800"/>
            <a:ext cx="8231188" cy="5440363"/>
          </a:xfrm>
        </p:spPr>
        <p:txBody>
          <a:bodyPr>
            <a:normAutofit/>
          </a:bodyPr>
          <a:lstStyle/>
          <a:p>
            <a:pPr>
              <a:lnSpc>
                <a:spcPct val="150000"/>
              </a:lnSpc>
            </a:pPr>
            <a:r>
              <a:rPr lang="zh-CN" altLang="en-US" sz="2000" smtClean="0">
                <a:solidFill>
                  <a:srgbClr val="002060"/>
                </a:solidFill>
                <a:latin typeface="Times New Roman" pitchFamily="18" charset="0"/>
                <a:ea typeface="长城仿宋体" pitchFamily="49" charset="-122"/>
                <a:cs typeface="Times New Roman" pitchFamily="18" charset="0"/>
              </a:rPr>
              <a:t>在商标注册审查、工商行政管理部门查处商标违法案件过程中，当事人依照本法第十三条规定主张权利的，商标局根据审查、处理案件的需要，可以对商标驰名情况作出认定。</a:t>
            </a:r>
            <a:endParaRPr lang="en-US" altLang="zh-CN" sz="200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zh-CN" altLang="en-US" sz="2000" smtClean="0">
                <a:solidFill>
                  <a:srgbClr val="002060"/>
                </a:solidFill>
                <a:latin typeface="Times New Roman" pitchFamily="18" charset="0"/>
                <a:ea typeface="长城仿宋体" pitchFamily="49" charset="-122"/>
                <a:cs typeface="Times New Roman" pitchFamily="18" charset="0"/>
              </a:rPr>
              <a:t>在商标争议处理过程中，当事人依照本法第十三条规定主张权利的，商标评审委员会根据处理案件的需要，可以对商标驰名情况作出认定。</a:t>
            </a:r>
            <a:endParaRPr lang="en-US" altLang="zh-CN" sz="200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zh-CN" altLang="en-US" sz="2000" smtClean="0">
                <a:solidFill>
                  <a:srgbClr val="002060"/>
                </a:solidFill>
                <a:latin typeface="Times New Roman" pitchFamily="18" charset="0"/>
                <a:ea typeface="长城仿宋体" pitchFamily="49" charset="-122"/>
                <a:cs typeface="Times New Roman" pitchFamily="18" charset="0"/>
              </a:rPr>
              <a:t>在商标民事、行政案件审理过程中，当事人依照本法第十三条规定主张权利的，最高人民法院指定的人民法院根据审理案件的需要，可以对商标驰名情况作出认定。</a:t>
            </a:r>
            <a:endParaRPr lang="en-US" altLang="zh-CN" sz="200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zh-CN" altLang="en-US" sz="2000" smtClean="0">
                <a:solidFill>
                  <a:srgbClr val="002060"/>
                </a:solidFill>
                <a:latin typeface="Times New Roman" pitchFamily="18" charset="0"/>
                <a:ea typeface="长城仿宋体" pitchFamily="49" charset="-122"/>
                <a:cs typeface="Times New Roman" pitchFamily="18" charset="0"/>
              </a:rPr>
              <a:t>生产、经营者不得将“驰名商标”字样用于商品、商品包装或者容器上，或者用于广告宣传、展览以及其他商业活动中。</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p:cNvSpPr>
            <a:spLocks noGrp="1"/>
          </p:cNvSpPr>
          <p:nvPr>
            <p:ph idx="1"/>
          </p:nvPr>
        </p:nvSpPr>
        <p:spPr>
          <a:xfrm>
            <a:off x="457200" y="685800"/>
            <a:ext cx="8231188" cy="5638800"/>
          </a:xfrm>
        </p:spPr>
        <p:txBody>
          <a:bodyPr>
            <a:normAutofit/>
          </a:bodyPr>
          <a:lstStyle/>
          <a:p>
            <a:pPr>
              <a:lnSpc>
                <a:spcPct val="150000"/>
              </a:lnSpc>
            </a:pPr>
            <a:r>
              <a:rPr lang="en-US" altLang="zh-CN" sz="2000" b="1" dirty="0" smtClean="0">
                <a:solidFill>
                  <a:srgbClr val="002060"/>
                </a:solidFill>
                <a:latin typeface="Times New Roman" pitchFamily="18" charset="0"/>
                <a:ea typeface="微软雅黑" pitchFamily="34" charset="-122"/>
                <a:cs typeface="Times New Roman" pitchFamily="18" charset="0"/>
              </a:rPr>
              <a:t>【2008</a:t>
            </a:r>
            <a:r>
              <a:rPr lang="zh-CN" altLang="en-US" sz="2000" b="1" dirty="0" smtClean="0">
                <a:solidFill>
                  <a:srgbClr val="002060"/>
                </a:solidFill>
                <a:latin typeface="Times New Roman" pitchFamily="18" charset="0"/>
                <a:ea typeface="微软雅黑" pitchFamily="34" charset="-122"/>
                <a:cs typeface="Times New Roman" pitchFamily="18" charset="0"/>
              </a:rPr>
              <a:t>年第</a:t>
            </a:r>
            <a:r>
              <a:rPr lang="en-US" altLang="zh-CN" sz="2000" b="1" dirty="0" smtClean="0">
                <a:solidFill>
                  <a:srgbClr val="002060"/>
                </a:solidFill>
                <a:latin typeface="Times New Roman" pitchFamily="18" charset="0"/>
                <a:ea typeface="微软雅黑" pitchFamily="34" charset="-122"/>
                <a:cs typeface="Times New Roman" pitchFamily="18" charset="0"/>
              </a:rPr>
              <a:t>58</a:t>
            </a:r>
            <a:r>
              <a:rPr lang="zh-CN" altLang="en-US" sz="2000" b="1" dirty="0" smtClean="0">
                <a:solidFill>
                  <a:srgbClr val="002060"/>
                </a:solidFill>
                <a:latin typeface="Times New Roman" pitchFamily="18" charset="0"/>
                <a:ea typeface="微软雅黑" pitchFamily="34" charset="-122"/>
                <a:cs typeface="Times New Roman" pitchFamily="18" charset="0"/>
              </a:rPr>
              <a:t>题</a:t>
            </a:r>
            <a:r>
              <a:rPr lang="en-US" altLang="zh-CN" sz="2000" b="1" dirty="0" smtClean="0">
                <a:solidFill>
                  <a:srgbClr val="002060"/>
                </a:solidFill>
                <a:latin typeface="Times New Roman" pitchFamily="18" charset="0"/>
                <a:ea typeface="微软雅黑" pitchFamily="34" charset="-122"/>
                <a:cs typeface="Times New Roman" pitchFamily="18" charset="0"/>
              </a:rPr>
              <a:t>】</a:t>
            </a:r>
            <a:r>
              <a:rPr lang="zh-CN" altLang="en-US" sz="2000" dirty="0" smtClean="0">
                <a:solidFill>
                  <a:srgbClr val="002060"/>
                </a:solidFill>
                <a:latin typeface="Times New Roman" pitchFamily="18" charset="0"/>
                <a:ea typeface="微软雅黑" pitchFamily="34" charset="-122"/>
                <a:cs typeface="Times New Roman" pitchFamily="18" charset="0"/>
              </a:rPr>
              <a:t>根据商标法及相关规定，下列哪些机构可以依法认定驰名商标？</a:t>
            </a:r>
          </a:p>
          <a:p>
            <a:pPr>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A</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en-US" altLang="zh-CN" sz="2000" dirty="0" smtClean="0">
                <a:solidFill>
                  <a:srgbClr val="C00000"/>
                </a:solidFill>
                <a:latin typeface="Times New Roman" pitchFamily="18" charset="0"/>
                <a:ea typeface="微软雅黑" pitchFamily="34" charset="-122"/>
                <a:cs typeface="Times New Roman" pitchFamily="18" charset="0"/>
              </a:rPr>
              <a:t> </a:t>
            </a:r>
            <a:r>
              <a:rPr lang="zh-CN" altLang="en-US" sz="2000" dirty="0" smtClean="0">
                <a:solidFill>
                  <a:srgbClr val="C00000"/>
                </a:solidFill>
                <a:latin typeface="Times New Roman" pitchFamily="18" charset="0"/>
                <a:ea typeface="微软雅黑" pitchFamily="34" charset="-122"/>
                <a:cs typeface="Times New Roman" pitchFamily="18" charset="0"/>
              </a:rPr>
              <a:t>商标局                                     </a:t>
            </a:r>
            <a:r>
              <a:rPr lang="en-US" altLang="zh-CN" sz="2000" dirty="0" smtClean="0">
                <a:solidFill>
                  <a:srgbClr val="C00000"/>
                </a:solidFill>
                <a:latin typeface="Times New Roman" pitchFamily="18" charset="0"/>
                <a:ea typeface="微软雅黑" pitchFamily="34" charset="-122"/>
                <a:cs typeface="Times New Roman" pitchFamily="18" charset="0"/>
              </a:rPr>
              <a:t>B</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en-US" altLang="zh-CN" sz="2000" dirty="0" smtClean="0">
                <a:solidFill>
                  <a:srgbClr val="C00000"/>
                </a:solidFill>
                <a:latin typeface="Times New Roman" pitchFamily="18" charset="0"/>
                <a:ea typeface="微软雅黑" pitchFamily="34" charset="-122"/>
                <a:cs typeface="Times New Roman" pitchFamily="18" charset="0"/>
              </a:rPr>
              <a:t> </a:t>
            </a:r>
            <a:r>
              <a:rPr lang="zh-CN" altLang="en-US" sz="2000" dirty="0" smtClean="0">
                <a:solidFill>
                  <a:srgbClr val="C00000"/>
                </a:solidFill>
                <a:latin typeface="Times New Roman" pitchFamily="18" charset="0"/>
                <a:ea typeface="微软雅黑" pitchFamily="34" charset="-122"/>
                <a:cs typeface="Times New Roman" pitchFamily="18" charset="0"/>
              </a:rPr>
              <a:t>商标评审委员会</a:t>
            </a:r>
          </a:p>
          <a:p>
            <a:pPr>
              <a:lnSpc>
                <a:spcPct val="150000"/>
              </a:lnSpc>
            </a:pPr>
            <a:r>
              <a:rPr lang="en-US" altLang="zh-CN" sz="2000" dirty="0" smtClean="0">
                <a:solidFill>
                  <a:srgbClr val="002060"/>
                </a:solidFill>
                <a:latin typeface="Times New Roman" pitchFamily="18" charset="0"/>
                <a:ea typeface="微软雅黑" pitchFamily="34" charset="-122"/>
                <a:cs typeface="Times New Roman" pitchFamily="18" charset="0"/>
              </a:rPr>
              <a:t>C</a:t>
            </a:r>
            <a:r>
              <a:rPr lang="zh-CN" altLang="en-US" sz="2000" dirty="0" smtClean="0">
                <a:solidFill>
                  <a:srgbClr val="002060"/>
                </a:solidFill>
                <a:latin typeface="Times New Roman" pitchFamily="18" charset="0"/>
                <a:ea typeface="微软雅黑" pitchFamily="34" charset="-122"/>
                <a:cs typeface="Times New Roman" pitchFamily="18" charset="0"/>
              </a:rPr>
              <a:t>．</a:t>
            </a:r>
            <a:r>
              <a:rPr lang="en-US" altLang="zh-CN" sz="2000" dirty="0" smtClean="0">
                <a:solidFill>
                  <a:srgbClr val="002060"/>
                </a:solidFill>
                <a:latin typeface="Times New Roman" pitchFamily="18" charset="0"/>
                <a:ea typeface="微软雅黑" pitchFamily="34" charset="-122"/>
                <a:cs typeface="Times New Roman" pitchFamily="18" charset="0"/>
              </a:rPr>
              <a:t> </a:t>
            </a:r>
            <a:r>
              <a:rPr lang="zh-CN" altLang="en-US" sz="2000" dirty="0" smtClean="0">
                <a:solidFill>
                  <a:srgbClr val="002060"/>
                </a:solidFill>
                <a:latin typeface="Times New Roman" pitchFamily="18" charset="0"/>
                <a:ea typeface="微软雅黑" pitchFamily="34" charset="-122"/>
                <a:cs typeface="Times New Roman" pitchFamily="18" charset="0"/>
              </a:rPr>
              <a:t>中国消费者协会                       </a:t>
            </a:r>
            <a:r>
              <a:rPr lang="en-US" altLang="zh-CN" sz="2000" dirty="0" smtClean="0">
                <a:solidFill>
                  <a:srgbClr val="002060"/>
                </a:solidFill>
                <a:latin typeface="Times New Roman" pitchFamily="18" charset="0"/>
                <a:ea typeface="微软雅黑" pitchFamily="34" charset="-122"/>
                <a:cs typeface="Times New Roman" pitchFamily="18" charset="0"/>
              </a:rPr>
              <a:t>D</a:t>
            </a:r>
            <a:r>
              <a:rPr lang="zh-CN" altLang="en-US" sz="2000" dirty="0" smtClean="0">
                <a:solidFill>
                  <a:srgbClr val="002060"/>
                </a:solidFill>
                <a:latin typeface="Times New Roman" pitchFamily="18" charset="0"/>
                <a:ea typeface="微软雅黑" pitchFamily="34" charset="-122"/>
                <a:cs typeface="Times New Roman" pitchFamily="18" charset="0"/>
              </a:rPr>
              <a:t>．</a:t>
            </a:r>
            <a:r>
              <a:rPr lang="en-US" altLang="zh-CN" sz="2000" dirty="0" smtClean="0">
                <a:solidFill>
                  <a:srgbClr val="002060"/>
                </a:solidFill>
                <a:latin typeface="Times New Roman" pitchFamily="18" charset="0"/>
                <a:ea typeface="微软雅黑" pitchFamily="34" charset="-122"/>
                <a:cs typeface="Times New Roman" pitchFamily="18" charset="0"/>
              </a:rPr>
              <a:t> </a:t>
            </a:r>
            <a:r>
              <a:rPr lang="zh-CN" altLang="en-US" sz="2000" dirty="0" smtClean="0">
                <a:solidFill>
                  <a:srgbClr val="002060"/>
                </a:solidFill>
                <a:latin typeface="Times New Roman" pitchFamily="18" charset="0"/>
                <a:ea typeface="微软雅黑" pitchFamily="34" charset="-122"/>
                <a:cs typeface="Times New Roman" pitchFamily="18" charset="0"/>
              </a:rPr>
              <a:t>中国名牌战略推进委员会</a:t>
            </a:r>
            <a:endParaRPr lang="en-US" altLang="zh-CN" sz="2000" dirty="0" smtClean="0">
              <a:solidFill>
                <a:srgbClr val="002060"/>
              </a:solidFill>
              <a:latin typeface="Times New Roman" pitchFamily="18" charset="0"/>
              <a:ea typeface="微软雅黑" pitchFamily="34" charset="-122"/>
              <a:cs typeface="Times New Roman" pitchFamily="18" charset="0"/>
            </a:endParaRPr>
          </a:p>
          <a:p>
            <a:pPr>
              <a:lnSpc>
                <a:spcPct val="150000"/>
              </a:lnSpc>
              <a:spcBef>
                <a:spcPts val="1800"/>
              </a:spcBef>
            </a:pPr>
            <a:r>
              <a:rPr lang="en-US" altLang="zh-CN" sz="2000" b="1" dirty="0" smtClean="0">
                <a:solidFill>
                  <a:srgbClr val="002060"/>
                </a:solidFill>
                <a:latin typeface="Times New Roman" pitchFamily="18" charset="0"/>
                <a:ea typeface="微软雅黑" pitchFamily="34" charset="-122"/>
                <a:cs typeface="Times New Roman" pitchFamily="18" charset="0"/>
              </a:rPr>
              <a:t>【2009</a:t>
            </a:r>
            <a:r>
              <a:rPr lang="zh-CN" altLang="en-US" sz="2000" b="1" dirty="0" smtClean="0">
                <a:solidFill>
                  <a:srgbClr val="002060"/>
                </a:solidFill>
                <a:latin typeface="Times New Roman" pitchFamily="18" charset="0"/>
                <a:ea typeface="微软雅黑" pitchFamily="34" charset="-122"/>
                <a:cs typeface="Times New Roman" pitchFamily="18" charset="0"/>
              </a:rPr>
              <a:t>年第</a:t>
            </a:r>
            <a:r>
              <a:rPr lang="en-US" altLang="zh-CN" sz="2000" b="1" dirty="0" smtClean="0">
                <a:solidFill>
                  <a:srgbClr val="002060"/>
                </a:solidFill>
                <a:latin typeface="Times New Roman" pitchFamily="18" charset="0"/>
                <a:ea typeface="微软雅黑" pitchFamily="34" charset="-122"/>
                <a:cs typeface="Times New Roman" pitchFamily="18" charset="0"/>
              </a:rPr>
              <a:t>16</a:t>
            </a:r>
            <a:r>
              <a:rPr lang="zh-CN" altLang="en-US" sz="2000" b="1" dirty="0" smtClean="0">
                <a:solidFill>
                  <a:srgbClr val="002060"/>
                </a:solidFill>
                <a:latin typeface="Times New Roman" pitchFamily="18" charset="0"/>
                <a:ea typeface="微软雅黑" pitchFamily="34" charset="-122"/>
                <a:cs typeface="Times New Roman" pitchFamily="18" charset="0"/>
              </a:rPr>
              <a:t>题</a:t>
            </a:r>
            <a:r>
              <a:rPr lang="en-US" altLang="zh-CN" sz="2000" b="1" dirty="0" smtClean="0">
                <a:solidFill>
                  <a:srgbClr val="002060"/>
                </a:solidFill>
                <a:latin typeface="Times New Roman" pitchFamily="18" charset="0"/>
                <a:ea typeface="微软雅黑" pitchFamily="34" charset="-122"/>
                <a:cs typeface="Times New Roman" pitchFamily="18" charset="0"/>
              </a:rPr>
              <a:t>】</a:t>
            </a:r>
            <a:r>
              <a:rPr lang="zh-CN" altLang="en-US" sz="2000" dirty="0" smtClean="0">
                <a:solidFill>
                  <a:srgbClr val="002060"/>
                </a:solidFill>
                <a:latin typeface="Times New Roman" pitchFamily="18" charset="0"/>
                <a:ea typeface="微软雅黑" pitchFamily="34" charset="-122"/>
                <a:cs typeface="Times New Roman" pitchFamily="18" charset="0"/>
              </a:rPr>
              <a:t>根据商标法及相关规定，认定驰名商标应当考虑下列哪些因素？</a:t>
            </a:r>
          </a:p>
          <a:p>
            <a:pPr>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A</a:t>
            </a:r>
            <a:r>
              <a:rPr lang="zh-CN" altLang="en-US" sz="2000" dirty="0" smtClean="0">
                <a:solidFill>
                  <a:srgbClr val="C00000"/>
                </a:solidFill>
                <a:latin typeface="Times New Roman" pitchFamily="18" charset="0"/>
                <a:ea typeface="微软雅黑" pitchFamily="34" charset="-122"/>
                <a:cs typeface="Times New Roman" pitchFamily="18" charset="0"/>
              </a:rPr>
              <a:t>．相关公众对该商标的知晓程度</a:t>
            </a:r>
          </a:p>
          <a:p>
            <a:pPr>
              <a:lnSpc>
                <a:spcPct val="150000"/>
              </a:lnSpc>
            </a:pPr>
            <a:r>
              <a:rPr lang="en-US" altLang="zh-CN" sz="2000" dirty="0" smtClean="0">
                <a:solidFill>
                  <a:srgbClr val="002060"/>
                </a:solidFill>
                <a:latin typeface="Times New Roman" pitchFamily="18" charset="0"/>
                <a:ea typeface="微软雅黑" pitchFamily="34" charset="-122"/>
                <a:cs typeface="Times New Roman" pitchFamily="18" charset="0"/>
              </a:rPr>
              <a:t>B</a:t>
            </a:r>
            <a:r>
              <a:rPr lang="zh-CN" altLang="en-US" sz="2000" dirty="0" smtClean="0">
                <a:solidFill>
                  <a:srgbClr val="002060"/>
                </a:solidFill>
                <a:latin typeface="Times New Roman" pitchFamily="18" charset="0"/>
                <a:ea typeface="微软雅黑" pitchFamily="34" charset="-122"/>
                <a:cs typeface="Times New Roman" pitchFamily="18" charset="0"/>
              </a:rPr>
              <a:t>．该商标是否为注册商标</a:t>
            </a:r>
          </a:p>
          <a:p>
            <a:pPr>
              <a:lnSpc>
                <a:spcPct val="150000"/>
              </a:lnSpc>
            </a:pPr>
            <a:r>
              <a:rPr lang="en-US" altLang="zh-CN" sz="2000" dirty="0" smtClean="0">
                <a:solidFill>
                  <a:srgbClr val="002060"/>
                </a:solidFill>
                <a:latin typeface="Times New Roman" pitchFamily="18" charset="0"/>
                <a:ea typeface="微软雅黑" pitchFamily="34" charset="-122"/>
                <a:cs typeface="Times New Roman" pitchFamily="18" charset="0"/>
              </a:rPr>
              <a:t>C</a:t>
            </a:r>
            <a:r>
              <a:rPr lang="zh-CN" altLang="en-US" sz="2000" dirty="0" smtClean="0">
                <a:solidFill>
                  <a:srgbClr val="002060"/>
                </a:solidFill>
                <a:latin typeface="Times New Roman" pitchFamily="18" charset="0"/>
                <a:ea typeface="微软雅黑" pitchFamily="34" charset="-122"/>
                <a:cs typeface="Times New Roman" pitchFamily="18" charset="0"/>
              </a:rPr>
              <a:t>．该商标注册时间的长短</a:t>
            </a:r>
          </a:p>
          <a:p>
            <a:pPr>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D</a:t>
            </a:r>
            <a:r>
              <a:rPr lang="zh-CN" altLang="en-US" sz="2000" dirty="0" smtClean="0">
                <a:solidFill>
                  <a:srgbClr val="C00000"/>
                </a:solidFill>
                <a:latin typeface="Times New Roman" pitchFamily="18" charset="0"/>
                <a:ea typeface="微软雅黑" pitchFamily="34" charset="-122"/>
                <a:cs typeface="Times New Roman" pitchFamily="18" charset="0"/>
              </a:rPr>
              <a:t>．该商标的任何宣传工作的持续时间、程度和地理范围</a:t>
            </a:r>
          </a:p>
          <a:p>
            <a:pPr>
              <a:lnSpc>
                <a:spcPct val="150000"/>
              </a:lnSpc>
            </a:pPr>
            <a:endParaRPr lang="en-US" altLang="zh-CN" sz="2200" b="1" dirty="0" smtClean="0">
              <a:solidFill>
                <a:srgbClr val="002060"/>
              </a:solidFill>
              <a:latin typeface="Times New Roman" pitchFamily="18" charset="0"/>
              <a:ea typeface="长城仿宋体" pitchFamily="49" charset="-122"/>
              <a:cs typeface="Times New Roman" pitchFamily="18" charset="0"/>
            </a:endParaRP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p:cNvSpPr>
            <a:spLocks noGrp="1"/>
          </p:cNvSpPr>
          <p:nvPr>
            <p:ph idx="1"/>
          </p:nvPr>
        </p:nvSpPr>
        <p:spPr>
          <a:xfrm>
            <a:off x="457200" y="685800"/>
            <a:ext cx="8231188" cy="5440363"/>
          </a:xfrm>
        </p:spPr>
        <p:txBody>
          <a:bodyPr>
            <a:normAutofit/>
          </a:bodyPr>
          <a:lstStyle/>
          <a:p>
            <a:pPr>
              <a:lnSpc>
                <a:spcPct val="150000"/>
              </a:lnSpc>
            </a:pPr>
            <a:r>
              <a:rPr lang="zh-CN" altLang="en-US" sz="2600" b="1" dirty="0" smtClean="0">
                <a:solidFill>
                  <a:srgbClr val="002060"/>
                </a:solidFill>
                <a:latin typeface="Times New Roman" pitchFamily="18" charset="0"/>
                <a:ea typeface="微软雅黑" pitchFamily="34" charset="-122"/>
                <a:cs typeface="Times New Roman" pitchFamily="18" charset="0"/>
              </a:rPr>
              <a:t>（二）对驰名商标的特殊保护</a:t>
            </a:r>
            <a:endParaRPr lang="en-US" altLang="zh-CN" sz="2600" b="1"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en-US" altLang="zh-CN" sz="2000" b="1" dirty="0" smtClean="0">
                <a:solidFill>
                  <a:srgbClr val="002060"/>
                </a:solidFill>
                <a:latin typeface="Times New Roman" pitchFamily="18" charset="0"/>
                <a:ea typeface="长城仿宋体" pitchFamily="49" charset="-122"/>
                <a:cs typeface="Times New Roman" pitchFamily="18" charset="0"/>
              </a:rPr>
              <a:t>《</a:t>
            </a:r>
            <a:r>
              <a:rPr lang="zh-CN" altLang="en-US" sz="2000" b="1" dirty="0" smtClean="0">
                <a:solidFill>
                  <a:srgbClr val="002060"/>
                </a:solidFill>
                <a:latin typeface="Times New Roman" pitchFamily="18" charset="0"/>
                <a:ea typeface="长城仿宋体" pitchFamily="49" charset="-122"/>
                <a:cs typeface="Times New Roman" pitchFamily="18" charset="0"/>
              </a:rPr>
              <a:t>商标法</a:t>
            </a:r>
            <a:r>
              <a:rPr lang="en-US" altLang="zh-CN" sz="2000" b="1" dirty="0" smtClean="0">
                <a:solidFill>
                  <a:srgbClr val="002060"/>
                </a:solidFill>
                <a:latin typeface="Times New Roman" pitchFamily="18" charset="0"/>
                <a:ea typeface="长城仿宋体" pitchFamily="49" charset="-122"/>
                <a:cs typeface="Times New Roman" pitchFamily="18" charset="0"/>
              </a:rPr>
              <a:t>》</a:t>
            </a:r>
            <a:r>
              <a:rPr lang="zh-CN" altLang="en-US" sz="2000" b="1" dirty="0" smtClean="0">
                <a:solidFill>
                  <a:srgbClr val="002060"/>
                </a:solidFill>
                <a:latin typeface="Times New Roman" pitchFamily="18" charset="0"/>
                <a:ea typeface="长城仿宋体" pitchFamily="49" charset="-122"/>
                <a:cs typeface="Times New Roman" pitchFamily="18" charset="0"/>
              </a:rPr>
              <a:t>第</a:t>
            </a:r>
            <a:r>
              <a:rPr lang="en-US" altLang="zh-CN" sz="2000" b="1" dirty="0" smtClean="0">
                <a:solidFill>
                  <a:srgbClr val="002060"/>
                </a:solidFill>
                <a:latin typeface="Times New Roman" pitchFamily="18" charset="0"/>
                <a:ea typeface="长城仿宋体" pitchFamily="49" charset="-122"/>
                <a:cs typeface="Times New Roman" pitchFamily="18" charset="0"/>
              </a:rPr>
              <a:t>13</a:t>
            </a:r>
            <a:r>
              <a:rPr lang="zh-CN" altLang="en-US" sz="2000" b="1" dirty="0" smtClean="0">
                <a:solidFill>
                  <a:srgbClr val="002060"/>
                </a:solidFill>
                <a:latin typeface="Times New Roman" pitchFamily="18" charset="0"/>
                <a:ea typeface="长城仿宋体" pitchFamily="49" charset="-122"/>
                <a:cs typeface="Times New Roman" pitchFamily="18" charset="0"/>
              </a:rPr>
              <a:t>条： </a:t>
            </a:r>
            <a:r>
              <a:rPr lang="zh-CN" altLang="en-US" sz="2000" dirty="0" smtClean="0">
                <a:solidFill>
                  <a:srgbClr val="002060"/>
                </a:solidFill>
                <a:latin typeface="Times New Roman" pitchFamily="18" charset="0"/>
                <a:ea typeface="长城仿宋体" pitchFamily="49" charset="-122"/>
                <a:cs typeface="Times New Roman" pitchFamily="18" charset="0"/>
              </a:rPr>
              <a:t>为相关公众所熟知的商标，持有人认为其权利受到侵害时，可以依照本法规定请求驰名商标保护。</a:t>
            </a:r>
            <a:endParaRPr lang="en-US" altLang="zh-CN" sz="2000"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zh-CN" altLang="en-US" sz="2000" dirty="0" smtClean="0">
                <a:solidFill>
                  <a:srgbClr val="002060"/>
                </a:solidFill>
                <a:latin typeface="Times New Roman" pitchFamily="18" charset="0"/>
                <a:ea typeface="长城仿宋体" pitchFamily="49" charset="-122"/>
                <a:cs typeface="Times New Roman" pitchFamily="18" charset="0"/>
              </a:rPr>
              <a:t>就相同或者类似商品申请注册的商标是复制、摹仿或者翻译他人未在中国注册的驰名商标，容易导致混淆的，不予注册并禁止使用。</a:t>
            </a:r>
            <a:endParaRPr lang="en-US" altLang="zh-CN" sz="2000" dirty="0" smtClean="0">
              <a:solidFill>
                <a:srgbClr val="002060"/>
              </a:solidFill>
              <a:latin typeface="Times New Roman" pitchFamily="18" charset="0"/>
              <a:ea typeface="长城仿宋体" pitchFamily="49" charset="-122"/>
              <a:cs typeface="Times New Roman" pitchFamily="18" charset="0"/>
            </a:endParaRPr>
          </a:p>
          <a:p>
            <a:pPr>
              <a:lnSpc>
                <a:spcPct val="150000"/>
              </a:lnSpc>
            </a:pPr>
            <a:r>
              <a:rPr lang="zh-CN" altLang="en-US" sz="2000" dirty="0" smtClean="0">
                <a:solidFill>
                  <a:srgbClr val="002060"/>
                </a:solidFill>
                <a:latin typeface="Times New Roman" pitchFamily="18" charset="0"/>
                <a:ea typeface="长城仿宋体" pitchFamily="49" charset="-122"/>
                <a:cs typeface="Times New Roman" pitchFamily="18" charset="0"/>
              </a:rPr>
              <a:t>就不相同或者不相类似商品申请注册的商标是复制、摹仿或者翻译他人已经在中国注册的驰名商标，误导公众，致使该驰名商标注册人的利益可能受到损害的，不予注册并禁止使用。</a:t>
            </a:r>
            <a:endParaRPr lang="en-US" altLang="zh-CN" sz="2000" dirty="0" smtClean="0">
              <a:solidFill>
                <a:srgbClr val="002060"/>
              </a:solidFill>
              <a:latin typeface="Times New Roman" pitchFamily="18" charset="0"/>
              <a:ea typeface="微软雅黑" pitchFamily="34" charset="-122"/>
              <a:cs typeface="Times New Roman" pitchFamily="18" charset="0"/>
            </a:endParaRPr>
          </a:p>
          <a:p>
            <a:pPr>
              <a:lnSpc>
                <a:spcPct val="150000"/>
              </a:lnSpc>
              <a:spcBef>
                <a:spcPts val="2400"/>
              </a:spcBef>
            </a:pPr>
            <a:r>
              <a:rPr lang="en-US" altLang="zh-CN" sz="2000" dirty="0" smtClean="0">
                <a:solidFill>
                  <a:srgbClr val="002060"/>
                </a:solidFill>
                <a:latin typeface="Times New Roman" pitchFamily="18" charset="0"/>
                <a:ea typeface="微软雅黑" pitchFamily="34" charset="-122"/>
                <a:cs typeface="Times New Roman" pitchFamily="18" charset="0"/>
              </a:rPr>
              <a:t>PS</a:t>
            </a:r>
            <a:r>
              <a:rPr lang="zh-CN" altLang="en-US" sz="2000" dirty="0" smtClean="0">
                <a:solidFill>
                  <a:srgbClr val="002060"/>
                </a:solidFill>
                <a:latin typeface="Times New Roman" pitchFamily="18" charset="0"/>
                <a:ea typeface="微软雅黑" pitchFamily="34" charset="-122"/>
                <a:cs typeface="Times New Roman" pitchFamily="18" charset="0"/>
              </a:rPr>
              <a:t>：</a:t>
            </a:r>
            <a:r>
              <a:rPr lang="zh-CN" altLang="en-US" sz="2000" dirty="0" smtClean="0">
                <a:solidFill>
                  <a:srgbClr val="002060"/>
                </a:solidFill>
                <a:latin typeface="Times New Roman" pitchFamily="18" charset="0"/>
                <a:ea typeface="长城仿宋体" pitchFamily="49" charset="-122"/>
                <a:cs typeface="Times New Roman" pitchFamily="18" charset="0"/>
              </a:rPr>
              <a:t>恶意抢注驰名商标的，商标所有人或利害关系人提起商标撤销不受</a:t>
            </a:r>
            <a:r>
              <a:rPr lang="en-US" altLang="zh-CN" sz="2000" dirty="0" smtClean="0">
                <a:solidFill>
                  <a:srgbClr val="002060"/>
                </a:solidFill>
                <a:latin typeface="Times New Roman" pitchFamily="18" charset="0"/>
                <a:ea typeface="长城仿宋体" pitchFamily="49" charset="-122"/>
                <a:cs typeface="Times New Roman" pitchFamily="18" charset="0"/>
              </a:rPr>
              <a:t>5</a:t>
            </a:r>
            <a:r>
              <a:rPr lang="zh-CN" altLang="en-US" sz="2000" dirty="0" smtClean="0">
                <a:solidFill>
                  <a:srgbClr val="002060"/>
                </a:solidFill>
                <a:latin typeface="Times New Roman" pitchFamily="18" charset="0"/>
                <a:ea typeface="长城仿宋体" pitchFamily="49" charset="-122"/>
                <a:cs typeface="Times New Roman" pitchFamily="18" charset="0"/>
              </a:rPr>
              <a:t>年的限制。</a:t>
            </a:r>
            <a:endParaRPr lang="en-US" altLang="zh-CN" sz="2000" dirty="0" smtClean="0">
              <a:solidFill>
                <a:srgbClr val="002060"/>
              </a:solidFill>
              <a:latin typeface="Times New Roman" pitchFamily="18" charset="0"/>
              <a:ea typeface="长城仿宋体" pitchFamily="49" charset="-122"/>
              <a:cs typeface="Times New Roman" pitchFamily="18" charset="0"/>
            </a:endParaRPr>
          </a:p>
          <a:p>
            <a:pPr>
              <a:lnSpc>
                <a:spcPct val="150000"/>
              </a:lnSpc>
            </a:pPr>
            <a:endParaRPr lang="en-US" altLang="zh-CN" sz="2200" dirty="0" smtClean="0">
              <a:solidFill>
                <a:srgbClr val="002060"/>
              </a:solidFill>
              <a:latin typeface="Times New Roman" pitchFamily="18" charset="0"/>
              <a:ea typeface="长城仿宋体" pitchFamily="49" charset="-122"/>
              <a:cs typeface="Times New Roman" pitchFamily="18" charset="0"/>
            </a:endParaRP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685800"/>
            <a:ext cx="8231188" cy="5638800"/>
          </a:xfrm>
        </p:spPr>
        <p:txBody>
          <a:bodyPr>
            <a:normAutofit/>
          </a:bodyPr>
          <a:lstStyle/>
          <a:p>
            <a:pPr>
              <a:lnSpc>
                <a:spcPct val="150000"/>
              </a:lnSpc>
            </a:pPr>
            <a:r>
              <a:rPr lang="zh-CN" altLang="zh-CN" sz="1900" b="1" dirty="0" smtClean="0">
                <a:solidFill>
                  <a:srgbClr val="002060"/>
                </a:solidFill>
                <a:latin typeface="Times New Roman" pitchFamily="18" charset="0"/>
                <a:ea typeface="微软雅黑" pitchFamily="34" charset="-122"/>
                <a:cs typeface="Times New Roman" pitchFamily="18" charset="0"/>
              </a:rPr>
              <a:t>【</a:t>
            </a:r>
            <a:r>
              <a:rPr lang="en-US" altLang="zh-CN" sz="1900" b="1" dirty="0" smtClean="0">
                <a:solidFill>
                  <a:srgbClr val="002060"/>
                </a:solidFill>
                <a:latin typeface="Times New Roman" pitchFamily="18" charset="0"/>
                <a:ea typeface="微软雅黑" pitchFamily="34" charset="-122"/>
                <a:cs typeface="Times New Roman" pitchFamily="18" charset="0"/>
              </a:rPr>
              <a:t>2012</a:t>
            </a:r>
            <a:r>
              <a:rPr lang="zh-CN" altLang="zh-CN" sz="1900" b="1" dirty="0" smtClean="0">
                <a:solidFill>
                  <a:srgbClr val="002060"/>
                </a:solidFill>
                <a:latin typeface="Times New Roman" pitchFamily="18" charset="0"/>
                <a:ea typeface="微软雅黑" pitchFamily="34" charset="-122"/>
                <a:cs typeface="Times New Roman" pitchFamily="18" charset="0"/>
              </a:rPr>
              <a:t>年第</a:t>
            </a:r>
            <a:r>
              <a:rPr lang="en-US" altLang="zh-CN" sz="1900" b="1" dirty="0" smtClean="0">
                <a:solidFill>
                  <a:srgbClr val="002060"/>
                </a:solidFill>
                <a:latin typeface="Times New Roman" pitchFamily="18" charset="0"/>
                <a:ea typeface="微软雅黑" pitchFamily="34" charset="-122"/>
                <a:cs typeface="Times New Roman" pitchFamily="18" charset="0"/>
              </a:rPr>
              <a:t>99</a:t>
            </a:r>
            <a:r>
              <a:rPr lang="zh-CN" altLang="zh-CN" sz="1900" b="1" dirty="0" smtClean="0">
                <a:solidFill>
                  <a:srgbClr val="002060"/>
                </a:solidFill>
                <a:latin typeface="Times New Roman" pitchFamily="18" charset="0"/>
                <a:ea typeface="微软雅黑" pitchFamily="34" charset="-122"/>
                <a:cs typeface="Times New Roman" pitchFamily="18" charset="0"/>
              </a:rPr>
              <a:t>题】</a:t>
            </a:r>
            <a:r>
              <a:rPr lang="zh-CN" altLang="zh-CN" sz="1900" dirty="0" smtClean="0">
                <a:solidFill>
                  <a:srgbClr val="002060"/>
                </a:solidFill>
                <a:latin typeface="Times New Roman" pitchFamily="18" charset="0"/>
                <a:ea typeface="微软雅黑" pitchFamily="34" charset="-122"/>
                <a:cs typeface="Times New Roman" pitchFamily="18" charset="0"/>
              </a:rPr>
              <a:t>甲公司的某商标在我国被认定为驰名商标。根据商标法及相关规定，下列哪些说法是正确的？</a:t>
            </a:r>
          </a:p>
          <a:p>
            <a:pPr>
              <a:lnSpc>
                <a:spcPct val="150000"/>
              </a:lnSpc>
            </a:pPr>
            <a:r>
              <a:rPr lang="en-US" altLang="zh-CN" sz="1900" dirty="0" smtClean="0">
                <a:solidFill>
                  <a:srgbClr val="C00000"/>
                </a:solidFill>
                <a:latin typeface="Times New Roman" pitchFamily="18" charset="0"/>
                <a:ea typeface="微软雅黑" pitchFamily="34" charset="-122"/>
                <a:cs typeface="Times New Roman" pitchFamily="18" charset="0"/>
              </a:rPr>
              <a:t>A</a:t>
            </a:r>
            <a:r>
              <a:rPr lang="zh-CN" altLang="en-US" sz="1900" dirty="0" smtClean="0">
                <a:solidFill>
                  <a:srgbClr val="C00000"/>
                </a:solidFill>
                <a:latin typeface="Times New Roman" pitchFamily="18" charset="0"/>
                <a:ea typeface="微软雅黑" pitchFamily="34" charset="-122"/>
                <a:cs typeface="Times New Roman" pitchFamily="18" charset="0"/>
              </a:rPr>
              <a:t>．</a:t>
            </a:r>
            <a:r>
              <a:rPr lang="zh-CN" altLang="zh-CN" sz="1900" dirty="0" smtClean="0">
                <a:solidFill>
                  <a:srgbClr val="C00000"/>
                </a:solidFill>
                <a:latin typeface="Times New Roman" pitchFamily="18" charset="0"/>
                <a:ea typeface="微软雅黑" pitchFamily="34" charset="-122"/>
                <a:cs typeface="Times New Roman" pitchFamily="18" charset="0"/>
              </a:rPr>
              <a:t>如果甲公司未在中国注册该商标，则他人就类似商品申请注册的商标是复制该驰名商标，容易导致混淆的，不予注册并禁止使用</a:t>
            </a:r>
          </a:p>
          <a:p>
            <a:pPr>
              <a:lnSpc>
                <a:spcPct val="150000"/>
              </a:lnSpc>
            </a:pPr>
            <a:r>
              <a:rPr lang="en-US" altLang="zh-CN" sz="1900" dirty="0" smtClean="0">
                <a:solidFill>
                  <a:srgbClr val="002060"/>
                </a:solidFill>
                <a:latin typeface="Times New Roman" pitchFamily="18" charset="0"/>
                <a:ea typeface="微软雅黑" pitchFamily="34" charset="-122"/>
                <a:cs typeface="Times New Roman" pitchFamily="18" charset="0"/>
              </a:rPr>
              <a:t>B</a:t>
            </a:r>
            <a:r>
              <a:rPr lang="zh-CN" altLang="en-US" sz="1900" dirty="0" smtClean="0">
                <a:solidFill>
                  <a:srgbClr val="002060"/>
                </a:solidFill>
                <a:latin typeface="Times New Roman" pitchFamily="18" charset="0"/>
                <a:ea typeface="微软雅黑" pitchFamily="34" charset="-122"/>
                <a:cs typeface="Times New Roman" pitchFamily="18" charset="0"/>
              </a:rPr>
              <a:t>．</a:t>
            </a:r>
            <a:r>
              <a:rPr lang="zh-CN" altLang="zh-CN" sz="1900" dirty="0" smtClean="0">
                <a:solidFill>
                  <a:srgbClr val="002060"/>
                </a:solidFill>
                <a:latin typeface="Times New Roman" pitchFamily="18" charset="0"/>
                <a:ea typeface="微软雅黑" pitchFamily="34" charset="-122"/>
                <a:cs typeface="Times New Roman" pitchFamily="18" charset="0"/>
              </a:rPr>
              <a:t>如果甲公司未在中国注册该商标，则他人就类似商品申请注册的商标是复制该驰名商标，容易导致混淆的，不予注册但允许使用</a:t>
            </a:r>
          </a:p>
          <a:p>
            <a:pPr>
              <a:lnSpc>
                <a:spcPct val="150000"/>
              </a:lnSpc>
            </a:pPr>
            <a:r>
              <a:rPr lang="en-US" altLang="zh-CN" sz="1900" dirty="0" smtClean="0">
                <a:solidFill>
                  <a:srgbClr val="C00000"/>
                </a:solidFill>
                <a:latin typeface="Times New Roman" pitchFamily="18" charset="0"/>
                <a:ea typeface="微软雅黑" pitchFamily="34" charset="-122"/>
                <a:cs typeface="Times New Roman" pitchFamily="18" charset="0"/>
              </a:rPr>
              <a:t>C</a:t>
            </a:r>
            <a:r>
              <a:rPr lang="zh-CN" altLang="en-US" sz="1900" dirty="0" smtClean="0">
                <a:solidFill>
                  <a:srgbClr val="C00000"/>
                </a:solidFill>
                <a:latin typeface="Times New Roman" pitchFamily="18" charset="0"/>
                <a:ea typeface="微软雅黑" pitchFamily="34" charset="-122"/>
                <a:cs typeface="Times New Roman" pitchFamily="18" charset="0"/>
              </a:rPr>
              <a:t>．</a:t>
            </a:r>
            <a:r>
              <a:rPr lang="zh-CN" altLang="zh-CN" sz="1900" dirty="0" smtClean="0">
                <a:solidFill>
                  <a:srgbClr val="C00000"/>
                </a:solidFill>
                <a:latin typeface="Times New Roman" pitchFamily="18" charset="0"/>
                <a:ea typeface="微软雅黑" pitchFamily="34" charset="-122"/>
                <a:cs typeface="Times New Roman" pitchFamily="18" charset="0"/>
              </a:rPr>
              <a:t>如果甲公司已在中国注册该商标，则他人就不相类似商品申请注册的商标是摹仿该商标，误导公众，致使该驰名商标注册人的利益可能受到损害的，不予注册并禁止使用</a:t>
            </a:r>
          </a:p>
          <a:p>
            <a:pPr>
              <a:lnSpc>
                <a:spcPct val="150000"/>
              </a:lnSpc>
            </a:pPr>
            <a:r>
              <a:rPr lang="en-US" altLang="zh-CN" sz="1900" dirty="0" smtClean="0">
                <a:solidFill>
                  <a:srgbClr val="002060"/>
                </a:solidFill>
                <a:latin typeface="Times New Roman" pitchFamily="18" charset="0"/>
                <a:ea typeface="微软雅黑" pitchFamily="34" charset="-122"/>
                <a:cs typeface="Times New Roman" pitchFamily="18" charset="0"/>
              </a:rPr>
              <a:t>D</a:t>
            </a:r>
            <a:r>
              <a:rPr lang="zh-CN" altLang="en-US" sz="1900" dirty="0" smtClean="0">
                <a:solidFill>
                  <a:srgbClr val="002060"/>
                </a:solidFill>
                <a:latin typeface="Times New Roman" pitchFamily="18" charset="0"/>
                <a:ea typeface="微软雅黑" pitchFamily="34" charset="-122"/>
                <a:cs typeface="Times New Roman" pitchFamily="18" charset="0"/>
              </a:rPr>
              <a:t>．</a:t>
            </a:r>
            <a:r>
              <a:rPr lang="zh-CN" altLang="zh-CN" sz="1900" dirty="0" smtClean="0">
                <a:solidFill>
                  <a:srgbClr val="002060"/>
                </a:solidFill>
                <a:latin typeface="Times New Roman" pitchFamily="18" charset="0"/>
                <a:ea typeface="微软雅黑" pitchFamily="34" charset="-122"/>
                <a:cs typeface="Times New Roman" pitchFamily="18" charset="0"/>
              </a:rPr>
              <a:t>如果甲公司已在中国注册该商标，则他人就不相类似商品申请注册的商标是摹仿该商标，误导公众，致使该驰名商标注册人的利益可能受到损害的，不予注册但允许使用</a:t>
            </a:r>
          </a:p>
          <a:p>
            <a:pPr>
              <a:lnSpc>
                <a:spcPct val="80000"/>
              </a:lnSpc>
              <a:buFont typeface="Times New Roman" pitchFamily="18" charset="0"/>
              <a:buNone/>
            </a:pPr>
            <a:endParaRPr lang="zh-CN" altLang="en-US" sz="1800" dirty="0" smtClean="0">
              <a:solidFill>
                <a:srgbClr val="002060"/>
              </a:solidFill>
              <a:latin typeface="Times New Roman" pitchFamily="18" charset="0"/>
              <a:cs typeface="Times New Roman" pitchFamily="18" charset="0"/>
            </a:endParaRPr>
          </a:p>
        </p:txBody>
      </p:sp>
    </p:spTree>
  </p:cSld>
  <p:clrMapOvr>
    <a:masterClrMapping/>
  </p:clrMapOvr>
  <p:transition>
    <p:dissolve/>
    <p:sndAc>
      <p:stSnd>
        <p:snd r:embed="rId2" name="chimes.wav"/>
      </p:stSnd>
    </p:sndAc>
  </p:transition>
  <p:timing>
    <p:tnLst>
      <p:par>
        <p:cT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内容占位符 2"/>
          <p:cNvSpPr>
            <a:spLocks noGrp="1"/>
          </p:cNvSpPr>
          <p:nvPr>
            <p:ph idx="1"/>
          </p:nvPr>
        </p:nvSpPr>
        <p:spPr>
          <a:xfrm>
            <a:off x="457200" y="838200"/>
            <a:ext cx="8231188" cy="5287963"/>
          </a:xfrm>
        </p:spPr>
        <p:txBody>
          <a:bodyPr/>
          <a:lstStyle/>
          <a:p>
            <a:pPr>
              <a:lnSpc>
                <a:spcPct val="150000"/>
              </a:lnSpc>
            </a:pPr>
            <a:r>
              <a:rPr lang="zh-CN" altLang="en-US" sz="2800" b="1" dirty="0" smtClean="0">
                <a:solidFill>
                  <a:srgbClr val="002060"/>
                </a:solidFill>
                <a:latin typeface="Times New Roman" pitchFamily="18" charset="0"/>
                <a:ea typeface="微软雅黑" pitchFamily="34" charset="-122"/>
                <a:cs typeface="Times New Roman" pitchFamily="18" charset="0"/>
              </a:rPr>
              <a:t>（三</a:t>
            </a:r>
            <a:r>
              <a:rPr lang="zh-CN" altLang="en-US" sz="2800" b="1" dirty="0" smtClean="0">
                <a:solidFill>
                  <a:srgbClr val="002060"/>
                </a:solidFill>
                <a:ea typeface="微软雅黑" pitchFamily="34" charset="-122"/>
                <a:cs typeface="Times New Roman" pitchFamily="18" charset="0"/>
              </a:rPr>
              <a:t>）</a:t>
            </a:r>
            <a:r>
              <a:rPr lang="zh-CN" altLang="en-US" sz="2800" b="1" dirty="0" smtClean="0">
                <a:solidFill>
                  <a:srgbClr val="002060"/>
                </a:solidFill>
                <a:latin typeface="Times New Roman" pitchFamily="18" charset="0"/>
                <a:ea typeface="微软雅黑" pitchFamily="34" charset="-122"/>
                <a:cs typeface="Times New Roman" pitchFamily="18" charset="0"/>
              </a:rPr>
              <a:t>对“驰名商标”字样的使用限制</a:t>
            </a:r>
            <a:endParaRPr lang="en-US" altLang="zh-CN" sz="2800" b="1" dirty="0" smtClean="0">
              <a:solidFill>
                <a:srgbClr val="002060"/>
              </a:solidFill>
              <a:latin typeface="Times New Roman" pitchFamily="18" charset="0"/>
              <a:ea typeface="微软雅黑" pitchFamily="34" charset="-122"/>
              <a:cs typeface="Times New Roman" pitchFamily="18" charset="0"/>
            </a:endParaRPr>
          </a:p>
          <a:p>
            <a:pPr>
              <a:lnSpc>
                <a:spcPct val="150000"/>
              </a:lnSpc>
            </a:pPr>
            <a:r>
              <a:rPr lang="en-US" altLang="zh-CN" sz="2400" b="1" dirty="0" smtClean="0">
                <a:solidFill>
                  <a:srgbClr val="002060"/>
                </a:solidFill>
                <a:latin typeface="Times New Roman" pitchFamily="18" charset="0"/>
                <a:ea typeface="长城仿宋体" pitchFamily="49" charset="-122"/>
                <a:cs typeface="Times New Roman" pitchFamily="18" charset="0"/>
              </a:rPr>
              <a:t>《</a:t>
            </a:r>
            <a:r>
              <a:rPr lang="zh-CN" altLang="en-US" sz="2400" b="1" dirty="0" smtClean="0">
                <a:solidFill>
                  <a:srgbClr val="002060"/>
                </a:solidFill>
                <a:latin typeface="Times New Roman" pitchFamily="18" charset="0"/>
                <a:ea typeface="长城仿宋体" pitchFamily="49" charset="-122"/>
                <a:cs typeface="Times New Roman" pitchFamily="18" charset="0"/>
              </a:rPr>
              <a:t>商标法</a:t>
            </a:r>
            <a:r>
              <a:rPr lang="en-US" altLang="zh-CN" sz="2400" b="1" dirty="0" smtClean="0">
                <a:solidFill>
                  <a:srgbClr val="002060"/>
                </a:solidFill>
                <a:latin typeface="Times New Roman" pitchFamily="18" charset="0"/>
                <a:ea typeface="长城仿宋体" pitchFamily="49" charset="-122"/>
                <a:cs typeface="Times New Roman" pitchFamily="18" charset="0"/>
              </a:rPr>
              <a:t>》</a:t>
            </a:r>
            <a:r>
              <a:rPr lang="zh-CN" altLang="en-US" sz="2400" b="1" dirty="0" smtClean="0">
                <a:solidFill>
                  <a:srgbClr val="002060"/>
                </a:solidFill>
                <a:latin typeface="Times New Roman" pitchFamily="18" charset="0"/>
                <a:ea typeface="长城仿宋体" pitchFamily="49" charset="-122"/>
                <a:cs typeface="Times New Roman" pitchFamily="18" charset="0"/>
              </a:rPr>
              <a:t>第</a:t>
            </a:r>
            <a:r>
              <a:rPr lang="en-US" altLang="zh-CN" sz="2400" b="1" dirty="0" smtClean="0">
                <a:solidFill>
                  <a:srgbClr val="002060"/>
                </a:solidFill>
                <a:latin typeface="Times New Roman" pitchFamily="18" charset="0"/>
                <a:ea typeface="长城仿宋体" pitchFamily="49" charset="-122"/>
                <a:cs typeface="Times New Roman" pitchFamily="18" charset="0"/>
              </a:rPr>
              <a:t>14</a:t>
            </a:r>
            <a:r>
              <a:rPr lang="zh-CN" altLang="en-US" sz="2400" b="1" dirty="0" smtClean="0">
                <a:solidFill>
                  <a:srgbClr val="002060"/>
                </a:solidFill>
                <a:latin typeface="Times New Roman" pitchFamily="18" charset="0"/>
                <a:ea typeface="长城仿宋体" pitchFamily="49" charset="-122"/>
                <a:cs typeface="Times New Roman" pitchFamily="18" charset="0"/>
              </a:rPr>
              <a:t>条第</a:t>
            </a:r>
            <a:r>
              <a:rPr lang="en-US" altLang="zh-CN" sz="2400" b="1" dirty="0" smtClean="0">
                <a:solidFill>
                  <a:srgbClr val="002060"/>
                </a:solidFill>
                <a:latin typeface="Times New Roman" pitchFamily="18" charset="0"/>
                <a:ea typeface="长城仿宋体" pitchFamily="49" charset="-122"/>
                <a:cs typeface="Times New Roman" pitchFamily="18" charset="0"/>
              </a:rPr>
              <a:t>5</a:t>
            </a:r>
            <a:r>
              <a:rPr lang="zh-CN" altLang="en-US" sz="2400" b="1" dirty="0" smtClean="0">
                <a:solidFill>
                  <a:srgbClr val="002060"/>
                </a:solidFill>
                <a:latin typeface="Times New Roman" pitchFamily="18" charset="0"/>
                <a:ea typeface="长城仿宋体" pitchFamily="49" charset="-122"/>
                <a:cs typeface="Times New Roman" pitchFamily="18" charset="0"/>
              </a:rPr>
              <a:t>款：</a:t>
            </a:r>
            <a:r>
              <a:rPr lang="zh-CN" altLang="en-US" sz="2400" dirty="0" smtClean="0">
                <a:solidFill>
                  <a:srgbClr val="002060"/>
                </a:solidFill>
                <a:latin typeface="Times New Roman" pitchFamily="18" charset="0"/>
                <a:ea typeface="长城仿宋体" pitchFamily="49" charset="-122"/>
                <a:cs typeface="Times New Roman" pitchFamily="18" charset="0"/>
              </a:rPr>
              <a:t>生产、经营者不得将“驰名商标”字样用于商品、商品包装或者容器上，或者用于广告宣传、展览以及其他商业活动中</a:t>
            </a:r>
            <a:r>
              <a:rPr lang="zh-CN" altLang="en-US" sz="2400" dirty="0" smtClean="0">
                <a:solidFill>
                  <a:srgbClr val="002060"/>
                </a:solidFill>
                <a:ea typeface="长城仿宋体" pitchFamily="49" charset="-122"/>
                <a:cs typeface="Times New Roman" pitchFamily="18" charset="0"/>
              </a:rPr>
              <a:t>。</a:t>
            </a:r>
            <a:endParaRPr lang="en-US" altLang="zh-CN" sz="2400" dirty="0" smtClean="0">
              <a:solidFill>
                <a:srgbClr val="002060"/>
              </a:solidFill>
              <a:ea typeface="长城仿宋体" pitchFamily="49" charset="-122"/>
              <a:cs typeface="Times New Roman" pitchFamily="18" charset="0"/>
            </a:endParaRPr>
          </a:p>
          <a:p>
            <a:pPr>
              <a:lnSpc>
                <a:spcPct val="150000"/>
              </a:lnSpc>
            </a:pPr>
            <a:r>
              <a:rPr lang="zh-CN" altLang="en-US" sz="2400" b="1" dirty="0" smtClean="0">
                <a:solidFill>
                  <a:srgbClr val="002060"/>
                </a:solidFill>
                <a:ea typeface="长城仿宋体" pitchFamily="49" charset="-122"/>
                <a:cs typeface="Times New Roman" pitchFamily="18" charset="0"/>
              </a:rPr>
              <a:t>违反的罚则：</a:t>
            </a:r>
            <a:endParaRPr lang="en-US" altLang="zh-CN" sz="2400" b="1" dirty="0" smtClean="0">
              <a:solidFill>
                <a:srgbClr val="002060"/>
              </a:solidFill>
              <a:ea typeface="长城仿宋体" pitchFamily="49" charset="-122"/>
              <a:cs typeface="Times New Roman" pitchFamily="18" charset="0"/>
            </a:endParaRPr>
          </a:p>
          <a:p>
            <a:pPr>
              <a:lnSpc>
                <a:spcPct val="150000"/>
              </a:lnSpc>
            </a:pPr>
            <a:r>
              <a:rPr lang="zh-CN" altLang="en-US" sz="2400" dirty="0" smtClean="0">
                <a:solidFill>
                  <a:srgbClr val="002060"/>
                </a:solidFill>
                <a:ea typeface="长城仿宋体" pitchFamily="49" charset="-122"/>
                <a:cs typeface="Times New Roman" pitchFamily="18" charset="0"/>
              </a:rPr>
              <a:t>由地方工商行政管理部门责令改正，处十万元罚款。</a:t>
            </a:r>
          </a:p>
        </p:txBody>
      </p:sp>
    </p:spTree>
  </p:cSld>
  <p:clrMapOvr>
    <a:masterClrMapping/>
  </p:clrMapOvr>
  <p:transition>
    <p:dissolve/>
    <p:sndAc>
      <p:stSnd>
        <p:snd r:embed="rId2" name="chimes.wav"/>
      </p:stSnd>
    </p:sndAc>
  </p:transition>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4243</TotalTime>
  <Words>19297</Words>
  <Application>Microsoft Office PowerPoint</Application>
  <PresentationFormat>自定义</PresentationFormat>
  <Paragraphs>1059</Paragraphs>
  <Slides>193</Slides>
  <Notes>144</Notes>
  <HiddenSlides>0</HiddenSlides>
  <MMClips>0</MMClips>
  <ScaleCrop>false</ScaleCrop>
  <HeadingPairs>
    <vt:vector size="4" baseType="variant">
      <vt:variant>
        <vt:lpstr>主题</vt:lpstr>
      </vt:variant>
      <vt:variant>
        <vt:i4>1</vt:i4>
      </vt:variant>
      <vt:variant>
        <vt:lpstr>幻灯片标题</vt:lpstr>
      </vt:variant>
      <vt:variant>
        <vt:i4>193</vt:i4>
      </vt:variant>
    </vt:vector>
  </HeadingPairs>
  <TitlesOfParts>
    <vt:vector size="194" baseType="lpstr">
      <vt:lpstr>Office 主题</vt:lpstr>
      <vt:lpstr>著作权法</vt:lpstr>
      <vt:lpstr>讲师简介</vt:lpstr>
      <vt:lpstr>基本宗旨</vt:lpstr>
      <vt:lpstr>目录</vt:lpstr>
      <vt:lpstr>一、著作权的客体</vt:lpstr>
      <vt:lpstr>幻灯片 6</vt:lpstr>
      <vt:lpstr>幻灯片 7</vt:lpstr>
      <vt:lpstr>幻灯片 8</vt:lpstr>
      <vt:lpstr>幻灯片 9</vt:lpstr>
      <vt:lpstr>幻灯片 10</vt:lpstr>
      <vt:lpstr>二、著作权的主体</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三、著作权及与著作权有关的权利的内容</vt:lpstr>
      <vt:lpstr>幻灯片 33</vt:lpstr>
      <vt:lpstr>幻灯片 34</vt:lpstr>
      <vt:lpstr>幻灯片 35</vt:lpstr>
      <vt:lpstr>幻灯片 36</vt:lpstr>
      <vt:lpstr>幻灯片 37</vt:lpstr>
      <vt:lpstr>幻灯片 38</vt:lpstr>
      <vt:lpstr>幻灯片 39</vt:lpstr>
      <vt:lpstr>幻灯片 40</vt:lpstr>
      <vt:lpstr>幻灯片 41</vt:lpstr>
      <vt:lpstr>幻灯片 42</vt:lpstr>
      <vt:lpstr>幻灯片 43</vt:lpstr>
      <vt:lpstr>幻灯片 44</vt:lpstr>
      <vt:lpstr>幻灯片 45</vt:lpstr>
      <vt:lpstr>幻灯片 46</vt:lpstr>
      <vt:lpstr>幻灯片 47</vt:lpstr>
      <vt:lpstr>幻灯片 48</vt:lpstr>
      <vt:lpstr>幻灯片 49</vt:lpstr>
      <vt:lpstr>幻灯片 50</vt:lpstr>
      <vt:lpstr>幻灯片 51</vt:lpstr>
      <vt:lpstr>幻灯片 52</vt:lpstr>
      <vt:lpstr>幻灯片 53</vt:lpstr>
      <vt:lpstr>幻灯片 54</vt:lpstr>
      <vt:lpstr>幻灯片 55</vt:lpstr>
      <vt:lpstr>幻灯片 56</vt:lpstr>
      <vt:lpstr>幻灯片 57</vt:lpstr>
      <vt:lpstr>幻灯片 58</vt:lpstr>
      <vt:lpstr>幻灯片 59</vt:lpstr>
      <vt:lpstr>幻灯片 60</vt:lpstr>
      <vt:lpstr>幻灯片 61</vt:lpstr>
      <vt:lpstr>幻灯片 62</vt:lpstr>
      <vt:lpstr>四、著作权及其相关权利的保护</vt:lpstr>
      <vt:lpstr>幻灯片 64</vt:lpstr>
      <vt:lpstr>幻灯片 65</vt:lpstr>
      <vt:lpstr>幻灯片 66</vt:lpstr>
      <vt:lpstr>幻灯片 67</vt:lpstr>
      <vt:lpstr>幻灯片 68</vt:lpstr>
      <vt:lpstr>幻灯片 69</vt:lpstr>
      <vt:lpstr>幻灯片 70</vt:lpstr>
      <vt:lpstr>幻灯片 71</vt:lpstr>
      <vt:lpstr>幻灯片 72</vt:lpstr>
      <vt:lpstr>幻灯片 73</vt:lpstr>
      <vt:lpstr>幻灯片 74</vt:lpstr>
      <vt:lpstr>幻灯片 75</vt:lpstr>
      <vt:lpstr>幻灯片 76</vt:lpstr>
      <vt:lpstr>幻灯片 77</vt:lpstr>
      <vt:lpstr>幻灯片 78</vt:lpstr>
      <vt:lpstr>五、计算机软件著作权的特殊规定</vt:lpstr>
      <vt:lpstr>幻灯片 80</vt:lpstr>
      <vt:lpstr>幻灯片 81</vt:lpstr>
      <vt:lpstr>幻灯片 82</vt:lpstr>
      <vt:lpstr>幻灯片 83</vt:lpstr>
      <vt:lpstr>幻灯片 84</vt:lpstr>
      <vt:lpstr>幻灯片 85</vt:lpstr>
      <vt:lpstr>幻灯片 86</vt:lpstr>
      <vt:lpstr>幻灯片 87</vt:lpstr>
      <vt:lpstr>幻灯片 88</vt:lpstr>
      <vt:lpstr>幻灯片 89</vt:lpstr>
      <vt:lpstr>幻灯片 90</vt:lpstr>
      <vt:lpstr>幻灯片 91</vt:lpstr>
      <vt:lpstr>幻灯片 92</vt:lpstr>
      <vt:lpstr>六、信息网络传播权的保护</vt:lpstr>
      <vt:lpstr>幻灯片 94</vt:lpstr>
      <vt:lpstr>幻灯片 95</vt:lpstr>
      <vt:lpstr>商标法</vt:lpstr>
      <vt:lpstr>目录</vt:lpstr>
      <vt:lpstr>一、注册商标专用权的客体</vt:lpstr>
      <vt:lpstr>幻灯片 99</vt:lpstr>
      <vt:lpstr>幻灯片 100</vt:lpstr>
      <vt:lpstr>幻灯片 101</vt:lpstr>
      <vt:lpstr>幻灯片 102</vt:lpstr>
      <vt:lpstr>幻灯片 103</vt:lpstr>
      <vt:lpstr>幻灯片 104</vt:lpstr>
      <vt:lpstr>幻灯片 105</vt:lpstr>
      <vt:lpstr>幻灯片 106</vt:lpstr>
      <vt:lpstr>幻灯片 107</vt:lpstr>
      <vt:lpstr>幻灯片 108</vt:lpstr>
      <vt:lpstr>幻灯片 109</vt:lpstr>
      <vt:lpstr>幻灯片 110</vt:lpstr>
      <vt:lpstr>幻灯片 111</vt:lpstr>
      <vt:lpstr>幻灯片 112</vt:lpstr>
      <vt:lpstr>幻灯片 113</vt:lpstr>
      <vt:lpstr>二、注册商标专用权的主体</vt:lpstr>
      <vt:lpstr>幻灯片 115</vt:lpstr>
      <vt:lpstr>幻灯片 116</vt:lpstr>
      <vt:lpstr>幻灯片 117</vt:lpstr>
      <vt:lpstr>幻灯片 118</vt:lpstr>
      <vt:lpstr>幻灯片 119</vt:lpstr>
      <vt:lpstr>三、注册商标专用权的取得</vt:lpstr>
      <vt:lpstr>幻灯片 121</vt:lpstr>
      <vt:lpstr>幻灯片 122</vt:lpstr>
      <vt:lpstr>幻灯片 123</vt:lpstr>
      <vt:lpstr>幻灯片 124</vt:lpstr>
      <vt:lpstr>幻灯片 125</vt:lpstr>
      <vt:lpstr>幻灯片 126</vt:lpstr>
      <vt:lpstr>三、注册商标专用权的取得</vt:lpstr>
      <vt:lpstr>幻灯片 128</vt:lpstr>
      <vt:lpstr>幻灯片 129</vt:lpstr>
      <vt:lpstr>幻灯片 130</vt:lpstr>
      <vt:lpstr>幻灯片 131</vt:lpstr>
      <vt:lpstr>幻灯片 132</vt:lpstr>
      <vt:lpstr>幻灯片 133</vt:lpstr>
      <vt:lpstr>幻灯片 134</vt:lpstr>
      <vt:lpstr>幻灯片 135</vt:lpstr>
      <vt:lpstr>幻灯片 136</vt:lpstr>
      <vt:lpstr>幻灯片 137</vt:lpstr>
      <vt:lpstr>幻灯片 138</vt:lpstr>
      <vt:lpstr>幻灯片 139</vt:lpstr>
      <vt:lpstr>幻灯片 140</vt:lpstr>
      <vt:lpstr>四、注册商标专用权的内容</vt:lpstr>
      <vt:lpstr>幻灯片 142</vt:lpstr>
      <vt:lpstr>幻灯片 143</vt:lpstr>
      <vt:lpstr>幻灯片 144</vt:lpstr>
      <vt:lpstr>幻灯片 145</vt:lpstr>
      <vt:lpstr>幻灯片 146</vt:lpstr>
      <vt:lpstr>幻灯片 147</vt:lpstr>
      <vt:lpstr>幻灯片 148</vt:lpstr>
      <vt:lpstr>幻灯片 149</vt:lpstr>
      <vt:lpstr>幻灯片 150</vt:lpstr>
      <vt:lpstr>幻灯片 151</vt:lpstr>
      <vt:lpstr>幻灯片 152</vt:lpstr>
      <vt:lpstr>五、注册商标的无效宣告</vt:lpstr>
      <vt:lpstr>幻灯片 154</vt:lpstr>
      <vt:lpstr>幻灯片 155</vt:lpstr>
      <vt:lpstr>幻灯片 156</vt:lpstr>
      <vt:lpstr>幻灯片 157</vt:lpstr>
      <vt:lpstr>幻灯片 158</vt:lpstr>
      <vt:lpstr>幻灯片 159</vt:lpstr>
      <vt:lpstr>幻灯片 160</vt:lpstr>
      <vt:lpstr>幻灯片 161</vt:lpstr>
      <vt:lpstr>六、商标使用的管理</vt:lpstr>
      <vt:lpstr>幻灯片 163</vt:lpstr>
      <vt:lpstr>幻灯片 164</vt:lpstr>
      <vt:lpstr>幻灯片 165</vt:lpstr>
      <vt:lpstr>幻灯片 166</vt:lpstr>
      <vt:lpstr>幻灯片 167</vt:lpstr>
      <vt:lpstr>幻灯片 168</vt:lpstr>
      <vt:lpstr>幻灯片 169</vt:lpstr>
      <vt:lpstr>幻灯片 170</vt:lpstr>
      <vt:lpstr>七、注册商标专用权的保护</vt:lpstr>
      <vt:lpstr>幻灯片 172</vt:lpstr>
      <vt:lpstr>幻灯片 173</vt:lpstr>
      <vt:lpstr>幻灯片 174</vt:lpstr>
      <vt:lpstr>幻灯片 175</vt:lpstr>
      <vt:lpstr>幻灯片 176</vt:lpstr>
      <vt:lpstr>幻灯片 177</vt:lpstr>
      <vt:lpstr>幻灯片 178</vt:lpstr>
      <vt:lpstr>幻灯片 179</vt:lpstr>
      <vt:lpstr>幻灯片 180</vt:lpstr>
      <vt:lpstr>幻灯片 181</vt:lpstr>
      <vt:lpstr>幻灯片 182</vt:lpstr>
      <vt:lpstr>幻灯片 183</vt:lpstr>
      <vt:lpstr>幻灯片 184</vt:lpstr>
      <vt:lpstr>幻灯片 185</vt:lpstr>
      <vt:lpstr>幻灯片 186</vt:lpstr>
      <vt:lpstr>幻灯片 187</vt:lpstr>
      <vt:lpstr>八、驰名商标</vt:lpstr>
      <vt:lpstr>幻灯片 189</vt:lpstr>
      <vt:lpstr>幻灯片 190</vt:lpstr>
      <vt:lpstr>幻灯片 191</vt:lpstr>
      <vt:lpstr>幻灯片 192</vt:lpstr>
      <vt:lpstr>幻灯片 193</vt:lpstr>
    </vt:vector>
  </TitlesOfParts>
  <Company>W&amp;H</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Template</dc:title>
  <dc:creator>yang</dc:creator>
  <cp:lastModifiedBy>yang</cp:lastModifiedBy>
  <cp:revision>1244</cp:revision>
  <dcterms:created xsi:type="dcterms:W3CDTF">2004-07-21T02:43:03Z</dcterms:created>
  <dcterms:modified xsi:type="dcterms:W3CDTF">2014-08-31T03:46:51Z</dcterms:modified>
</cp:coreProperties>
</file>