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1"/>
  </p:notesMasterIdLst>
  <p:sldIdLst>
    <p:sldId id="801" r:id="rId2"/>
    <p:sldId id="668" r:id="rId3"/>
    <p:sldId id="669" r:id="rId4"/>
    <p:sldId id="670" r:id="rId5"/>
    <p:sldId id="802" r:id="rId6"/>
    <p:sldId id="671" r:id="rId7"/>
    <p:sldId id="803" r:id="rId8"/>
    <p:sldId id="672" r:id="rId9"/>
    <p:sldId id="673" r:id="rId10"/>
    <p:sldId id="674" r:id="rId11"/>
    <p:sldId id="805" r:id="rId12"/>
    <p:sldId id="806" r:id="rId13"/>
    <p:sldId id="807" r:id="rId14"/>
    <p:sldId id="804" r:id="rId15"/>
    <p:sldId id="676" r:id="rId16"/>
    <p:sldId id="811" r:id="rId17"/>
    <p:sldId id="809" r:id="rId18"/>
    <p:sldId id="810" r:id="rId19"/>
    <p:sldId id="677" r:id="rId20"/>
    <p:sldId id="812" r:id="rId21"/>
    <p:sldId id="680" r:id="rId22"/>
    <p:sldId id="681" r:id="rId23"/>
    <p:sldId id="814" r:id="rId24"/>
    <p:sldId id="682" r:id="rId25"/>
    <p:sldId id="684" r:id="rId26"/>
    <p:sldId id="686" r:id="rId27"/>
    <p:sldId id="815" r:id="rId28"/>
    <p:sldId id="816" r:id="rId29"/>
    <p:sldId id="687" r:id="rId30"/>
    <p:sldId id="817" r:id="rId31"/>
    <p:sldId id="688" r:id="rId32"/>
    <p:sldId id="690" r:id="rId33"/>
    <p:sldId id="691" r:id="rId34"/>
    <p:sldId id="818" r:id="rId35"/>
    <p:sldId id="819" r:id="rId36"/>
    <p:sldId id="820" r:id="rId37"/>
    <p:sldId id="692" r:id="rId38"/>
    <p:sldId id="821" r:id="rId39"/>
    <p:sldId id="693" r:id="rId40"/>
    <p:sldId id="694" r:id="rId41"/>
    <p:sldId id="822" r:id="rId42"/>
    <p:sldId id="695" r:id="rId43"/>
    <p:sldId id="823" r:id="rId44"/>
    <p:sldId id="696" r:id="rId45"/>
    <p:sldId id="824" r:id="rId46"/>
    <p:sldId id="697" r:id="rId47"/>
    <p:sldId id="825" r:id="rId48"/>
    <p:sldId id="698" r:id="rId49"/>
    <p:sldId id="826" r:id="rId50"/>
    <p:sldId id="827" r:id="rId51"/>
    <p:sldId id="699" r:id="rId52"/>
    <p:sldId id="701" r:id="rId53"/>
    <p:sldId id="702" r:id="rId54"/>
    <p:sldId id="704" r:id="rId55"/>
    <p:sldId id="705" r:id="rId56"/>
    <p:sldId id="828" r:id="rId57"/>
    <p:sldId id="707" r:id="rId58"/>
    <p:sldId id="708" r:id="rId59"/>
    <p:sldId id="709" r:id="rId60"/>
  </p:sldIdLst>
  <p:sldSz cx="9145588" cy="6858000"/>
  <p:notesSz cx="6858000" cy="9144000"/>
  <p:defaultTextStyle>
    <a:defPPr>
      <a:defRPr lang="en-US"/>
    </a:defPPr>
    <a:lvl1pPr algn="l" rtl="0" fontAlgn="base">
      <a:spcBef>
        <a:spcPct val="0"/>
      </a:spcBef>
      <a:spcAft>
        <a:spcPct val="0"/>
      </a:spcAft>
      <a:defRPr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kern="1200">
        <a:solidFill>
          <a:schemeClr val="tx1"/>
        </a:solidFill>
        <a:latin typeface="Times New Roman" pitchFamily="18" charset="0"/>
        <a:ea typeface="宋体" pitchFamily="2" charset="-122"/>
        <a:cs typeface="+mn-cs"/>
      </a:defRPr>
    </a:lvl5pPr>
    <a:lvl6pPr marL="2286000" algn="l" defTabSz="914400" rtl="0" eaLnBrk="1" latinLnBrk="0" hangingPunct="1">
      <a:defRPr kern="1200">
        <a:solidFill>
          <a:schemeClr val="tx1"/>
        </a:solidFill>
        <a:latin typeface="Times New Roman" pitchFamily="18" charset="0"/>
        <a:ea typeface="宋体" pitchFamily="2" charset="-122"/>
        <a:cs typeface="+mn-cs"/>
      </a:defRPr>
    </a:lvl6pPr>
    <a:lvl7pPr marL="2743200" algn="l" defTabSz="914400" rtl="0" eaLnBrk="1" latinLnBrk="0" hangingPunct="1">
      <a:defRPr kern="1200">
        <a:solidFill>
          <a:schemeClr val="tx1"/>
        </a:solidFill>
        <a:latin typeface="Times New Roman" pitchFamily="18" charset="0"/>
        <a:ea typeface="宋体" pitchFamily="2" charset="-122"/>
        <a:cs typeface="+mn-cs"/>
      </a:defRPr>
    </a:lvl7pPr>
    <a:lvl8pPr marL="3200400" algn="l" defTabSz="914400" rtl="0" eaLnBrk="1" latinLnBrk="0" hangingPunct="1">
      <a:defRPr kern="1200">
        <a:solidFill>
          <a:schemeClr val="tx1"/>
        </a:solidFill>
        <a:latin typeface="Times New Roman" pitchFamily="18" charset="0"/>
        <a:ea typeface="宋体" pitchFamily="2" charset="-122"/>
        <a:cs typeface="+mn-cs"/>
      </a:defRPr>
    </a:lvl8pPr>
    <a:lvl9pPr marL="3657600" algn="l" defTabSz="914400" rtl="0" eaLnBrk="1" latinLnBrk="0" hangingPunct="1">
      <a:defRPr kern="1200">
        <a:solidFill>
          <a:schemeClr val="tx1"/>
        </a:solidFill>
        <a:latin typeface="Times New Roman"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2AA2"/>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7" autoAdjust="0"/>
    <p:restoredTop sz="94669" autoAdjust="0"/>
  </p:normalViewPr>
  <p:slideViewPr>
    <p:cSldViewPr>
      <p:cViewPr varScale="1">
        <p:scale>
          <a:sx n="66" d="100"/>
          <a:sy n="66" d="100"/>
        </p:scale>
        <p:origin x="-1572" y="-114"/>
      </p:cViewPr>
      <p:guideLst>
        <p:guide orient="horz" pos="2160"/>
        <p:guide pos="2881"/>
      </p:guideLst>
    </p:cSldViewPr>
  </p:slideViewPr>
  <p:outlineViewPr>
    <p:cViewPr>
      <p:scale>
        <a:sx n="33" d="100"/>
        <a:sy n="33" d="100"/>
      </p:scale>
      <p:origin x="0" y="163728"/>
    </p:cViewPr>
  </p:outlineViewPr>
  <p:notesTextViewPr>
    <p:cViewPr>
      <p:scale>
        <a:sx n="100" d="100"/>
        <a:sy n="100" d="100"/>
      </p:scale>
      <p:origin x="0" y="0"/>
    </p:cViewPr>
  </p:notesText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ea typeface="+mn-ea"/>
              </a:defRPr>
            </a:lvl1pPr>
          </a:lstStyle>
          <a:p>
            <a:pPr>
              <a:defRPr/>
            </a:pPr>
            <a:endParaRPr lang="en-US" altLang="zh-CN"/>
          </a:p>
        </p:txBody>
      </p:sp>
      <p:sp>
        <p:nvSpPr>
          <p:cNvPr id="675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ea typeface="+mn-ea"/>
              </a:defRPr>
            </a:lvl1pPr>
          </a:lstStyle>
          <a:p>
            <a:pPr>
              <a:defRPr/>
            </a:pPr>
            <a:endParaRPr lang="en-US" altLang="zh-CN"/>
          </a:p>
        </p:txBody>
      </p:sp>
      <p:sp>
        <p:nvSpPr>
          <p:cNvPr id="189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75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675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ea typeface="+mn-ea"/>
              </a:defRPr>
            </a:lvl1pPr>
          </a:lstStyle>
          <a:p>
            <a:pPr>
              <a:defRPr/>
            </a:pPr>
            <a:endParaRPr lang="en-US" altLang="zh-CN"/>
          </a:p>
        </p:txBody>
      </p:sp>
      <p:sp>
        <p:nvSpPr>
          <p:cNvPr id="675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144E4FB-1A2C-47C1-A176-E8E0499DE58B}" type="slidenum">
              <a:rPr lang="en-US" altLang="zh-CN"/>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幻灯片图像占位符 1"/>
          <p:cNvSpPr>
            <a:spLocks noGrp="1" noRot="1" noChangeAspect="1" noTextEdit="1"/>
          </p:cNvSpPr>
          <p:nvPr>
            <p:ph type="sldImg"/>
          </p:nvPr>
        </p:nvSpPr>
        <p:spPr>
          <a:ln/>
        </p:spPr>
      </p:sp>
      <p:sp>
        <p:nvSpPr>
          <p:cNvPr id="288771" name="备注占位符 2"/>
          <p:cNvSpPr>
            <a:spLocks noGrp="1"/>
          </p:cNvSpPr>
          <p:nvPr>
            <p:ph type="body" idx="1"/>
          </p:nvPr>
        </p:nvSpPr>
        <p:spPr>
          <a:noFill/>
          <a:ln/>
        </p:spPr>
        <p:txBody>
          <a:bodyPr/>
          <a:lstStyle/>
          <a:p>
            <a:pPr eaLnBrk="1" hangingPunct="1"/>
            <a:endParaRPr lang="zh-CN" altLang="en-US" smtClean="0"/>
          </a:p>
        </p:txBody>
      </p:sp>
      <p:sp>
        <p:nvSpPr>
          <p:cNvPr id="104452" name="灯片编号占位符 3"/>
          <p:cNvSpPr>
            <a:spLocks noGrp="1"/>
          </p:cNvSpPr>
          <p:nvPr>
            <p:ph type="sldNum" sz="quarter" idx="5"/>
          </p:nvPr>
        </p:nvSpPr>
        <p:spPr/>
        <p:txBody>
          <a:bodyPr/>
          <a:lstStyle/>
          <a:p>
            <a:fld id="{5516D7AA-998D-412F-9178-B98D4A8DB148}" type="slidenum">
              <a:rPr lang="en-US" altLang="zh-CN"/>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幻灯片图像占位符 1"/>
          <p:cNvSpPr>
            <a:spLocks noGrp="1" noRot="1" noChangeAspect="1" noTextEdit="1"/>
          </p:cNvSpPr>
          <p:nvPr>
            <p:ph type="sldImg"/>
          </p:nvPr>
        </p:nvSpPr>
        <p:spPr>
          <a:ln/>
        </p:spPr>
      </p:sp>
      <p:sp>
        <p:nvSpPr>
          <p:cNvPr id="289795" name="备注占位符 2"/>
          <p:cNvSpPr>
            <a:spLocks noGrp="1"/>
          </p:cNvSpPr>
          <p:nvPr>
            <p:ph type="body" idx="1"/>
          </p:nvPr>
        </p:nvSpPr>
        <p:spPr>
          <a:noFill/>
          <a:ln/>
        </p:spPr>
        <p:txBody>
          <a:bodyPr/>
          <a:lstStyle/>
          <a:p>
            <a:pPr eaLnBrk="1" hangingPunct="1"/>
            <a:endParaRPr lang="zh-CN" altLang="en-US" smtClean="0"/>
          </a:p>
        </p:txBody>
      </p:sp>
      <p:sp>
        <p:nvSpPr>
          <p:cNvPr id="134148" name="灯片编号占位符 3"/>
          <p:cNvSpPr>
            <a:spLocks noGrp="1"/>
          </p:cNvSpPr>
          <p:nvPr>
            <p:ph type="sldNum" sz="quarter" idx="5"/>
          </p:nvPr>
        </p:nvSpPr>
        <p:spPr/>
        <p:txBody>
          <a:bodyPr/>
          <a:lstStyle/>
          <a:p>
            <a:fld id="{8D100EF4-90DE-4647-97B7-B40F243F3489}" type="slidenum">
              <a:rPr lang="en-US" altLang="zh-CN"/>
              <a:pPr/>
              <a:t>3</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幻灯片图像占位符 1"/>
          <p:cNvSpPr>
            <a:spLocks noGrp="1" noRot="1" noChangeAspect="1" noTextEdit="1"/>
          </p:cNvSpPr>
          <p:nvPr>
            <p:ph type="sldImg"/>
          </p:nvPr>
        </p:nvSpPr>
        <p:spPr>
          <a:ln/>
        </p:spPr>
      </p:sp>
      <p:sp>
        <p:nvSpPr>
          <p:cNvPr id="290819" name="备注占位符 2"/>
          <p:cNvSpPr>
            <a:spLocks noGrp="1"/>
          </p:cNvSpPr>
          <p:nvPr>
            <p:ph type="body" idx="1"/>
          </p:nvPr>
        </p:nvSpPr>
        <p:spPr>
          <a:noFill/>
          <a:ln/>
        </p:spPr>
        <p:txBody>
          <a:bodyPr/>
          <a:lstStyle/>
          <a:p>
            <a:pPr eaLnBrk="1" hangingPunct="1"/>
            <a:endParaRPr lang="zh-CN" altLang="en-US" smtClean="0"/>
          </a:p>
        </p:txBody>
      </p:sp>
      <p:sp>
        <p:nvSpPr>
          <p:cNvPr id="135172" name="灯片编号占位符 3"/>
          <p:cNvSpPr>
            <a:spLocks noGrp="1"/>
          </p:cNvSpPr>
          <p:nvPr>
            <p:ph type="sldNum" sz="quarter" idx="5"/>
          </p:nvPr>
        </p:nvSpPr>
        <p:spPr/>
        <p:txBody>
          <a:bodyPr/>
          <a:lstStyle/>
          <a:p>
            <a:fld id="{0252B2D1-81F0-4B87-B4AD-29C65F9B5EC2}" type="slidenum">
              <a:rPr lang="en-US" altLang="zh-CN"/>
              <a:pPr/>
              <a:t>4</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幻灯片图像占位符 1"/>
          <p:cNvSpPr>
            <a:spLocks noGrp="1" noRot="1" noChangeAspect="1" noTextEdit="1"/>
          </p:cNvSpPr>
          <p:nvPr>
            <p:ph type="sldImg"/>
          </p:nvPr>
        </p:nvSpPr>
        <p:spPr>
          <a:ln/>
        </p:spPr>
      </p:sp>
      <p:sp>
        <p:nvSpPr>
          <p:cNvPr id="291843" name="备注占位符 2"/>
          <p:cNvSpPr>
            <a:spLocks noGrp="1"/>
          </p:cNvSpPr>
          <p:nvPr>
            <p:ph type="body" idx="1"/>
          </p:nvPr>
        </p:nvSpPr>
        <p:spPr>
          <a:noFill/>
          <a:ln/>
        </p:spPr>
        <p:txBody>
          <a:bodyPr/>
          <a:lstStyle/>
          <a:p>
            <a:pPr eaLnBrk="1" hangingPunct="1"/>
            <a:endParaRPr lang="zh-CN" altLang="en-US" smtClean="0"/>
          </a:p>
        </p:txBody>
      </p:sp>
      <p:sp>
        <p:nvSpPr>
          <p:cNvPr id="136196" name="灯片编号占位符 3"/>
          <p:cNvSpPr>
            <a:spLocks noGrp="1"/>
          </p:cNvSpPr>
          <p:nvPr>
            <p:ph type="sldNum" sz="quarter" idx="5"/>
          </p:nvPr>
        </p:nvSpPr>
        <p:spPr/>
        <p:txBody>
          <a:bodyPr/>
          <a:lstStyle/>
          <a:p>
            <a:fld id="{7C24EF50-A035-4D66-8A20-2D0691B7BA73}" type="slidenum">
              <a:rPr lang="en-US" altLang="zh-CN"/>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幻灯片图像占位符 1"/>
          <p:cNvSpPr>
            <a:spLocks noGrp="1" noRot="1" noChangeAspect="1" noTextEdit="1"/>
          </p:cNvSpPr>
          <p:nvPr>
            <p:ph type="sldImg"/>
          </p:nvPr>
        </p:nvSpPr>
        <p:spPr>
          <a:ln/>
        </p:spPr>
      </p:sp>
      <p:sp>
        <p:nvSpPr>
          <p:cNvPr id="292867" name="备注占位符 2"/>
          <p:cNvSpPr>
            <a:spLocks noGrp="1"/>
          </p:cNvSpPr>
          <p:nvPr>
            <p:ph type="body" idx="1"/>
          </p:nvPr>
        </p:nvSpPr>
        <p:spPr>
          <a:noFill/>
          <a:ln/>
        </p:spPr>
        <p:txBody>
          <a:bodyPr/>
          <a:lstStyle/>
          <a:p>
            <a:pPr eaLnBrk="1" hangingPunct="1"/>
            <a:endParaRPr lang="zh-CN" altLang="en-US" smtClean="0"/>
          </a:p>
        </p:txBody>
      </p:sp>
      <p:sp>
        <p:nvSpPr>
          <p:cNvPr id="137220" name="灯片编号占位符 3"/>
          <p:cNvSpPr>
            <a:spLocks noGrp="1"/>
          </p:cNvSpPr>
          <p:nvPr>
            <p:ph type="sldNum" sz="quarter" idx="5"/>
          </p:nvPr>
        </p:nvSpPr>
        <p:spPr/>
        <p:txBody>
          <a:bodyPr/>
          <a:lstStyle/>
          <a:p>
            <a:fld id="{7B60457E-0602-47B2-978A-D6F1AB52D183}" type="slidenum">
              <a:rPr lang="en-US" altLang="zh-CN"/>
              <a:pPr/>
              <a:t>8</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幻灯片图像占位符 1"/>
          <p:cNvSpPr>
            <a:spLocks noGrp="1" noRot="1" noChangeAspect="1" noTextEdit="1"/>
          </p:cNvSpPr>
          <p:nvPr>
            <p:ph type="sldImg"/>
          </p:nvPr>
        </p:nvSpPr>
        <p:spPr>
          <a:ln/>
        </p:spPr>
      </p:sp>
      <p:sp>
        <p:nvSpPr>
          <p:cNvPr id="293891" name="备注占位符 2"/>
          <p:cNvSpPr>
            <a:spLocks noGrp="1"/>
          </p:cNvSpPr>
          <p:nvPr>
            <p:ph type="body" idx="1"/>
          </p:nvPr>
        </p:nvSpPr>
        <p:spPr>
          <a:noFill/>
          <a:ln/>
        </p:spPr>
        <p:txBody>
          <a:bodyPr/>
          <a:lstStyle/>
          <a:p>
            <a:pPr eaLnBrk="1" hangingPunct="1"/>
            <a:endParaRPr lang="zh-CN" altLang="en-US" smtClean="0"/>
          </a:p>
        </p:txBody>
      </p:sp>
      <p:sp>
        <p:nvSpPr>
          <p:cNvPr id="138244" name="灯片编号占位符 3"/>
          <p:cNvSpPr>
            <a:spLocks noGrp="1"/>
          </p:cNvSpPr>
          <p:nvPr>
            <p:ph type="sldNum" sz="quarter" idx="5"/>
          </p:nvPr>
        </p:nvSpPr>
        <p:spPr/>
        <p:txBody>
          <a:bodyPr/>
          <a:lstStyle/>
          <a:p>
            <a:fld id="{4BDFB61A-4636-4724-8871-99B8CE7F2477}" type="slidenum">
              <a:rPr lang="en-US" altLang="zh-CN"/>
              <a:pPr/>
              <a:t>9</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幻灯片图像占位符 1"/>
          <p:cNvSpPr>
            <a:spLocks noGrp="1" noRot="1" noChangeAspect="1" noTextEdit="1"/>
          </p:cNvSpPr>
          <p:nvPr>
            <p:ph type="sldImg"/>
          </p:nvPr>
        </p:nvSpPr>
        <p:spPr>
          <a:ln/>
        </p:spPr>
      </p:sp>
      <p:sp>
        <p:nvSpPr>
          <p:cNvPr id="294915" name="备注占位符 2"/>
          <p:cNvSpPr>
            <a:spLocks noGrp="1"/>
          </p:cNvSpPr>
          <p:nvPr>
            <p:ph type="body" idx="1"/>
          </p:nvPr>
        </p:nvSpPr>
        <p:spPr>
          <a:noFill/>
          <a:ln/>
        </p:spPr>
        <p:txBody>
          <a:bodyPr/>
          <a:lstStyle/>
          <a:p>
            <a:pPr eaLnBrk="1" hangingPunct="1"/>
            <a:endParaRPr lang="zh-CN" altLang="en-US" smtClean="0"/>
          </a:p>
        </p:txBody>
      </p:sp>
      <p:sp>
        <p:nvSpPr>
          <p:cNvPr id="139268" name="灯片编号占位符 3"/>
          <p:cNvSpPr>
            <a:spLocks noGrp="1"/>
          </p:cNvSpPr>
          <p:nvPr>
            <p:ph type="sldNum" sz="quarter" idx="5"/>
          </p:nvPr>
        </p:nvSpPr>
        <p:spPr/>
        <p:txBody>
          <a:bodyPr/>
          <a:lstStyle/>
          <a:p>
            <a:fld id="{16656C38-8A44-420C-BB0E-60B41FD13D57}" type="slidenum">
              <a:rPr lang="en-US" altLang="zh-CN"/>
              <a:pPr/>
              <a:t>10</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幻灯片图像占位符 1"/>
          <p:cNvSpPr>
            <a:spLocks noGrp="1" noRot="1" noChangeAspect="1" noTextEdit="1"/>
          </p:cNvSpPr>
          <p:nvPr>
            <p:ph type="sldImg"/>
          </p:nvPr>
        </p:nvSpPr>
        <p:spPr>
          <a:ln/>
        </p:spPr>
      </p:sp>
      <p:sp>
        <p:nvSpPr>
          <p:cNvPr id="295939" name="备注占位符 2"/>
          <p:cNvSpPr>
            <a:spLocks noGrp="1"/>
          </p:cNvSpPr>
          <p:nvPr>
            <p:ph type="body" idx="1"/>
          </p:nvPr>
        </p:nvSpPr>
        <p:spPr>
          <a:noFill/>
          <a:ln/>
        </p:spPr>
        <p:txBody>
          <a:bodyPr/>
          <a:lstStyle/>
          <a:p>
            <a:pPr eaLnBrk="1" hangingPunct="1"/>
            <a:endParaRPr lang="zh-CN" altLang="en-US" smtClean="0"/>
          </a:p>
        </p:txBody>
      </p:sp>
      <p:sp>
        <p:nvSpPr>
          <p:cNvPr id="140292" name="灯片编号占位符 3"/>
          <p:cNvSpPr>
            <a:spLocks noGrp="1"/>
          </p:cNvSpPr>
          <p:nvPr>
            <p:ph type="sldNum" sz="quarter" idx="5"/>
          </p:nvPr>
        </p:nvSpPr>
        <p:spPr/>
        <p:txBody>
          <a:bodyPr/>
          <a:lstStyle/>
          <a:p>
            <a:fld id="{EB5C9798-DF83-46FC-94EC-218744C0C45A}" type="slidenum">
              <a:rPr lang="en-US" altLang="zh-CN"/>
              <a:pPr/>
              <a:t>14</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幻灯片图像占位符 1"/>
          <p:cNvSpPr>
            <a:spLocks noGrp="1" noRot="1" noChangeAspect="1" noTextEdit="1"/>
          </p:cNvSpPr>
          <p:nvPr>
            <p:ph type="sldImg"/>
          </p:nvPr>
        </p:nvSpPr>
        <p:spPr>
          <a:ln/>
        </p:spPr>
      </p:sp>
      <p:sp>
        <p:nvSpPr>
          <p:cNvPr id="296963" name="备注占位符 2"/>
          <p:cNvSpPr>
            <a:spLocks noGrp="1"/>
          </p:cNvSpPr>
          <p:nvPr>
            <p:ph type="body" idx="1"/>
          </p:nvPr>
        </p:nvSpPr>
        <p:spPr>
          <a:noFill/>
          <a:ln/>
        </p:spPr>
        <p:txBody>
          <a:bodyPr/>
          <a:lstStyle/>
          <a:p>
            <a:pPr eaLnBrk="1" hangingPunct="1"/>
            <a:endParaRPr lang="zh-CN" altLang="en-US" smtClean="0"/>
          </a:p>
        </p:txBody>
      </p:sp>
      <p:sp>
        <p:nvSpPr>
          <p:cNvPr id="141316" name="灯片编号占位符 3"/>
          <p:cNvSpPr>
            <a:spLocks noGrp="1"/>
          </p:cNvSpPr>
          <p:nvPr>
            <p:ph type="sldNum" sz="quarter" idx="5"/>
          </p:nvPr>
        </p:nvSpPr>
        <p:spPr/>
        <p:txBody>
          <a:bodyPr/>
          <a:lstStyle/>
          <a:p>
            <a:fld id="{316A193B-0E61-4818-A6C7-A0BC3C1DBB18}" type="slidenum">
              <a:rPr lang="en-US" altLang="zh-CN"/>
              <a:pPr/>
              <a:t>15</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幻灯片图像占位符 1"/>
          <p:cNvSpPr>
            <a:spLocks noGrp="1" noRot="1" noChangeAspect="1" noTextEdit="1"/>
          </p:cNvSpPr>
          <p:nvPr>
            <p:ph type="sldImg"/>
          </p:nvPr>
        </p:nvSpPr>
        <p:spPr>
          <a:ln/>
        </p:spPr>
      </p:sp>
      <p:sp>
        <p:nvSpPr>
          <p:cNvPr id="297987" name="备注占位符 2"/>
          <p:cNvSpPr>
            <a:spLocks noGrp="1"/>
          </p:cNvSpPr>
          <p:nvPr>
            <p:ph type="body" idx="1"/>
          </p:nvPr>
        </p:nvSpPr>
        <p:spPr>
          <a:noFill/>
          <a:ln/>
        </p:spPr>
        <p:txBody>
          <a:bodyPr/>
          <a:lstStyle/>
          <a:p>
            <a:pPr eaLnBrk="1" hangingPunct="1"/>
            <a:endParaRPr lang="zh-CN" altLang="en-US" smtClean="0"/>
          </a:p>
        </p:txBody>
      </p:sp>
      <p:sp>
        <p:nvSpPr>
          <p:cNvPr id="141316" name="灯片编号占位符 3"/>
          <p:cNvSpPr>
            <a:spLocks noGrp="1"/>
          </p:cNvSpPr>
          <p:nvPr>
            <p:ph type="sldNum" sz="quarter" idx="5"/>
          </p:nvPr>
        </p:nvSpPr>
        <p:spPr/>
        <p:txBody>
          <a:bodyPr/>
          <a:lstStyle/>
          <a:p>
            <a:fld id="{B89733EE-4C3B-41D0-A4EF-961E2E350DCC}" type="slidenum">
              <a:rPr lang="en-US" altLang="zh-CN"/>
              <a:pPr/>
              <a:t>16</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幻灯片图像占位符 1"/>
          <p:cNvSpPr>
            <a:spLocks noGrp="1" noRot="1" noChangeAspect="1" noTextEdit="1"/>
          </p:cNvSpPr>
          <p:nvPr>
            <p:ph type="sldImg"/>
          </p:nvPr>
        </p:nvSpPr>
        <p:spPr>
          <a:ln/>
        </p:spPr>
      </p:sp>
      <p:sp>
        <p:nvSpPr>
          <p:cNvPr id="299011" name="备注占位符 2"/>
          <p:cNvSpPr>
            <a:spLocks noGrp="1"/>
          </p:cNvSpPr>
          <p:nvPr>
            <p:ph type="body" idx="1"/>
          </p:nvPr>
        </p:nvSpPr>
        <p:spPr>
          <a:noFill/>
          <a:ln/>
        </p:spPr>
        <p:txBody>
          <a:bodyPr/>
          <a:lstStyle/>
          <a:p>
            <a:pPr eaLnBrk="1" hangingPunct="1"/>
            <a:endParaRPr lang="zh-CN" altLang="en-US" smtClean="0"/>
          </a:p>
        </p:txBody>
      </p:sp>
      <p:sp>
        <p:nvSpPr>
          <p:cNvPr id="141316" name="灯片编号占位符 3"/>
          <p:cNvSpPr>
            <a:spLocks noGrp="1"/>
          </p:cNvSpPr>
          <p:nvPr>
            <p:ph type="sldNum" sz="quarter" idx="5"/>
          </p:nvPr>
        </p:nvSpPr>
        <p:spPr/>
        <p:txBody>
          <a:bodyPr/>
          <a:lstStyle/>
          <a:p>
            <a:fld id="{E377748A-D778-4651-B218-ED515C5AD2DF}" type="slidenum">
              <a:rPr lang="en-US" altLang="zh-CN"/>
              <a:pPr/>
              <a:t>17</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幻灯片图像占位符 1"/>
          <p:cNvSpPr>
            <a:spLocks noGrp="1" noRot="1" noChangeAspect="1" noTextEdit="1"/>
          </p:cNvSpPr>
          <p:nvPr>
            <p:ph type="sldImg"/>
          </p:nvPr>
        </p:nvSpPr>
        <p:spPr>
          <a:ln/>
        </p:spPr>
      </p:sp>
      <p:sp>
        <p:nvSpPr>
          <p:cNvPr id="300035" name="备注占位符 2"/>
          <p:cNvSpPr>
            <a:spLocks noGrp="1"/>
          </p:cNvSpPr>
          <p:nvPr>
            <p:ph type="body" idx="1"/>
          </p:nvPr>
        </p:nvSpPr>
        <p:spPr>
          <a:noFill/>
          <a:ln/>
        </p:spPr>
        <p:txBody>
          <a:bodyPr/>
          <a:lstStyle/>
          <a:p>
            <a:pPr eaLnBrk="1" hangingPunct="1"/>
            <a:endParaRPr lang="zh-CN" altLang="en-US" smtClean="0"/>
          </a:p>
        </p:txBody>
      </p:sp>
      <p:sp>
        <p:nvSpPr>
          <p:cNvPr id="141316" name="灯片编号占位符 3"/>
          <p:cNvSpPr>
            <a:spLocks noGrp="1"/>
          </p:cNvSpPr>
          <p:nvPr>
            <p:ph type="sldNum" sz="quarter" idx="5"/>
          </p:nvPr>
        </p:nvSpPr>
        <p:spPr/>
        <p:txBody>
          <a:bodyPr/>
          <a:lstStyle/>
          <a:p>
            <a:fld id="{6816426B-9E39-4B91-8540-E45ADA6A5818}" type="slidenum">
              <a:rPr lang="en-US" altLang="zh-CN"/>
              <a:pPr/>
              <a:t>18</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幻灯片图像占位符 1"/>
          <p:cNvSpPr>
            <a:spLocks noGrp="1" noRot="1" noChangeAspect="1" noTextEdit="1"/>
          </p:cNvSpPr>
          <p:nvPr>
            <p:ph type="sldImg"/>
          </p:nvPr>
        </p:nvSpPr>
        <p:spPr>
          <a:ln/>
        </p:spPr>
      </p:sp>
      <p:sp>
        <p:nvSpPr>
          <p:cNvPr id="301059" name="备注占位符 2"/>
          <p:cNvSpPr>
            <a:spLocks noGrp="1"/>
          </p:cNvSpPr>
          <p:nvPr>
            <p:ph type="body" idx="1"/>
          </p:nvPr>
        </p:nvSpPr>
        <p:spPr>
          <a:noFill/>
          <a:ln/>
        </p:spPr>
        <p:txBody>
          <a:bodyPr/>
          <a:lstStyle/>
          <a:p>
            <a:pPr eaLnBrk="1" hangingPunct="1"/>
            <a:endParaRPr lang="zh-CN" altLang="en-US" smtClean="0"/>
          </a:p>
        </p:txBody>
      </p:sp>
      <p:sp>
        <p:nvSpPr>
          <p:cNvPr id="142340" name="灯片编号占位符 3"/>
          <p:cNvSpPr>
            <a:spLocks noGrp="1"/>
          </p:cNvSpPr>
          <p:nvPr>
            <p:ph type="sldNum" sz="quarter" idx="5"/>
          </p:nvPr>
        </p:nvSpPr>
        <p:spPr/>
        <p:txBody>
          <a:bodyPr/>
          <a:lstStyle/>
          <a:p>
            <a:fld id="{3598C5A0-B981-4937-A10D-7332544AE993}" type="slidenum">
              <a:rPr lang="en-US" altLang="zh-CN"/>
              <a:pPr/>
              <a:t>19</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幻灯片图像占位符 1"/>
          <p:cNvSpPr>
            <a:spLocks noGrp="1" noRot="1" noChangeAspect="1" noTextEdit="1"/>
          </p:cNvSpPr>
          <p:nvPr>
            <p:ph type="sldImg"/>
          </p:nvPr>
        </p:nvSpPr>
        <p:spPr>
          <a:ln/>
        </p:spPr>
      </p:sp>
      <p:sp>
        <p:nvSpPr>
          <p:cNvPr id="302083" name="备注占位符 2"/>
          <p:cNvSpPr>
            <a:spLocks noGrp="1"/>
          </p:cNvSpPr>
          <p:nvPr>
            <p:ph type="body" idx="1"/>
          </p:nvPr>
        </p:nvSpPr>
        <p:spPr>
          <a:noFill/>
          <a:ln/>
        </p:spPr>
        <p:txBody>
          <a:bodyPr/>
          <a:lstStyle/>
          <a:p>
            <a:pPr eaLnBrk="1" hangingPunct="1"/>
            <a:endParaRPr lang="zh-CN" altLang="en-US" smtClean="0"/>
          </a:p>
        </p:txBody>
      </p:sp>
      <p:sp>
        <p:nvSpPr>
          <p:cNvPr id="104452" name="灯片编号占位符 3"/>
          <p:cNvSpPr>
            <a:spLocks noGrp="1"/>
          </p:cNvSpPr>
          <p:nvPr>
            <p:ph type="sldNum" sz="quarter" idx="5"/>
          </p:nvPr>
        </p:nvSpPr>
        <p:spPr/>
        <p:txBody>
          <a:bodyPr/>
          <a:lstStyle/>
          <a:p>
            <a:fld id="{DB646095-0A32-4384-80B4-FF454A0DA730}" type="slidenum">
              <a:rPr lang="en-US" altLang="zh-CN"/>
              <a:pPr/>
              <a:t>20</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幻灯片图像占位符 1"/>
          <p:cNvSpPr>
            <a:spLocks noGrp="1" noRot="1" noChangeAspect="1" noTextEdit="1"/>
          </p:cNvSpPr>
          <p:nvPr>
            <p:ph type="sldImg"/>
          </p:nvPr>
        </p:nvSpPr>
        <p:spPr>
          <a:ln/>
        </p:spPr>
      </p:sp>
      <p:sp>
        <p:nvSpPr>
          <p:cNvPr id="303107" name="备注占位符 2"/>
          <p:cNvSpPr>
            <a:spLocks noGrp="1"/>
          </p:cNvSpPr>
          <p:nvPr>
            <p:ph type="body" idx="1"/>
          </p:nvPr>
        </p:nvSpPr>
        <p:spPr>
          <a:noFill/>
          <a:ln/>
        </p:spPr>
        <p:txBody>
          <a:bodyPr/>
          <a:lstStyle/>
          <a:p>
            <a:pPr eaLnBrk="1" hangingPunct="1"/>
            <a:endParaRPr lang="zh-CN" altLang="en-US" smtClean="0"/>
          </a:p>
        </p:txBody>
      </p:sp>
      <p:sp>
        <p:nvSpPr>
          <p:cNvPr id="144388" name="灯片编号占位符 3"/>
          <p:cNvSpPr>
            <a:spLocks noGrp="1"/>
          </p:cNvSpPr>
          <p:nvPr>
            <p:ph type="sldNum" sz="quarter" idx="5"/>
          </p:nvPr>
        </p:nvSpPr>
        <p:spPr/>
        <p:txBody>
          <a:bodyPr/>
          <a:lstStyle/>
          <a:p>
            <a:fld id="{C0749583-D931-484B-AE21-1156EE4E9D9A}" type="slidenum">
              <a:rPr lang="en-US" altLang="zh-CN"/>
              <a:pPr/>
              <a:t>22</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幻灯片图像占位符 1"/>
          <p:cNvSpPr>
            <a:spLocks noGrp="1" noRot="1" noChangeAspect="1" noTextEdit="1"/>
          </p:cNvSpPr>
          <p:nvPr>
            <p:ph type="sldImg"/>
          </p:nvPr>
        </p:nvSpPr>
        <p:spPr>
          <a:ln/>
        </p:spPr>
      </p:sp>
      <p:sp>
        <p:nvSpPr>
          <p:cNvPr id="304131" name="备注占位符 2"/>
          <p:cNvSpPr>
            <a:spLocks noGrp="1"/>
          </p:cNvSpPr>
          <p:nvPr>
            <p:ph type="body" idx="1"/>
          </p:nvPr>
        </p:nvSpPr>
        <p:spPr>
          <a:noFill/>
          <a:ln/>
        </p:spPr>
        <p:txBody>
          <a:bodyPr/>
          <a:lstStyle/>
          <a:p>
            <a:pPr eaLnBrk="1" hangingPunct="1"/>
            <a:endParaRPr lang="zh-CN" altLang="en-US" smtClean="0"/>
          </a:p>
        </p:txBody>
      </p:sp>
      <p:sp>
        <p:nvSpPr>
          <p:cNvPr id="146436" name="灯片编号占位符 3"/>
          <p:cNvSpPr>
            <a:spLocks noGrp="1"/>
          </p:cNvSpPr>
          <p:nvPr>
            <p:ph type="sldNum" sz="quarter" idx="5"/>
          </p:nvPr>
        </p:nvSpPr>
        <p:spPr/>
        <p:txBody>
          <a:bodyPr/>
          <a:lstStyle/>
          <a:p>
            <a:fld id="{FB5CE8E1-A509-49BC-B85D-2A6BD3AE28D1}" type="slidenum">
              <a:rPr lang="en-US" altLang="zh-CN"/>
              <a:pPr/>
              <a:t>23</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幻灯片图像占位符 1"/>
          <p:cNvSpPr>
            <a:spLocks noGrp="1" noRot="1" noChangeAspect="1" noTextEdit="1"/>
          </p:cNvSpPr>
          <p:nvPr>
            <p:ph type="sldImg"/>
          </p:nvPr>
        </p:nvSpPr>
        <p:spPr>
          <a:ln/>
        </p:spPr>
      </p:sp>
      <p:sp>
        <p:nvSpPr>
          <p:cNvPr id="305155" name="备注占位符 2"/>
          <p:cNvSpPr>
            <a:spLocks noGrp="1"/>
          </p:cNvSpPr>
          <p:nvPr>
            <p:ph type="body" idx="1"/>
          </p:nvPr>
        </p:nvSpPr>
        <p:spPr>
          <a:noFill/>
          <a:ln/>
        </p:spPr>
        <p:txBody>
          <a:bodyPr/>
          <a:lstStyle/>
          <a:p>
            <a:pPr eaLnBrk="1" hangingPunct="1"/>
            <a:endParaRPr lang="zh-CN" altLang="en-US" smtClean="0"/>
          </a:p>
        </p:txBody>
      </p:sp>
      <p:sp>
        <p:nvSpPr>
          <p:cNvPr id="145412" name="灯片编号占位符 3"/>
          <p:cNvSpPr>
            <a:spLocks noGrp="1"/>
          </p:cNvSpPr>
          <p:nvPr>
            <p:ph type="sldNum" sz="quarter" idx="5"/>
          </p:nvPr>
        </p:nvSpPr>
        <p:spPr/>
        <p:txBody>
          <a:bodyPr/>
          <a:lstStyle/>
          <a:p>
            <a:fld id="{077AB9B0-5B88-418A-AFFA-D231DD05260F}" type="slidenum">
              <a:rPr lang="en-US" altLang="zh-CN"/>
              <a:pPr/>
              <a:t>24</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幻灯片图像占位符 1"/>
          <p:cNvSpPr>
            <a:spLocks noGrp="1" noRot="1" noChangeAspect="1" noTextEdit="1"/>
          </p:cNvSpPr>
          <p:nvPr>
            <p:ph type="sldImg"/>
          </p:nvPr>
        </p:nvSpPr>
        <p:spPr>
          <a:ln/>
        </p:spPr>
      </p:sp>
      <p:sp>
        <p:nvSpPr>
          <p:cNvPr id="306179" name="备注占位符 2"/>
          <p:cNvSpPr>
            <a:spLocks noGrp="1"/>
          </p:cNvSpPr>
          <p:nvPr>
            <p:ph type="body" idx="1"/>
          </p:nvPr>
        </p:nvSpPr>
        <p:spPr>
          <a:noFill/>
          <a:ln/>
        </p:spPr>
        <p:txBody>
          <a:bodyPr/>
          <a:lstStyle/>
          <a:p>
            <a:pPr eaLnBrk="1" hangingPunct="1"/>
            <a:endParaRPr lang="zh-CN" altLang="en-US" smtClean="0"/>
          </a:p>
        </p:txBody>
      </p:sp>
      <p:sp>
        <p:nvSpPr>
          <p:cNvPr id="147460" name="灯片编号占位符 3"/>
          <p:cNvSpPr>
            <a:spLocks noGrp="1"/>
          </p:cNvSpPr>
          <p:nvPr>
            <p:ph type="sldNum" sz="quarter" idx="5"/>
          </p:nvPr>
        </p:nvSpPr>
        <p:spPr/>
        <p:txBody>
          <a:bodyPr/>
          <a:lstStyle/>
          <a:p>
            <a:fld id="{C53BEBE0-07FA-4107-A5D1-E118E845116E}" type="slidenum">
              <a:rPr lang="en-US" altLang="zh-CN"/>
              <a:pPr/>
              <a:t>25</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幻灯片图像占位符 1"/>
          <p:cNvSpPr>
            <a:spLocks noGrp="1" noRot="1" noChangeAspect="1" noTextEdit="1"/>
          </p:cNvSpPr>
          <p:nvPr>
            <p:ph type="sldImg"/>
          </p:nvPr>
        </p:nvSpPr>
        <p:spPr>
          <a:ln/>
        </p:spPr>
      </p:sp>
      <p:sp>
        <p:nvSpPr>
          <p:cNvPr id="307203" name="备注占位符 2"/>
          <p:cNvSpPr>
            <a:spLocks noGrp="1"/>
          </p:cNvSpPr>
          <p:nvPr>
            <p:ph type="body" idx="1"/>
          </p:nvPr>
        </p:nvSpPr>
        <p:spPr>
          <a:noFill/>
          <a:ln/>
        </p:spPr>
        <p:txBody>
          <a:bodyPr/>
          <a:lstStyle/>
          <a:p>
            <a:pPr eaLnBrk="1" hangingPunct="1"/>
            <a:endParaRPr lang="zh-CN" altLang="en-US" smtClean="0"/>
          </a:p>
        </p:txBody>
      </p:sp>
      <p:sp>
        <p:nvSpPr>
          <p:cNvPr id="148484" name="灯片编号占位符 3"/>
          <p:cNvSpPr>
            <a:spLocks noGrp="1"/>
          </p:cNvSpPr>
          <p:nvPr>
            <p:ph type="sldNum" sz="quarter" idx="5"/>
          </p:nvPr>
        </p:nvSpPr>
        <p:spPr/>
        <p:txBody>
          <a:bodyPr/>
          <a:lstStyle/>
          <a:p>
            <a:fld id="{88043553-5A60-40D4-8DF3-C4FD5401B051}" type="slidenum">
              <a:rPr lang="en-US" altLang="zh-CN"/>
              <a:pPr/>
              <a:t>26</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幻灯片图像占位符 1"/>
          <p:cNvSpPr>
            <a:spLocks noGrp="1" noRot="1" noChangeAspect="1" noTextEdit="1"/>
          </p:cNvSpPr>
          <p:nvPr>
            <p:ph type="sldImg"/>
          </p:nvPr>
        </p:nvSpPr>
        <p:spPr>
          <a:ln/>
        </p:spPr>
      </p:sp>
      <p:sp>
        <p:nvSpPr>
          <p:cNvPr id="308227" name="备注占位符 2"/>
          <p:cNvSpPr>
            <a:spLocks noGrp="1"/>
          </p:cNvSpPr>
          <p:nvPr>
            <p:ph type="body" idx="1"/>
          </p:nvPr>
        </p:nvSpPr>
        <p:spPr>
          <a:noFill/>
          <a:ln/>
        </p:spPr>
        <p:txBody>
          <a:bodyPr/>
          <a:lstStyle/>
          <a:p>
            <a:pPr eaLnBrk="1" hangingPunct="1"/>
            <a:endParaRPr lang="zh-CN" altLang="en-US" smtClean="0"/>
          </a:p>
        </p:txBody>
      </p:sp>
      <p:sp>
        <p:nvSpPr>
          <p:cNvPr id="149508" name="灯片编号占位符 3"/>
          <p:cNvSpPr>
            <a:spLocks noGrp="1"/>
          </p:cNvSpPr>
          <p:nvPr>
            <p:ph type="sldNum" sz="quarter" idx="5"/>
          </p:nvPr>
        </p:nvSpPr>
        <p:spPr/>
        <p:txBody>
          <a:bodyPr/>
          <a:lstStyle/>
          <a:p>
            <a:fld id="{B3D8DBFA-1EB4-4E41-BCB0-2FE00DF1B992}" type="slidenum">
              <a:rPr lang="en-US" altLang="zh-CN"/>
              <a:pPr/>
              <a:t>29</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幻灯片图像占位符 1"/>
          <p:cNvSpPr>
            <a:spLocks noGrp="1" noRot="1" noChangeAspect="1" noTextEdit="1"/>
          </p:cNvSpPr>
          <p:nvPr>
            <p:ph type="sldImg"/>
          </p:nvPr>
        </p:nvSpPr>
        <p:spPr>
          <a:ln/>
        </p:spPr>
      </p:sp>
      <p:sp>
        <p:nvSpPr>
          <p:cNvPr id="309251" name="备注占位符 2"/>
          <p:cNvSpPr>
            <a:spLocks noGrp="1"/>
          </p:cNvSpPr>
          <p:nvPr>
            <p:ph type="body" idx="1"/>
          </p:nvPr>
        </p:nvSpPr>
        <p:spPr>
          <a:noFill/>
          <a:ln/>
        </p:spPr>
        <p:txBody>
          <a:bodyPr/>
          <a:lstStyle/>
          <a:p>
            <a:pPr eaLnBrk="1" hangingPunct="1"/>
            <a:endParaRPr lang="zh-CN" altLang="en-US" smtClean="0"/>
          </a:p>
        </p:txBody>
      </p:sp>
      <p:sp>
        <p:nvSpPr>
          <p:cNvPr id="151556" name="灯片编号占位符 3"/>
          <p:cNvSpPr>
            <a:spLocks noGrp="1"/>
          </p:cNvSpPr>
          <p:nvPr>
            <p:ph type="sldNum" sz="quarter" idx="5"/>
          </p:nvPr>
        </p:nvSpPr>
        <p:spPr/>
        <p:txBody>
          <a:bodyPr/>
          <a:lstStyle/>
          <a:p>
            <a:fld id="{CFE3087B-1A6C-46FC-9C43-E5A370FFDA46}" type="slidenum">
              <a:rPr lang="en-US" altLang="zh-CN"/>
              <a:pPr/>
              <a:t>30</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幻灯片图像占位符 1"/>
          <p:cNvSpPr>
            <a:spLocks noGrp="1" noRot="1" noChangeAspect="1" noTextEdit="1"/>
          </p:cNvSpPr>
          <p:nvPr>
            <p:ph type="sldImg"/>
          </p:nvPr>
        </p:nvSpPr>
        <p:spPr>
          <a:ln/>
        </p:spPr>
      </p:sp>
      <p:sp>
        <p:nvSpPr>
          <p:cNvPr id="310275" name="备注占位符 2"/>
          <p:cNvSpPr>
            <a:spLocks noGrp="1"/>
          </p:cNvSpPr>
          <p:nvPr>
            <p:ph type="body" idx="1"/>
          </p:nvPr>
        </p:nvSpPr>
        <p:spPr>
          <a:noFill/>
          <a:ln/>
        </p:spPr>
        <p:txBody>
          <a:bodyPr/>
          <a:lstStyle/>
          <a:p>
            <a:pPr eaLnBrk="1" hangingPunct="1"/>
            <a:endParaRPr lang="zh-CN" altLang="en-US" smtClean="0"/>
          </a:p>
        </p:txBody>
      </p:sp>
      <p:sp>
        <p:nvSpPr>
          <p:cNvPr id="150532" name="灯片编号占位符 3"/>
          <p:cNvSpPr>
            <a:spLocks noGrp="1"/>
          </p:cNvSpPr>
          <p:nvPr>
            <p:ph type="sldNum" sz="quarter" idx="5"/>
          </p:nvPr>
        </p:nvSpPr>
        <p:spPr/>
        <p:txBody>
          <a:bodyPr/>
          <a:lstStyle/>
          <a:p>
            <a:fld id="{A42BD9C1-DB0D-4CDF-8E5A-FF6E0AB9F46A}" type="slidenum">
              <a:rPr lang="en-US" altLang="zh-CN"/>
              <a:pPr/>
              <a:t>31</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幻灯片图像占位符 1"/>
          <p:cNvSpPr>
            <a:spLocks noGrp="1" noRot="1" noChangeAspect="1" noTextEdit="1"/>
          </p:cNvSpPr>
          <p:nvPr>
            <p:ph type="sldImg"/>
          </p:nvPr>
        </p:nvSpPr>
        <p:spPr>
          <a:ln/>
        </p:spPr>
      </p:sp>
      <p:sp>
        <p:nvSpPr>
          <p:cNvPr id="311299" name="备注占位符 2"/>
          <p:cNvSpPr>
            <a:spLocks noGrp="1"/>
          </p:cNvSpPr>
          <p:nvPr>
            <p:ph type="body" idx="1"/>
          </p:nvPr>
        </p:nvSpPr>
        <p:spPr>
          <a:noFill/>
          <a:ln/>
        </p:spPr>
        <p:txBody>
          <a:bodyPr/>
          <a:lstStyle/>
          <a:p>
            <a:pPr eaLnBrk="1" hangingPunct="1"/>
            <a:endParaRPr lang="zh-CN" altLang="en-US" smtClean="0"/>
          </a:p>
        </p:txBody>
      </p:sp>
      <p:sp>
        <p:nvSpPr>
          <p:cNvPr id="152580" name="灯片编号占位符 3"/>
          <p:cNvSpPr>
            <a:spLocks noGrp="1"/>
          </p:cNvSpPr>
          <p:nvPr>
            <p:ph type="sldNum" sz="quarter" idx="5"/>
          </p:nvPr>
        </p:nvSpPr>
        <p:spPr/>
        <p:txBody>
          <a:bodyPr/>
          <a:lstStyle/>
          <a:p>
            <a:fld id="{8DC41F5F-8E62-44B3-9FCA-EBA992466A99}" type="slidenum">
              <a:rPr lang="en-US" altLang="zh-CN"/>
              <a:pPr/>
              <a:t>32</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幻灯片图像占位符 1"/>
          <p:cNvSpPr>
            <a:spLocks noGrp="1" noRot="1" noChangeAspect="1" noTextEdit="1"/>
          </p:cNvSpPr>
          <p:nvPr>
            <p:ph type="sldImg"/>
          </p:nvPr>
        </p:nvSpPr>
        <p:spPr>
          <a:ln/>
        </p:spPr>
      </p:sp>
      <p:sp>
        <p:nvSpPr>
          <p:cNvPr id="312323" name="备注占位符 2"/>
          <p:cNvSpPr>
            <a:spLocks noGrp="1"/>
          </p:cNvSpPr>
          <p:nvPr>
            <p:ph type="body" idx="1"/>
          </p:nvPr>
        </p:nvSpPr>
        <p:spPr>
          <a:noFill/>
          <a:ln/>
        </p:spPr>
        <p:txBody>
          <a:bodyPr/>
          <a:lstStyle/>
          <a:p>
            <a:pPr eaLnBrk="1" hangingPunct="1"/>
            <a:endParaRPr lang="zh-CN" altLang="en-US" smtClean="0"/>
          </a:p>
        </p:txBody>
      </p:sp>
      <p:sp>
        <p:nvSpPr>
          <p:cNvPr id="153604" name="灯片编号占位符 3"/>
          <p:cNvSpPr>
            <a:spLocks noGrp="1"/>
          </p:cNvSpPr>
          <p:nvPr>
            <p:ph type="sldNum" sz="quarter" idx="5"/>
          </p:nvPr>
        </p:nvSpPr>
        <p:spPr/>
        <p:txBody>
          <a:bodyPr/>
          <a:lstStyle/>
          <a:p>
            <a:fld id="{7A27869C-2C41-461A-B9B2-ED99B7B3A0EA}" type="slidenum">
              <a:rPr lang="en-US" altLang="zh-CN"/>
              <a:pPr/>
              <a:t>33</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幻灯片图像占位符 1"/>
          <p:cNvSpPr>
            <a:spLocks noGrp="1" noRot="1" noChangeAspect="1" noTextEdit="1"/>
          </p:cNvSpPr>
          <p:nvPr>
            <p:ph type="sldImg"/>
          </p:nvPr>
        </p:nvSpPr>
        <p:spPr>
          <a:ln/>
        </p:spPr>
      </p:sp>
      <p:sp>
        <p:nvSpPr>
          <p:cNvPr id="313347" name="备注占位符 2"/>
          <p:cNvSpPr>
            <a:spLocks noGrp="1"/>
          </p:cNvSpPr>
          <p:nvPr>
            <p:ph type="body" idx="1"/>
          </p:nvPr>
        </p:nvSpPr>
        <p:spPr>
          <a:noFill/>
          <a:ln/>
        </p:spPr>
        <p:txBody>
          <a:bodyPr/>
          <a:lstStyle/>
          <a:p>
            <a:pPr eaLnBrk="1" hangingPunct="1"/>
            <a:endParaRPr lang="zh-CN" altLang="en-US" smtClean="0"/>
          </a:p>
        </p:txBody>
      </p:sp>
      <p:sp>
        <p:nvSpPr>
          <p:cNvPr id="154628" name="灯片编号占位符 3"/>
          <p:cNvSpPr>
            <a:spLocks noGrp="1"/>
          </p:cNvSpPr>
          <p:nvPr>
            <p:ph type="sldNum" sz="quarter" idx="5"/>
          </p:nvPr>
        </p:nvSpPr>
        <p:spPr/>
        <p:txBody>
          <a:bodyPr/>
          <a:lstStyle/>
          <a:p>
            <a:fld id="{DE8B3496-BB8B-4767-971B-26EFD6DC9730}" type="slidenum">
              <a:rPr lang="en-US" altLang="zh-CN"/>
              <a:pPr/>
              <a:t>37</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幻灯片图像占位符 1"/>
          <p:cNvSpPr>
            <a:spLocks noGrp="1" noRot="1" noChangeAspect="1" noTextEdit="1"/>
          </p:cNvSpPr>
          <p:nvPr>
            <p:ph type="sldImg"/>
          </p:nvPr>
        </p:nvSpPr>
        <p:spPr>
          <a:ln/>
        </p:spPr>
      </p:sp>
      <p:sp>
        <p:nvSpPr>
          <p:cNvPr id="314371" name="备注占位符 2"/>
          <p:cNvSpPr>
            <a:spLocks noGrp="1"/>
          </p:cNvSpPr>
          <p:nvPr>
            <p:ph type="body" idx="1"/>
          </p:nvPr>
        </p:nvSpPr>
        <p:spPr>
          <a:noFill/>
          <a:ln/>
        </p:spPr>
        <p:txBody>
          <a:bodyPr/>
          <a:lstStyle/>
          <a:p>
            <a:pPr eaLnBrk="1" hangingPunct="1"/>
            <a:endParaRPr lang="zh-CN" altLang="en-US" smtClean="0"/>
          </a:p>
        </p:txBody>
      </p:sp>
      <p:sp>
        <p:nvSpPr>
          <p:cNvPr id="155652" name="灯片编号占位符 3"/>
          <p:cNvSpPr>
            <a:spLocks noGrp="1"/>
          </p:cNvSpPr>
          <p:nvPr>
            <p:ph type="sldNum" sz="quarter" idx="5"/>
          </p:nvPr>
        </p:nvSpPr>
        <p:spPr/>
        <p:txBody>
          <a:bodyPr/>
          <a:lstStyle/>
          <a:p>
            <a:fld id="{4FF3055B-EDFB-4123-B2AA-B951AD5DA3E2}" type="slidenum">
              <a:rPr lang="en-US" altLang="zh-CN"/>
              <a:pPr/>
              <a:t>39</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幻灯片图像占位符 1"/>
          <p:cNvSpPr>
            <a:spLocks noGrp="1" noRot="1" noChangeAspect="1" noTextEdit="1"/>
          </p:cNvSpPr>
          <p:nvPr>
            <p:ph type="sldImg"/>
          </p:nvPr>
        </p:nvSpPr>
        <p:spPr>
          <a:ln/>
        </p:spPr>
      </p:sp>
      <p:sp>
        <p:nvSpPr>
          <p:cNvPr id="315395" name="备注占位符 2"/>
          <p:cNvSpPr>
            <a:spLocks noGrp="1"/>
          </p:cNvSpPr>
          <p:nvPr>
            <p:ph type="body" idx="1"/>
          </p:nvPr>
        </p:nvSpPr>
        <p:spPr>
          <a:noFill/>
          <a:ln/>
        </p:spPr>
        <p:txBody>
          <a:bodyPr/>
          <a:lstStyle/>
          <a:p>
            <a:pPr eaLnBrk="1" hangingPunct="1"/>
            <a:endParaRPr lang="zh-CN" altLang="en-US" smtClean="0"/>
          </a:p>
        </p:txBody>
      </p:sp>
      <p:sp>
        <p:nvSpPr>
          <p:cNvPr id="156676" name="灯片编号占位符 3"/>
          <p:cNvSpPr>
            <a:spLocks noGrp="1"/>
          </p:cNvSpPr>
          <p:nvPr>
            <p:ph type="sldNum" sz="quarter" idx="5"/>
          </p:nvPr>
        </p:nvSpPr>
        <p:spPr/>
        <p:txBody>
          <a:bodyPr/>
          <a:lstStyle/>
          <a:p>
            <a:fld id="{FD4CFC34-234B-4CEE-97B7-D15EEF7768CC}" type="slidenum">
              <a:rPr lang="en-US" altLang="zh-CN"/>
              <a:pPr/>
              <a:t>40</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幻灯片图像占位符 1"/>
          <p:cNvSpPr>
            <a:spLocks noGrp="1" noRot="1" noChangeAspect="1" noTextEdit="1"/>
          </p:cNvSpPr>
          <p:nvPr>
            <p:ph type="sldImg"/>
          </p:nvPr>
        </p:nvSpPr>
        <p:spPr>
          <a:ln/>
        </p:spPr>
      </p:sp>
      <p:sp>
        <p:nvSpPr>
          <p:cNvPr id="316419" name="备注占位符 2"/>
          <p:cNvSpPr>
            <a:spLocks noGrp="1"/>
          </p:cNvSpPr>
          <p:nvPr>
            <p:ph type="body" idx="1"/>
          </p:nvPr>
        </p:nvSpPr>
        <p:spPr>
          <a:noFill/>
          <a:ln/>
        </p:spPr>
        <p:txBody>
          <a:bodyPr/>
          <a:lstStyle/>
          <a:p>
            <a:pPr eaLnBrk="1" hangingPunct="1"/>
            <a:endParaRPr lang="zh-CN" altLang="en-US" smtClean="0"/>
          </a:p>
        </p:txBody>
      </p:sp>
      <p:sp>
        <p:nvSpPr>
          <p:cNvPr id="156676" name="灯片编号占位符 3"/>
          <p:cNvSpPr>
            <a:spLocks noGrp="1"/>
          </p:cNvSpPr>
          <p:nvPr>
            <p:ph type="sldNum" sz="quarter" idx="5"/>
          </p:nvPr>
        </p:nvSpPr>
        <p:spPr/>
        <p:txBody>
          <a:bodyPr/>
          <a:lstStyle/>
          <a:p>
            <a:fld id="{EF7B492D-9128-4EAC-AAAE-9203287F4D4F}" type="slidenum">
              <a:rPr lang="en-US" altLang="zh-CN"/>
              <a:pPr/>
              <a:t>41</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幻灯片图像占位符 1"/>
          <p:cNvSpPr>
            <a:spLocks noGrp="1" noRot="1" noChangeAspect="1" noTextEdit="1"/>
          </p:cNvSpPr>
          <p:nvPr>
            <p:ph type="sldImg"/>
          </p:nvPr>
        </p:nvSpPr>
        <p:spPr>
          <a:ln/>
        </p:spPr>
      </p:sp>
      <p:sp>
        <p:nvSpPr>
          <p:cNvPr id="317443" name="备注占位符 2"/>
          <p:cNvSpPr>
            <a:spLocks noGrp="1"/>
          </p:cNvSpPr>
          <p:nvPr>
            <p:ph type="body" idx="1"/>
          </p:nvPr>
        </p:nvSpPr>
        <p:spPr>
          <a:noFill/>
          <a:ln/>
        </p:spPr>
        <p:txBody>
          <a:bodyPr/>
          <a:lstStyle/>
          <a:p>
            <a:pPr eaLnBrk="1" hangingPunct="1"/>
            <a:endParaRPr lang="zh-CN" altLang="en-US" smtClean="0"/>
          </a:p>
        </p:txBody>
      </p:sp>
      <p:sp>
        <p:nvSpPr>
          <p:cNvPr id="157700" name="灯片编号占位符 3"/>
          <p:cNvSpPr>
            <a:spLocks noGrp="1"/>
          </p:cNvSpPr>
          <p:nvPr>
            <p:ph type="sldNum" sz="quarter" idx="5"/>
          </p:nvPr>
        </p:nvSpPr>
        <p:spPr/>
        <p:txBody>
          <a:bodyPr/>
          <a:lstStyle/>
          <a:p>
            <a:fld id="{4C65C859-9886-4C8E-8B97-0F4345508F31}" type="slidenum">
              <a:rPr lang="en-US" altLang="zh-CN"/>
              <a:pPr/>
              <a:t>42</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幻灯片图像占位符 1"/>
          <p:cNvSpPr>
            <a:spLocks noGrp="1" noRot="1" noChangeAspect="1" noTextEdit="1"/>
          </p:cNvSpPr>
          <p:nvPr>
            <p:ph type="sldImg"/>
          </p:nvPr>
        </p:nvSpPr>
        <p:spPr>
          <a:ln/>
        </p:spPr>
      </p:sp>
      <p:sp>
        <p:nvSpPr>
          <p:cNvPr id="318467" name="备注占位符 2"/>
          <p:cNvSpPr>
            <a:spLocks noGrp="1"/>
          </p:cNvSpPr>
          <p:nvPr>
            <p:ph type="body" idx="1"/>
          </p:nvPr>
        </p:nvSpPr>
        <p:spPr>
          <a:noFill/>
          <a:ln/>
        </p:spPr>
        <p:txBody>
          <a:bodyPr/>
          <a:lstStyle/>
          <a:p>
            <a:pPr eaLnBrk="1" hangingPunct="1"/>
            <a:endParaRPr lang="zh-CN" altLang="en-US" smtClean="0"/>
          </a:p>
        </p:txBody>
      </p:sp>
      <p:sp>
        <p:nvSpPr>
          <p:cNvPr id="157700" name="灯片编号占位符 3"/>
          <p:cNvSpPr>
            <a:spLocks noGrp="1"/>
          </p:cNvSpPr>
          <p:nvPr>
            <p:ph type="sldNum" sz="quarter" idx="5"/>
          </p:nvPr>
        </p:nvSpPr>
        <p:spPr/>
        <p:txBody>
          <a:bodyPr/>
          <a:lstStyle/>
          <a:p>
            <a:fld id="{76631B9E-97C8-4D07-8AD7-1372EC9C02B1}" type="slidenum">
              <a:rPr lang="en-US" altLang="zh-CN"/>
              <a:pPr/>
              <a:t>43</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幻灯片图像占位符 1"/>
          <p:cNvSpPr>
            <a:spLocks noGrp="1" noRot="1" noChangeAspect="1" noTextEdit="1"/>
          </p:cNvSpPr>
          <p:nvPr>
            <p:ph type="sldImg"/>
          </p:nvPr>
        </p:nvSpPr>
        <p:spPr>
          <a:ln/>
        </p:spPr>
      </p:sp>
      <p:sp>
        <p:nvSpPr>
          <p:cNvPr id="319491" name="备注占位符 2"/>
          <p:cNvSpPr>
            <a:spLocks noGrp="1"/>
          </p:cNvSpPr>
          <p:nvPr>
            <p:ph type="body" idx="1"/>
          </p:nvPr>
        </p:nvSpPr>
        <p:spPr>
          <a:noFill/>
          <a:ln/>
        </p:spPr>
        <p:txBody>
          <a:bodyPr/>
          <a:lstStyle/>
          <a:p>
            <a:pPr eaLnBrk="1" hangingPunct="1"/>
            <a:endParaRPr lang="zh-CN" altLang="en-US" smtClean="0"/>
          </a:p>
        </p:txBody>
      </p:sp>
      <p:sp>
        <p:nvSpPr>
          <p:cNvPr id="158724" name="灯片编号占位符 3"/>
          <p:cNvSpPr>
            <a:spLocks noGrp="1"/>
          </p:cNvSpPr>
          <p:nvPr>
            <p:ph type="sldNum" sz="quarter" idx="5"/>
          </p:nvPr>
        </p:nvSpPr>
        <p:spPr/>
        <p:txBody>
          <a:bodyPr/>
          <a:lstStyle/>
          <a:p>
            <a:fld id="{1CBA5AB8-A24C-4FA0-949A-6DEFBB3730D8}" type="slidenum">
              <a:rPr lang="en-US" altLang="zh-CN"/>
              <a:pPr/>
              <a:t>44</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幻灯片图像占位符 1"/>
          <p:cNvSpPr>
            <a:spLocks noGrp="1" noRot="1" noChangeAspect="1" noTextEdit="1"/>
          </p:cNvSpPr>
          <p:nvPr>
            <p:ph type="sldImg"/>
          </p:nvPr>
        </p:nvSpPr>
        <p:spPr>
          <a:ln/>
        </p:spPr>
      </p:sp>
      <p:sp>
        <p:nvSpPr>
          <p:cNvPr id="320515" name="备注占位符 2"/>
          <p:cNvSpPr>
            <a:spLocks noGrp="1"/>
          </p:cNvSpPr>
          <p:nvPr>
            <p:ph type="body" idx="1"/>
          </p:nvPr>
        </p:nvSpPr>
        <p:spPr>
          <a:noFill/>
          <a:ln/>
        </p:spPr>
        <p:txBody>
          <a:bodyPr/>
          <a:lstStyle/>
          <a:p>
            <a:pPr eaLnBrk="1" hangingPunct="1"/>
            <a:endParaRPr lang="zh-CN" altLang="en-US" smtClean="0"/>
          </a:p>
        </p:txBody>
      </p:sp>
      <p:sp>
        <p:nvSpPr>
          <p:cNvPr id="158724" name="灯片编号占位符 3"/>
          <p:cNvSpPr>
            <a:spLocks noGrp="1"/>
          </p:cNvSpPr>
          <p:nvPr>
            <p:ph type="sldNum" sz="quarter" idx="5"/>
          </p:nvPr>
        </p:nvSpPr>
        <p:spPr/>
        <p:txBody>
          <a:bodyPr/>
          <a:lstStyle/>
          <a:p>
            <a:fld id="{BC32353D-5628-46DA-BF5E-40ABCE6DD853}" type="slidenum">
              <a:rPr lang="en-US" altLang="zh-CN"/>
              <a:pPr/>
              <a:t>45</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幻灯片图像占位符 1"/>
          <p:cNvSpPr>
            <a:spLocks noGrp="1" noRot="1" noChangeAspect="1" noTextEdit="1"/>
          </p:cNvSpPr>
          <p:nvPr>
            <p:ph type="sldImg"/>
          </p:nvPr>
        </p:nvSpPr>
        <p:spPr>
          <a:ln/>
        </p:spPr>
      </p:sp>
      <p:sp>
        <p:nvSpPr>
          <p:cNvPr id="321539" name="备注占位符 2"/>
          <p:cNvSpPr>
            <a:spLocks noGrp="1"/>
          </p:cNvSpPr>
          <p:nvPr>
            <p:ph type="body" idx="1"/>
          </p:nvPr>
        </p:nvSpPr>
        <p:spPr>
          <a:noFill/>
          <a:ln/>
        </p:spPr>
        <p:txBody>
          <a:bodyPr/>
          <a:lstStyle/>
          <a:p>
            <a:pPr eaLnBrk="1" hangingPunct="1"/>
            <a:endParaRPr lang="zh-CN" altLang="en-US" smtClean="0"/>
          </a:p>
        </p:txBody>
      </p:sp>
      <p:sp>
        <p:nvSpPr>
          <p:cNvPr id="159748" name="灯片编号占位符 3"/>
          <p:cNvSpPr>
            <a:spLocks noGrp="1"/>
          </p:cNvSpPr>
          <p:nvPr>
            <p:ph type="sldNum" sz="quarter" idx="5"/>
          </p:nvPr>
        </p:nvSpPr>
        <p:spPr/>
        <p:txBody>
          <a:bodyPr/>
          <a:lstStyle/>
          <a:p>
            <a:fld id="{EA01A60F-3381-4DEA-9BA8-146BC912E4CE}" type="slidenum">
              <a:rPr lang="en-US" altLang="zh-CN"/>
              <a:pPr/>
              <a:t>46</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幻灯片图像占位符 1"/>
          <p:cNvSpPr>
            <a:spLocks noGrp="1" noRot="1" noChangeAspect="1" noTextEdit="1"/>
          </p:cNvSpPr>
          <p:nvPr>
            <p:ph type="sldImg"/>
          </p:nvPr>
        </p:nvSpPr>
        <p:spPr>
          <a:ln/>
        </p:spPr>
      </p:sp>
      <p:sp>
        <p:nvSpPr>
          <p:cNvPr id="322563" name="备注占位符 2"/>
          <p:cNvSpPr>
            <a:spLocks noGrp="1"/>
          </p:cNvSpPr>
          <p:nvPr>
            <p:ph type="body" idx="1"/>
          </p:nvPr>
        </p:nvSpPr>
        <p:spPr>
          <a:noFill/>
          <a:ln/>
        </p:spPr>
        <p:txBody>
          <a:bodyPr/>
          <a:lstStyle/>
          <a:p>
            <a:pPr eaLnBrk="1" hangingPunct="1"/>
            <a:endParaRPr lang="zh-CN" altLang="en-US" smtClean="0"/>
          </a:p>
        </p:txBody>
      </p:sp>
      <p:sp>
        <p:nvSpPr>
          <p:cNvPr id="160772" name="灯片编号占位符 3"/>
          <p:cNvSpPr>
            <a:spLocks noGrp="1"/>
          </p:cNvSpPr>
          <p:nvPr>
            <p:ph type="sldNum" sz="quarter" idx="5"/>
          </p:nvPr>
        </p:nvSpPr>
        <p:spPr/>
        <p:txBody>
          <a:bodyPr/>
          <a:lstStyle/>
          <a:p>
            <a:fld id="{BD063406-F84F-4458-9214-58314EE3C7BF}" type="slidenum">
              <a:rPr lang="en-US" altLang="zh-CN"/>
              <a:pPr/>
              <a:t>48</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幻灯片图像占位符 1"/>
          <p:cNvSpPr>
            <a:spLocks noGrp="1" noRot="1" noChangeAspect="1" noTextEdit="1"/>
          </p:cNvSpPr>
          <p:nvPr>
            <p:ph type="sldImg"/>
          </p:nvPr>
        </p:nvSpPr>
        <p:spPr>
          <a:ln/>
        </p:spPr>
      </p:sp>
      <p:sp>
        <p:nvSpPr>
          <p:cNvPr id="323587" name="备注占位符 2"/>
          <p:cNvSpPr>
            <a:spLocks noGrp="1"/>
          </p:cNvSpPr>
          <p:nvPr>
            <p:ph type="body" idx="1"/>
          </p:nvPr>
        </p:nvSpPr>
        <p:spPr>
          <a:noFill/>
          <a:ln/>
        </p:spPr>
        <p:txBody>
          <a:bodyPr/>
          <a:lstStyle/>
          <a:p>
            <a:pPr eaLnBrk="1" hangingPunct="1"/>
            <a:endParaRPr lang="zh-CN" altLang="en-US" smtClean="0"/>
          </a:p>
        </p:txBody>
      </p:sp>
      <p:sp>
        <p:nvSpPr>
          <p:cNvPr id="161796" name="灯片编号占位符 3"/>
          <p:cNvSpPr>
            <a:spLocks noGrp="1"/>
          </p:cNvSpPr>
          <p:nvPr>
            <p:ph type="sldNum" sz="quarter" idx="5"/>
          </p:nvPr>
        </p:nvSpPr>
        <p:spPr/>
        <p:txBody>
          <a:bodyPr/>
          <a:lstStyle/>
          <a:p>
            <a:fld id="{729ED0BB-EEDD-4DA0-80BF-9EEDBEE762A4}" type="slidenum">
              <a:rPr lang="en-US" altLang="zh-CN"/>
              <a:pPr/>
              <a:t>51</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幻灯片图像占位符 1"/>
          <p:cNvSpPr>
            <a:spLocks noGrp="1" noRot="1" noChangeAspect="1" noTextEdit="1"/>
          </p:cNvSpPr>
          <p:nvPr>
            <p:ph type="sldImg"/>
          </p:nvPr>
        </p:nvSpPr>
        <p:spPr>
          <a:ln/>
        </p:spPr>
      </p:sp>
      <p:sp>
        <p:nvSpPr>
          <p:cNvPr id="324611" name="备注占位符 2"/>
          <p:cNvSpPr>
            <a:spLocks noGrp="1"/>
          </p:cNvSpPr>
          <p:nvPr>
            <p:ph type="body" idx="1"/>
          </p:nvPr>
        </p:nvSpPr>
        <p:spPr>
          <a:noFill/>
          <a:ln/>
        </p:spPr>
        <p:txBody>
          <a:bodyPr/>
          <a:lstStyle/>
          <a:p>
            <a:pPr eaLnBrk="1" hangingPunct="1"/>
            <a:endParaRPr lang="zh-CN" altLang="en-US" smtClean="0"/>
          </a:p>
        </p:txBody>
      </p:sp>
      <p:sp>
        <p:nvSpPr>
          <p:cNvPr id="162820" name="灯片编号占位符 3"/>
          <p:cNvSpPr>
            <a:spLocks noGrp="1"/>
          </p:cNvSpPr>
          <p:nvPr>
            <p:ph type="sldNum" sz="quarter" idx="5"/>
          </p:nvPr>
        </p:nvSpPr>
        <p:spPr/>
        <p:txBody>
          <a:bodyPr/>
          <a:lstStyle/>
          <a:p>
            <a:fld id="{260C76D6-A81C-4900-AEFD-82E1D9D44525}" type="slidenum">
              <a:rPr lang="en-US" altLang="zh-CN"/>
              <a:pPr/>
              <a:t>52</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幻灯片图像占位符 1"/>
          <p:cNvSpPr>
            <a:spLocks noGrp="1" noRot="1" noChangeAspect="1" noTextEdit="1"/>
          </p:cNvSpPr>
          <p:nvPr>
            <p:ph type="sldImg"/>
          </p:nvPr>
        </p:nvSpPr>
        <p:spPr>
          <a:ln/>
        </p:spPr>
      </p:sp>
      <p:sp>
        <p:nvSpPr>
          <p:cNvPr id="325635" name="备注占位符 2"/>
          <p:cNvSpPr>
            <a:spLocks noGrp="1"/>
          </p:cNvSpPr>
          <p:nvPr>
            <p:ph type="body" idx="1"/>
          </p:nvPr>
        </p:nvSpPr>
        <p:spPr>
          <a:noFill/>
          <a:ln/>
        </p:spPr>
        <p:txBody>
          <a:bodyPr/>
          <a:lstStyle/>
          <a:p>
            <a:pPr eaLnBrk="1" hangingPunct="1"/>
            <a:endParaRPr lang="zh-CN" altLang="en-US" smtClean="0"/>
          </a:p>
        </p:txBody>
      </p:sp>
      <p:sp>
        <p:nvSpPr>
          <p:cNvPr id="163844" name="灯片编号占位符 3"/>
          <p:cNvSpPr>
            <a:spLocks noGrp="1"/>
          </p:cNvSpPr>
          <p:nvPr>
            <p:ph type="sldNum" sz="quarter" idx="5"/>
          </p:nvPr>
        </p:nvSpPr>
        <p:spPr/>
        <p:txBody>
          <a:bodyPr/>
          <a:lstStyle/>
          <a:p>
            <a:fld id="{8F9F84E9-D52B-4A5B-821E-87D12B613822}" type="slidenum">
              <a:rPr lang="en-US" altLang="zh-CN"/>
              <a:pPr/>
              <a:t>53</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幻灯片图像占位符 1"/>
          <p:cNvSpPr>
            <a:spLocks noGrp="1" noRot="1" noChangeAspect="1" noTextEdit="1"/>
          </p:cNvSpPr>
          <p:nvPr>
            <p:ph type="sldImg"/>
          </p:nvPr>
        </p:nvSpPr>
        <p:spPr>
          <a:ln/>
        </p:spPr>
      </p:sp>
      <p:sp>
        <p:nvSpPr>
          <p:cNvPr id="326659" name="备注占位符 2"/>
          <p:cNvSpPr>
            <a:spLocks noGrp="1"/>
          </p:cNvSpPr>
          <p:nvPr>
            <p:ph type="body" idx="1"/>
          </p:nvPr>
        </p:nvSpPr>
        <p:spPr>
          <a:noFill/>
          <a:ln/>
        </p:spPr>
        <p:txBody>
          <a:bodyPr/>
          <a:lstStyle/>
          <a:p>
            <a:pPr eaLnBrk="1" hangingPunct="1"/>
            <a:endParaRPr lang="zh-CN" altLang="en-US" smtClean="0"/>
          </a:p>
        </p:txBody>
      </p:sp>
      <p:sp>
        <p:nvSpPr>
          <p:cNvPr id="164868" name="灯片编号占位符 3"/>
          <p:cNvSpPr>
            <a:spLocks noGrp="1"/>
          </p:cNvSpPr>
          <p:nvPr>
            <p:ph type="sldNum" sz="quarter" idx="5"/>
          </p:nvPr>
        </p:nvSpPr>
        <p:spPr/>
        <p:txBody>
          <a:bodyPr/>
          <a:lstStyle/>
          <a:p>
            <a:fld id="{C57DA155-FA9B-45DD-8BA8-FC9F75225790}" type="slidenum">
              <a:rPr lang="en-US" altLang="zh-CN"/>
              <a:pPr/>
              <a:t>54</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幻灯片图像占位符 1"/>
          <p:cNvSpPr>
            <a:spLocks noGrp="1" noRot="1" noChangeAspect="1" noTextEdit="1"/>
          </p:cNvSpPr>
          <p:nvPr>
            <p:ph type="sldImg"/>
          </p:nvPr>
        </p:nvSpPr>
        <p:spPr>
          <a:ln/>
        </p:spPr>
      </p:sp>
      <p:sp>
        <p:nvSpPr>
          <p:cNvPr id="327683" name="备注占位符 2"/>
          <p:cNvSpPr>
            <a:spLocks noGrp="1"/>
          </p:cNvSpPr>
          <p:nvPr>
            <p:ph type="body" idx="1"/>
          </p:nvPr>
        </p:nvSpPr>
        <p:spPr>
          <a:noFill/>
          <a:ln/>
        </p:spPr>
        <p:txBody>
          <a:bodyPr/>
          <a:lstStyle/>
          <a:p>
            <a:pPr eaLnBrk="1" hangingPunct="1"/>
            <a:endParaRPr lang="zh-CN" altLang="en-US" smtClean="0"/>
          </a:p>
        </p:txBody>
      </p:sp>
      <p:sp>
        <p:nvSpPr>
          <p:cNvPr id="165892" name="灯片编号占位符 3"/>
          <p:cNvSpPr>
            <a:spLocks noGrp="1"/>
          </p:cNvSpPr>
          <p:nvPr>
            <p:ph type="sldNum" sz="quarter" idx="5"/>
          </p:nvPr>
        </p:nvSpPr>
        <p:spPr/>
        <p:txBody>
          <a:bodyPr/>
          <a:lstStyle/>
          <a:p>
            <a:fld id="{C19CE5C0-BFA3-43D1-B6EE-CF5C0DEFD82C}" type="slidenum">
              <a:rPr lang="en-US" altLang="zh-CN"/>
              <a:pPr/>
              <a:t>55</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幻灯片图像占位符 1"/>
          <p:cNvSpPr>
            <a:spLocks noGrp="1" noRot="1" noChangeAspect="1" noTextEdit="1"/>
          </p:cNvSpPr>
          <p:nvPr>
            <p:ph type="sldImg"/>
          </p:nvPr>
        </p:nvSpPr>
        <p:spPr>
          <a:ln/>
        </p:spPr>
      </p:sp>
      <p:sp>
        <p:nvSpPr>
          <p:cNvPr id="328707" name="备注占位符 2"/>
          <p:cNvSpPr>
            <a:spLocks noGrp="1"/>
          </p:cNvSpPr>
          <p:nvPr>
            <p:ph type="body" idx="1"/>
          </p:nvPr>
        </p:nvSpPr>
        <p:spPr>
          <a:noFill/>
          <a:ln/>
        </p:spPr>
        <p:txBody>
          <a:bodyPr/>
          <a:lstStyle/>
          <a:p>
            <a:pPr eaLnBrk="1" hangingPunct="1"/>
            <a:endParaRPr lang="zh-CN" altLang="en-US" smtClean="0"/>
          </a:p>
        </p:txBody>
      </p:sp>
      <p:sp>
        <p:nvSpPr>
          <p:cNvPr id="166916" name="灯片编号占位符 3"/>
          <p:cNvSpPr>
            <a:spLocks noGrp="1"/>
          </p:cNvSpPr>
          <p:nvPr>
            <p:ph type="sldNum" sz="quarter" idx="5"/>
          </p:nvPr>
        </p:nvSpPr>
        <p:spPr/>
        <p:txBody>
          <a:bodyPr/>
          <a:lstStyle/>
          <a:p>
            <a:fld id="{7E8E853B-1823-4D5C-BF46-629E1EB5CC45}" type="slidenum">
              <a:rPr lang="en-US" altLang="zh-CN"/>
              <a:pPr/>
              <a:t>57</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幻灯片图像占位符 1"/>
          <p:cNvSpPr>
            <a:spLocks noGrp="1" noRot="1" noChangeAspect="1" noTextEdit="1"/>
          </p:cNvSpPr>
          <p:nvPr>
            <p:ph type="sldImg"/>
          </p:nvPr>
        </p:nvSpPr>
        <p:spPr>
          <a:ln/>
        </p:spPr>
      </p:sp>
      <p:sp>
        <p:nvSpPr>
          <p:cNvPr id="329731" name="备注占位符 2"/>
          <p:cNvSpPr>
            <a:spLocks noGrp="1"/>
          </p:cNvSpPr>
          <p:nvPr>
            <p:ph type="body" idx="1"/>
          </p:nvPr>
        </p:nvSpPr>
        <p:spPr>
          <a:noFill/>
          <a:ln/>
        </p:spPr>
        <p:txBody>
          <a:bodyPr/>
          <a:lstStyle/>
          <a:p>
            <a:pPr eaLnBrk="1" hangingPunct="1"/>
            <a:endParaRPr lang="zh-CN" altLang="en-US" smtClean="0"/>
          </a:p>
        </p:txBody>
      </p:sp>
      <p:sp>
        <p:nvSpPr>
          <p:cNvPr id="167940" name="灯片编号占位符 3"/>
          <p:cNvSpPr>
            <a:spLocks noGrp="1"/>
          </p:cNvSpPr>
          <p:nvPr>
            <p:ph type="sldNum" sz="quarter" idx="5"/>
          </p:nvPr>
        </p:nvSpPr>
        <p:spPr/>
        <p:txBody>
          <a:bodyPr/>
          <a:lstStyle/>
          <a:p>
            <a:fld id="{43268904-464F-484D-B173-4137939558D6}" type="slidenum">
              <a:rPr lang="en-US" altLang="zh-CN"/>
              <a:pPr/>
              <a:t>58</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幻灯片图像占位符 1"/>
          <p:cNvSpPr>
            <a:spLocks noGrp="1" noRot="1" noChangeAspect="1" noTextEdit="1"/>
          </p:cNvSpPr>
          <p:nvPr>
            <p:ph type="sldImg"/>
          </p:nvPr>
        </p:nvSpPr>
        <p:spPr>
          <a:ln/>
        </p:spPr>
      </p:sp>
      <p:sp>
        <p:nvSpPr>
          <p:cNvPr id="330755" name="备注占位符 2"/>
          <p:cNvSpPr>
            <a:spLocks noGrp="1"/>
          </p:cNvSpPr>
          <p:nvPr>
            <p:ph type="body" idx="1"/>
          </p:nvPr>
        </p:nvSpPr>
        <p:spPr>
          <a:noFill/>
          <a:ln/>
        </p:spPr>
        <p:txBody>
          <a:bodyPr/>
          <a:lstStyle/>
          <a:p>
            <a:pPr eaLnBrk="1" hangingPunct="1"/>
            <a:endParaRPr lang="zh-CN" altLang="en-US" smtClean="0"/>
          </a:p>
        </p:txBody>
      </p:sp>
      <p:sp>
        <p:nvSpPr>
          <p:cNvPr id="168964" name="灯片编号占位符 3"/>
          <p:cNvSpPr>
            <a:spLocks noGrp="1"/>
          </p:cNvSpPr>
          <p:nvPr>
            <p:ph type="sldNum" sz="quarter" idx="5"/>
          </p:nvPr>
        </p:nvSpPr>
        <p:spPr/>
        <p:txBody>
          <a:bodyPr/>
          <a:lstStyle/>
          <a:p>
            <a:fld id="{E56E1644-C656-4D12-BE83-124DBF67766A}" type="slidenum">
              <a:rPr lang="en-US" altLang="zh-CN"/>
              <a:pPr/>
              <a:t>59</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919" y="2130430"/>
            <a:ext cx="777375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840" y="3886200"/>
            <a:ext cx="640191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79A922F5-E126-4D2E-A658-0F221832FFAE}"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5FED13C4-9579-4299-93EF-852A383E8C60}"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39" y="4406905"/>
            <a:ext cx="777375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39" y="2906713"/>
            <a:ext cx="77737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88991289-EBA9-448D-B06A-395E56E14B27}"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39844" y="1600204"/>
            <a:ext cx="478555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477826" y="1600204"/>
            <a:ext cx="478555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en-US" altLang="zh-CN"/>
          </a:p>
        </p:txBody>
      </p:sp>
      <p:sp>
        <p:nvSpPr>
          <p:cNvPr id="7" name="灯片编号占位符 5"/>
          <p:cNvSpPr>
            <a:spLocks noGrp="1"/>
          </p:cNvSpPr>
          <p:nvPr>
            <p:ph type="sldNum" sz="quarter" idx="12"/>
          </p:nvPr>
        </p:nvSpPr>
        <p:spPr/>
        <p:txBody>
          <a:bodyPr/>
          <a:lstStyle>
            <a:lvl1pPr>
              <a:defRPr/>
            </a:lvl1pPr>
          </a:lstStyle>
          <a:p>
            <a:fld id="{ADF9CAAF-4A48-49CF-994E-5EF33D8677CD}"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1" y="274638"/>
            <a:ext cx="8231029"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80" y="1535113"/>
            <a:ext cx="40408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80" y="2174875"/>
            <a:ext cx="40408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833" y="1535113"/>
            <a:ext cx="404247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833" y="2174875"/>
            <a:ext cx="404247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endParaRPr lang="en-US" altLang="zh-CN"/>
          </a:p>
        </p:txBody>
      </p:sp>
      <p:sp>
        <p:nvSpPr>
          <p:cNvPr id="8" name="页脚占位符 4"/>
          <p:cNvSpPr>
            <a:spLocks noGrp="1"/>
          </p:cNvSpPr>
          <p:nvPr>
            <p:ph type="ftr" sz="quarter" idx="11"/>
          </p:nvPr>
        </p:nvSpPr>
        <p:spPr/>
        <p:txBody>
          <a:bodyPr/>
          <a:lstStyle>
            <a:lvl1pPr>
              <a:defRPr/>
            </a:lvl1pPr>
          </a:lstStyle>
          <a:p>
            <a:pPr>
              <a:defRPr/>
            </a:pPr>
            <a:endParaRPr lang="en-US" altLang="zh-CN"/>
          </a:p>
        </p:txBody>
      </p:sp>
      <p:sp>
        <p:nvSpPr>
          <p:cNvPr id="9" name="灯片编号占位符 5"/>
          <p:cNvSpPr>
            <a:spLocks noGrp="1"/>
          </p:cNvSpPr>
          <p:nvPr>
            <p:ph type="sldNum" sz="quarter" idx="12"/>
          </p:nvPr>
        </p:nvSpPr>
        <p:spPr/>
        <p:txBody>
          <a:bodyPr/>
          <a:lstStyle>
            <a:lvl1pPr>
              <a:defRPr/>
            </a:lvl1pPr>
          </a:lstStyle>
          <a:p>
            <a:fld id="{12EC7CD2-3D8E-4581-988B-5AF52B35F3BD}"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en-US" altLang="zh-CN"/>
          </a:p>
        </p:txBody>
      </p:sp>
      <p:sp>
        <p:nvSpPr>
          <p:cNvPr id="5" name="灯片编号占位符 5"/>
          <p:cNvSpPr>
            <a:spLocks noGrp="1"/>
          </p:cNvSpPr>
          <p:nvPr>
            <p:ph type="sldNum" sz="quarter" idx="12"/>
          </p:nvPr>
        </p:nvSpPr>
        <p:spPr/>
        <p:txBody>
          <a:bodyPr/>
          <a:lstStyle>
            <a:lvl1pPr>
              <a:defRPr/>
            </a:lvl1pPr>
          </a:lstStyle>
          <a:p>
            <a:fld id="{97F80014-A9D0-47FF-8449-E02AAE3EF284}"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endParaRPr lang="en-US" altLang="zh-CN"/>
          </a:p>
        </p:txBody>
      </p:sp>
      <p:sp>
        <p:nvSpPr>
          <p:cNvPr id="3" name="页脚占位符 4"/>
          <p:cNvSpPr>
            <a:spLocks noGrp="1"/>
          </p:cNvSpPr>
          <p:nvPr>
            <p:ph type="ftr" sz="quarter" idx="11"/>
          </p:nvPr>
        </p:nvSpPr>
        <p:spPr/>
        <p:txBody>
          <a:bodyPr/>
          <a:lstStyle>
            <a:lvl1pPr>
              <a:defRPr/>
            </a:lvl1pPr>
          </a:lstStyle>
          <a:p>
            <a:pPr>
              <a:defRPr/>
            </a:pPr>
            <a:endParaRPr lang="en-US" altLang="zh-CN"/>
          </a:p>
        </p:txBody>
      </p:sp>
      <p:sp>
        <p:nvSpPr>
          <p:cNvPr id="4" name="灯片编号占位符 5"/>
          <p:cNvSpPr>
            <a:spLocks noGrp="1"/>
          </p:cNvSpPr>
          <p:nvPr>
            <p:ph type="sldNum" sz="quarter" idx="12"/>
          </p:nvPr>
        </p:nvSpPr>
        <p:spPr/>
        <p:txBody>
          <a:bodyPr/>
          <a:lstStyle>
            <a:lvl1pPr>
              <a:defRPr/>
            </a:lvl1pPr>
          </a:lstStyle>
          <a:p>
            <a:fld id="{92AF4EB3-82C5-4A37-B214-D5AF801040F1}"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0" y="273050"/>
            <a:ext cx="3008836"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673" y="273052"/>
            <a:ext cx="511263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80" y="1435102"/>
            <a:ext cx="300883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en-US" altLang="zh-CN"/>
          </a:p>
        </p:txBody>
      </p:sp>
      <p:sp>
        <p:nvSpPr>
          <p:cNvPr id="7" name="灯片编号占位符 5"/>
          <p:cNvSpPr>
            <a:spLocks noGrp="1"/>
          </p:cNvSpPr>
          <p:nvPr>
            <p:ph type="sldNum" sz="quarter" idx="12"/>
          </p:nvPr>
        </p:nvSpPr>
        <p:spPr/>
        <p:txBody>
          <a:bodyPr/>
          <a:lstStyle>
            <a:lvl1pPr>
              <a:defRPr/>
            </a:lvl1pPr>
          </a:lstStyle>
          <a:p>
            <a:fld id="{D8A73034-2DDE-4D20-904B-CB8DA128A75A}"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599" y="4800600"/>
            <a:ext cx="5487353"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599" y="612775"/>
            <a:ext cx="5487353"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599" y="5367338"/>
            <a:ext cx="548735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en-US" altLang="zh-CN"/>
          </a:p>
        </p:txBody>
      </p:sp>
      <p:sp>
        <p:nvSpPr>
          <p:cNvPr id="7" name="灯片编号占位符 5"/>
          <p:cNvSpPr>
            <a:spLocks noGrp="1"/>
          </p:cNvSpPr>
          <p:nvPr>
            <p:ph type="sldNum" sz="quarter" idx="12"/>
          </p:nvPr>
        </p:nvSpPr>
        <p:spPr/>
        <p:txBody>
          <a:bodyPr/>
          <a:lstStyle>
            <a:lvl1pPr>
              <a:defRPr/>
            </a:lvl1pPr>
          </a:lstStyle>
          <a:p>
            <a:fld id="{01C0F2C3-39D0-4D80-B8CB-592146FA8B50}"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D2DC36CC-A64C-4CB9-BF51-0A8B2D1519B8}"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832500" y="274639"/>
            <a:ext cx="243088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39844" y="274639"/>
            <a:ext cx="7140228"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fld id="{68615A83-9F73-42EB-ABED-CB6B2999A7C4}" type="slidenum">
              <a:rPr lang="en-US" altLang="zh-CN"/>
              <a:pPr/>
              <a:t>‹#›</a:t>
            </a:fld>
            <a:endParaRPr lang="en-US" altLang="zh-CN"/>
          </a:p>
        </p:txBody>
      </p:sp>
    </p:spTree>
  </p:cSld>
  <p:clrMapOvr>
    <a:masterClrMapping/>
  </p:clrMapOvr>
  <p:transition>
    <p:dissolve/>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srcRect/>
          <a:tile tx="0" ty="0" sx="100000" sy="100000" flip="none" algn="tl"/>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31188"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31188"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ea typeface="+mn-ea"/>
              </a:defRPr>
            </a:lvl1pPr>
          </a:lstStyle>
          <a:p>
            <a:pPr>
              <a:defRPr/>
            </a:pPr>
            <a:endParaRPr lang="en-US" altLang="zh-CN"/>
          </a:p>
        </p:txBody>
      </p:sp>
      <p:sp>
        <p:nvSpPr>
          <p:cNvPr id="5" name="页脚占位符 4"/>
          <p:cNvSpPr>
            <a:spLocks noGrp="1"/>
          </p:cNvSpPr>
          <p:nvPr>
            <p:ph type="ftr" sz="quarter" idx="3"/>
          </p:nvPr>
        </p:nvSpPr>
        <p:spPr>
          <a:xfrm>
            <a:off x="3124200" y="6356350"/>
            <a:ext cx="2897188"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ea typeface="+mn-ea"/>
              </a:defRPr>
            </a:lvl1pPr>
          </a:lstStyle>
          <a:p>
            <a:pPr>
              <a:defRPr/>
            </a:pPr>
            <a:endParaRPr lang="en-US" altLang="zh-CN"/>
          </a:p>
        </p:txBody>
      </p:sp>
      <p:sp>
        <p:nvSpPr>
          <p:cNvPr id="6" name="灯片编号占位符 5"/>
          <p:cNvSpPr>
            <a:spLocks noGrp="1"/>
          </p:cNvSpPr>
          <p:nvPr>
            <p:ph type="sldNum" sz="quarter" idx="4"/>
          </p:nvPr>
        </p:nvSpPr>
        <p:spPr>
          <a:xfrm>
            <a:off x="6554788"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813AEB3C-529C-4AE6-9CF4-37B62B86AED7}"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Lst>
  <p:transition>
    <p:dissolve/>
    <p:sndAc>
      <p:stSnd>
        <p:snd r:embed="rId13" name="chimes.wav"/>
      </p:stSnd>
    </p:sndAc>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Times New Roman" pitchFamily="18" charset="0"/>
          <a:ea typeface="+mj-ea"/>
          <a:cs typeface="+mj-cs"/>
        </a:defRPr>
      </a:lvl1pPr>
      <a:lvl2pPr algn="ctr" rtl="0" eaLnBrk="0" fontAlgn="base" hangingPunct="0">
        <a:spcBef>
          <a:spcPct val="0"/>
        </a:spcBef>
        <a:spcAft>
          <a:spcPct val="0"/>
        </a:spcAft>
        <a:defRPr sz="4400">
          <a:solidFill>
            <a:schemeClr val="tx1"/>
          </a:solidFill>
          <a:latin typeface="Times New Roman" pitchFamily="18" charset="0"/>
        </a:defRPr>
      </a:lvl2pPr>
      <a:lvl3pPr algn="ctr" rtl="0" eaLnBrk="0" fontAlgn="base" hangingPunct="0">
        <a:spcBef>
          <a:spcPct val="0"/>
        </a:spcBef>
        <a:spcAft>
          <a:spcPct val="0"/>
        </a:spcAft>
        <a:defRPr sz="4400">
          <a:solidFill>
            <a:schemeClr val="tx1"/>
          </a:solidFill>
          <a:latin typeface="Times New Roman" pitchFamily="18" charset="0"/>
        </a:defRPr>
      </a:lvl3pPr>
      <a:lvl4pPr algn="ctr" rtl="0" eaLnBrk="0" fontAlgn="base" hangingPunct="0">
        <a:spcBef>
          <a:spcPct val="0"/>
        </a:spcBef>
        <a:spcAft>
          <a:spcPct val="0"/>
        </a:spcAft>
        <a:defRPr sz="4400">
          <a:solidFill>
            <a:schemeClr val="tx1"/>
          </a:solidFill>
          <a:latin typeface="Times New Roman" pitchFamily="18" charset="0"/>
        </a:defRPr>
      </a:lvl4pPr>
      <a:lvl5pPr algn="ctr" rtl="0" eaLnBrk="0" fontAlgn="base" hangingPunct="0">
        <a:spcBef>
          <a:spcPct val="0"/>
        </a:spcBef>
        <a:spcAft>
          <a:spcPct val="0"/>
        </a:spcAft>
        <a:defRPr sz="4400">
          <a:solidFill>
            <a:schemeClr val="tx1"/>
          </a:solidFill>
          <a:latin typeface="Times New Roman" pitchFamily="18"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Times New Roman" pitchFamily="18" charset="0"/>
        <a:buChar char="•"/>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Font typeface="Times New Roman" pitchFamily="18" charset="0"/>
        <a:buChar char="–"/>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Font typeface="Times New Roman" pitchFamily="18" charset="0"/>
        <a:buChar char="•"/>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ctrTitle"/>
          </p:nvPr>
        </p:nvSpPr>
        <p:spPr>
          <a:xfrm>
            <a:off x="1068388" y="1752600"/>
            <a:ext cx="7086600" cy="1295400"/>
          </a:xfrm>
        </p:spPr>
        <p:txBody>
          <a:bodyPr/>
          <a:lstStyle/>
          <a:p>
            <a:pPr eaLnBrk="1" hangingPunct="1"/>
            <a:r>
              <a:rPr lang="zh-CN" altLang="en-US" sz="5400" b="1" smtClean="0">
                <a:solidFill>
                  <a:srgbClr val="002060"/>
                </a:solidFill>
                <a:latin typeface="Times New Roman" pitchFamily="18" charset="0"/>
                <a:ea typeface="微软雅黑" pitchFamily="34" charset="-122"/>
                <a:cs typeface="Times New Roman" pitchFamily="18" charset="0"/>
              </a:rPr>
              <a:t>保护工业产权巴黎公约</a:t>
            </a:r>
            <a:endParaRPr lang="en-US" altLang="zh-CN" sz="5400" b="1" smtClean="0">
              <a:solidFill>
                <a:srgbClr val="002060"/>
              </a:solidFill>
              <a:latin typeface="Times New Roman" pitchFamily="18" charset="0"/>
              <a:ea typeface="微软雅黑" pitchFamily="34" charset="-122"/>
              <a:cs typeface="Times New Roman" pitchFamily="18" charset="0"/>
            </a:endParaRPr>
          </a:p>
        </p:txBody>
      </p:sp>
      <p:sp>
        <p:nvSpPr>
          <p:cNvPr id="2051" name="Rectangle 3"/>
          <p:cNvSpPr>
            <a:spLocks noGrp="1" noChangeArrowheads="1"/>
          </p:cNvSpPr>
          <p:nvPr>
            <p:ph type="subTitle" idx="1"/>
          </p:nvPr>
        </p:nvSpPr>
        <p:spPr>
          <a:xfrm>
            <a:off x="1295400" y="3276600"/>
            <a:ext cx="6707188" cy="1676400"/>
          </a:xfrm>
        </p:spPr>
        <p:txBody>
          <a:bodyPr>
            <a:normAutofit/>
          </a:bodyPr>
          <a:lstStyle/>
          <a:p>
            <a:pPr eaLnBrk="1" hangingPunct="1">
              <a:lnSpc>
                <a:spcPct val="140000"/>
              </a:lnSpc>
            </a:pPr>
            <a:r>
              <a:rPr lang="zh-CN" altLang="en-US" sz="2800" b="1" smtClean="0">
                <a:solidFill>
                  <a:srgbClr val="002060"/>
                </a:solidFill>
                <a:latin typeface="Times New Roman" pitchFamily="18" charset="0"/>
                <a:ea typeface="微软雅黑" pitchFamily="34" charset="-122"/>
                <a:cs typeface="Times New Roman" pitchFamily="18" charset="0"/>
              </a:rPr>
              <a:t>北京君策知识产权发展中心</a:t>
            </a:r>
            <a:endParaRPr lang="en-US" altLang="zh-CN" sz="2800" b="1"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3700" b="1" smtClean="0">
                <a:solidFill>
                  <a:srgbClr val="002060"/>
                </a:solidFill>
                <a:latin typeface="Times New Roman" pitchFamily="18" charset="0"/>
                <a:ea typeface="微软雅黑" pitchFamily="34" charset="-122"/>
                <a:cs typeface="Times New Roman" pitchFamily="18" charset="0"/>
              </a:rPr>
              <a:t>杨敏锋</a:t>
            </a:r>
            <a:endParaRPr lang="en-US" altLang="zh-CN" sz="3700" b="1" smtClean="0">
              <a:solidFill>
                <a:srgbClr val="002060"/>
              </a:solidFill>
              <a:latin typeface="Times New Roman" pitchFamily="18" charset="0"/>
              <a:ea typeface="微软雅黑" pitchFamily="34" charset="-122"/>
              <a:cs typeface="Times New Roman" pitchFamily="18" charset="0"/>
            </a:endParaRPr>
          </a:p>
          <a:p>
            <a:pPr eaLnBrk="1" hangingPunct="1">
              <a:lnSpc>
                <a:spcPct val="80000"/>
              </a:lnSpc>
            </a:pPr>
            <a:endParaRPr lang="en-US" altLang="zh-CN" sz="2800" b="1"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zh-CN" altLang="en-US" b="1" smtClean="0">
                <a:solidFill>
                  <a:srgbClr val="002060"/>
                </a:solidFill>
                <a:latin typeface="Times New Roman" pitchFamily="18" charset="0"/>
                <a:cs typeface="Times New Roman" pitchFamily="18" charset="0"/>
              </a:rPr>
              <a:t>目录</a:t>
            </a:r>
          </a:p>
        </p:txBody>
      </p:sp>
      <p:sp>
        <p:nvSpPr>
          <p:cNvPr id="130051" name="内容占位符 62"/>
          <p:cNvSpPr>
            <a:spLocks noGrp="1"/>
          </p:cNvSpPr>
          <p:nvPr>
            <p:ph idx="1"/>
          </p:nvPr>
        </p:nvSpPr>
        <p:spPr/>
        <p:txBody>
          <a:bodyPr/>
          <a:lstStyle/>
          <a:p>
            <a:pPr eaLnBrk="1" hangingPunct="1">
              <a:lnSpc>
                <a:spcPct val="150000"/>
              </a:lnSpc>
            </a:pPr>
            <a:r>
              <a:rPr lang="zh-CN" altLang="en-US" sz="2600" smtClean="0">
                <a:solidFill>
                  <a:srgbClr val="002060"/>
                </a:solidFill>
                <a:latin typeface="Times New Roman" pitchFamily="18" charset="0"/>
                <a:ea typeface="微软雅黑" pitchFamily="34" charset="-122"/>
                <a:cs typeface="Times New Roman" pitchFamily="18" charset="0"/>
              </a:rPr>
              <a:t>一、巴黎公约的基本知识</a:t>
            </a:r>
            <a:endParaRPr lang="en-US" altLang="zh-CN" sz="260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600" smtClean="0">
                <a:solidFill>
                  <a:srgbClr val="002060"/>
                </a:solidFill>
                <a:latin typeface="Times New Roman" pitchFamily="18" charset="0"/>
                <a:ea typeface="微软雅黑" pitchFamily="34" charset="-122"/>
                <a:cs typeface="Times New Roman" pitchFamily="18" charset="0"/>
              </a:rPr>
              <a:t>二、巴黎公约确定的核心原则和内容</a:t>
            </a:r>
            <a:endParaRPr lang="en-US" altLang="zh-CN" sz="260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algn="l" eaLnBrk="1" hangingPunct="1"/>
            <a:r>
              <a:rPr lang="zh-CN" altLang="en-US" b="1" smtClean="0">
                <a:solidFill>
                  <a:srgbClr val="002060"/>
                </a:solidFill>
                <a:latin typeface="Times New Roman" pitchFamily="18" charset="0"/>
                <a:cs typeface="Times New Roman" pitchFamily="18" charset="0"/>
              </a:rPr>
              <a:t>一、巴黎公约的基本知识</a:t>
            </a:r>
          </a:p>
        </p:txBody>
      </p:sp>
      <p:sp>
        <p:nvSpPr>
          <p:cNvPr id="131075" name="内容占位符 4"/>
          <p:cNvSpPr>
            <a:spLocks noGrp="1"/>
          </p:cNvSpPr>
          <p:nvPr>
            <p:ph idx="1"/>
          </p:nvPr>
        </p:nvSpPr>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（一）签署时间和我国加入时间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巴黎公约于</a:t>
            </a:r>
            <a:r>
              <a:rPr lang="en-US" altLang="zh-CN" sz="2200" dirty="0" smtClean="0">
                <a:solidFill>
                  <a:srgbClr val="002060"/>
                </a:solidFill>
                <a:latin typeface="Times New Roman" pitchFamily="18" charset="0"/>
                <a:ea typeface="华文仿宋" pitchFamily="2" charset="-122"/>
                <a:cs typeface="Times New Roman" pitchFamily="18" charset="0"/>
              </a:rPr>
              <a:t>1883</a:t>
            </a:r>
            <a:r>
              <a:rPr lang="zh-CN" altLang="en-US" sz="2200" dirty="0" smtClean="0">
                <a:solidFill>
                  <a:srgbClr val="002060"/>
                </a:solidFill>
                <a:latin typeface="Times New Roman" pitchFamily="18" charset="0"/>
                <a:ea typeface="华文仿宋" pitchFamily="2" charset="-122"/>
                <a:cs typeface="Times New Roman" pitchFamily="18" charset="0"/>
              </a:rPr>
              <a:t>年</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月</a:t>
            </a:r>
            <a:r>
              <a:rPr lang="en-US" altLang="zh-CN" sz="2200" dirty="0" smtClean="0">
                <a:solidFill>
                  <a:srgbClr val="002060"/>
                </a:solidFill>
                <a:latin typeface="Times New Roman" pitchFamily="18" charset="0"/>
                <a:ea typeface="华文仿宋" pitchFamily="2" charset="-122"/>
                <a:cs typeface="Times New Roman" pitchFamily="18" charset="0"/>
              </a:rPr>
              <a:t>20</a:t>
            </a:r>
            <a:r>
              <a:rPr lang="zh-CN" altLang="en-US" sz="2200" dirty="0" smtClean="0">
                <a:solidFill>
                  <a:srgbClr val="002060"/>
                </a:solidFill>
                <a:latin typeface="Times New Roman" pitchFamily="18" charset="0"/>
                <a:ea typeface="华文仿宋" pitchFamily="2" charset="-122"/>
                <a:cs typeface="Times New Roman" pitchFamily="18" charset="0"/>
              </a:rPr>
              <a:t>日在巴黎签订，</a:t>
            </a:r>
            <a:r>
              <a:rPr lang="en-US" altLang="zh-CN" sz="2200" dirty="0" smtClean="0">
                <a:solidFill>
                  <a:srgbClr val="002060"/>
                </a:solidFill>
                <a:latin typeface="Times New Roman" pitchFamily="18" charset="0"/>
                <a:ea typeface="华文仿宋" pitchFamily="2" charset="-122"/>
                <a:cs typeface="Times New Roman" pitchFamily="18" charset="0"/>
              </a:rPr>
              <a:t>1884</a:t>
            </a:r>
            <a:r>
              <a:rPr lang="zh-CN" altLang="en-US" sz="2200" dirty="0" smtClean="0">
                <a:solidFill>
                  <a:srgbClr val="002060"/>
                </a:solidFill>
                <a:latin typeface="Times New Roman" pitchFamily="18" charset="0"/>
                <a:ea typeface="华文仿宋" pitchFamily="2" charset="-122"/>
                <a:cs typeface="Times New Roman" pitchFamily="18" charset="0"/>
              </a:rPr>
              <a:t>年</a:t>
            </a:r>
            <a:r>
              <a:rPr lang="en-US" altLang="zh-CN" sz="2200" dirty="0" smtClean="0">
                <a:solidFill>
                  <a:srgbClr val="002060"/>
                </a:solidFill>
                <a:latin typeface="Times New Roman" pitchFamily="18" charset="0"/>
                <a:ea typeface="华文仿宋" pitchFamily="2" charset="-122"/>
                <a:cs typeface="Times New Roman" pitchFamily="18" charset="0"/>
              </a:rPr>
              <a:t>7</a:t>
            </a:r>
            <a:r>
              <a:rPr lang="zh-CN" altLang="en-US" sz="2200" dirty="0" smtClean="0">
                <a:solidFill>
                  <a:srgbClr val="002060"/>
                </a:solidFill>
                <a:latin typeface="Times New Roman" pitchFamily="18" charset="0"/>
                <a:ea typeface="华文仿宋" pitchFamily="2" charset="-122"/>
                <a:cs typeface="Times New Roman" pitchFamily="18" charset="0"/>
              </a:rPr>
              <a:t>月</a:t>
            </a:r>
            <a:r>
              <a:rPr lang="en-US" altLang="zh-CN" sz="2200" dirty="0" smtClean="0">
                <a:solidFill>
                  <a:srgbClr val="002060"/>
                </a:solidFill>
                <a:latin typeface="Times New Roman" pitchFamily="18" charset="0"/>
                <a:ea typeface="华文仿宋" pitchFamily="2" charset="-122"/>
                <a:cs typeface="Times New Roman" pitchFamily="18" charset="0"/>
              </a:rPr>
              <a:t>7</a:t>
            </a:r>
            <a:r>
              <a:rPr lang="zh-CN" altLang="en-US" sz="2200" dirty="0" smtClean="0">
                <a:solidFill>
                  <a:srgbClr val="002060"/>
                </a:solidFill>
                <a:latin typeface="Times New Roman" pitchFamily="18" charset="0"/>
                <a:ea typeface="华文仿宋" pitchFamily="2" charset="-122"/>
                <a:cs typeface="Times New Roman" pitchFamily="18" charset="0"/>
              </a:rPr>
              <a:t>日生效。</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我国于</a:t>
            </a:r>
            <a:r>
              <a:rPr lang="en-US" altLang="zh-CN" sz="2200" dirty="0" smtClean="0">
                <a:solidFill>
                  <a:srgbClr val="002060"/>
                </a:solidFill>
                <a:latin typeface="Times New Roman" pitchFamily="18" charset="0"/>
                <a:ea typeface="华文仿宋" pitchFamily="2" charset="-122"/>
                <a:cs typeface="Times New Roman" pitchFamily="18" charset="0"/>
              </a:rPr>
              <a:t>1985</a:t>
            </a:r>
            <a:r>
              <a:rPr lang="zh-CN" altLang="en-US" sz="2200" dirty="0" smtClean="0">
                <a:solidFill>
                  <a:srgbClr val="002060"/>
                </a:solidFill>
                <a:latin typeface="Times New Roman" pitchFamily="18" charset="0"/>
                <a:ea typeface="华文仿宋" pitchFamily="2" charset="-122"/>
                <a:cs typeface="Times New Roman" pitchFamily="18" charset="0"/>
              </a:rPr>
              <a:t>年</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月</a:t>
            </a:r>
            <a:r>
              <a:rPr lang="en-US" altLang="zh-CN" sz="2200" dirty="0" smtClean="0">
                <a:solidFill>
                  <a:srgbClr val="002060"/>
                </a:solidFill>
                <a:latin typeface="Times New Roman" pitchFamily="18" charset="0"/>
                <a:ea typeface="华文仿宋" pitchFamily="2" charset="-122"/>
                <a:cs typeface="Times New Roman" pitchFamily="18" charset="0"/>
              </a:rPr>
              <a:t>19</a:t>
            </a:r>
            <a:r>
              <a:rPr lang="zh-CN" altLang="en-US" sz="2200" dirty="0" smtClean="0">
                <a:solidFill>
                  <a:srgbClr val="002060"/>
                </a:solidFill>
                <a:latin typeface="Times New Roman" pitchFamily="18" charset="0"/>
                <a:ea typeface="华文仿宋" pitchFamily="2" charset="-122"/>
                <a:cs typeface="Times New Roman" pitchFamily="18" charset="0"/>
              </a:rPr>
              <a:t>日成为该公约成员国，适用斯德哥尔摩文本。</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成为巴黎公约成员国所需要承担的义务之一就是需要向其他成员国的国民和居住者提供在中国在取得专利的机会，我国专利法于</a:t>
            </a:r>
            <a:r>
              <a:rPr lang="en-US" altLang="zh-CN" sz="2200" dirty="0" smtClean="0">
                <a:solidFill>
                  <a:srgbClr val="002060"/>
                </a:solidFill>
                <a:latin typeface="Times New Roman" pitchFamily="18" charset="0"/>
                <a:ea typeface="华文仿宋" pitchFamily="2" charset="-122"/>
                <a:cs typeface="Times New Roman" pitchFamily="18" charset="0"/>
              </a:rPr>
              <a:t>1984</a:t>
            </a:r>
            <a:r>
              <a:rPr lang="zh-CN" altLang="en-US" sz="2200" dirty="0" smtClean="0">
                <a:solidFill>
                  <a:srgbClr val="002060"/>
                </a:solidFill>
                <a:latin typeface="Times New Roman" pitchFamily="18" charset="0"/>
                <a:ea typeface="华文仿宋" pitchFamily="2" charset="-122"/>
                <a:cs typeface="Times New Roman" pitchFamily="18" charset="0"/>
              </a:rPr>
              <a:t>年</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月</a:t>
            </a:r>
            <a:r>
              <a:rPr lang="en-US" altLang="zh-CN" sz="2200" dirty="0" smtClean="0">
                <a:solidFill>
                  <a:srgbClr val="002060"/>
                </a:solidFill>
                <a:latin typeface="Times New Roman" pitchFamily="18" charset="0"/>
                <a:ea typeface="华文仿宋" pitchFamily="2" charset="-122"/>
                <a:cs typeface="Times New Roman" pitchFamily="18" charset="0"/>
              </a:rPr>
              <a:t>12</a:t>
            </a:r>
            <a:r>
              <a:rPr lang="zh-CN" altLang="en-US" sz="2200" dirty="0" smtClean="0">
                <a:solidFill>
                  <a:srgbClr val="002060"/>
                </a:solidFill>
                <a:latin typeface="Times New Roman" pitchFamily="18" charset="0"/>
                <a:ea typeface="华文仿宋" pitchFamily="2" charset="-122"/>
                <a:cs typeface="Times New Roman" pitchFamily="18" charset="0"/>
              </a:rPr>
              <a:t>日通过，</a:t>
            </a:r>
            <a:r>
              <a:rPr lang="en-US" altLang="zh-CN" sz="2200" dirty="0" smtClean="0">
                <a:solidFill>
                  <a:srgbClr val="002060"/>
                </a:solidFill>
                <a:latin typeface="Times New Roman" pitchFamily="18" charset="0"/>
                <a:ea typeface="华文仿宋" pitchFamily="2" charset="-122"/>
                <a:cs typeface="Times New Roman" pitchFamily="18" charset="0"/>
              </a:rPr>
              <a:t>1985</a:t>
            </a:r>
            <a:r>
              <a:rPr lang="zh-CN" altLang="en-US" sz="2200" dirty="0" smtClean="0">
                <a:solidFill>
                  <a:srgbClr val="002060"/>
                </a:solidFill>
                <a:latin typeface="Times New Roman" pitchFamily="18" charset="0"/>
                <a:ea typeface="华文仿宋" pitchFamily="2" charset="-122"/>
                <a:cs typeface="Times New Roman" pitchFamily="18" charset="0"/>
              </a:rPr>
              <a:t>年</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月</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日生效，正和巴黎公约相衔接。</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内容占位符 4"/>
          <p:cNvSpPr>
            <a:spLocks noGrp="1"/>
          </p:cNvSpPr>
          <p:nvPr>
            <p:ph idx="1"/>
          </p:nvPr>
        </p:nvSpPr>
        <p:spPr>
          <a:xfrm>
            <a:off x="457200" y="914400"/>
            <a:ext cx="8231188" cy="5211763"/>
          </a:xfrm>
        </p:spPr>
        <p:txBody>
          <a:bodyPr/>
          <a:lstStyle/>
          <a:p>
            <a:pPr eaLnBrk="1" hangingPunct="1">
              <a:lnSpc>
                <a:spcPct val="140000"/>
              </a:lnSpc>
            </a:pPr>
            <a:r>
              <a:rPr lang="zh-CN" altLang="en-US" sz="2400" b="1" smtClean="0">
                <a:solidFill>
                  <a:srgbClr val="002060"/>
                </a:solidFill>
                <a:latin typeface="Times New Roman" pitchFamily="18" charset="0"/>
                <a:ea typeface="微软雅黑" pitchFamily="34" charset="-122"/>
                <a:cs typeface="Times New Roman" pitchFamily="18" charset="0"/>
              </a:rPr>
              <a:t>（二）工业产权的范围</a:t>
            </a:r>
            <a:endParaRPr lang="en-US" altLang="zh-CN" sz="2400" b="1" smtClean="0">
              <a:solidFill>
                <a:srgbClr val="002060"/>
              </a:solidFill>
              <a:latin typeface="Times New Roman" pitchFamily="18" charset="0"/>
              <a:ea typeface="微软雅黑" pitchFamily="34" charset="-122"/>
              <a:cs typeface="Times New Roman" pitchFamily="18" charset="0"/>
            </a:endParaRPr>
          </a:p>
          <a:p>
            <a:pPr eaLnBrk="1" hangingPunct="1">
              <a:lnSpc>
                <a:spcPct val="125000"/>
              </a:lnSpc>
            </a:pPr>
            <a:r>
              <a:rPr lang="en-US" altLang="zh-CN" sz="1900" b="1" smtClean="0">
                <a:solidFill>
                  <a:srgbClr val="002060"/>
                </a:solidFill>
                <a:latin typeface="Times New Roman" pitchFamily="18" charset="0"/>
                <a:ea typeface="华文仿宋" pitchFamily="2" charset="-122"/>
                <a:cs typeface="Times New Roman" pitchFamily="18" charset="0"/>
              </a:rPr>
              <a:t>《</a:t>
            </a:r>
            <a:r>
              <a:rPr lang="zh-CN" altLang="en-US" sz="1900" b="1" smtClean="0">
                <a:solidFill>
                  <a:srgbClr val="002060"/>
                </a:solidFill>
                <a:latin typeface="Times New Roman" pitchFamily="18" charset="0"/>
                <a:ea typeface="华文仿宋" pitchFamily="2" charset="-122"/>
                <a:cs typeface="Times New Roman" pitchFamily="18" charset="0"/>
              </a:rPr>
              <a:t>巴黎公约</a:t>
            </a:r>
            <a:r>
              <a:rPr lang="en-US" altLang="zh-CN" sz="1900" b="1" smtClean="0">
                <a:solidFill>
                  <a:srgbClr val="002060"/>
                </a:solidFill>
                <a:latin typeface="Times New Roman" pitchFamily="18" charset="0"/>
                <a:ea typeface="华文仿宋" pitchFamily="2" charset="-122"/>
                <a:cs typeface="Times New Roman" pitchFamily="18" charset="0"/>
              </a:rPr>
              <a:t>》</a:t>
            </a:r>
            <a:r>
              <a:rPr lang="zh-CN" altLang="en-US" sz="1900" b="1" smtClean="0">
                <a:solidFill>
                  <a:srgbClr val="002060"/>
                </a:solidFill>
                <a:latin typeface="Times New Roman" pitchFamily="18" charset="0"/>
                <a:ea typeface="华文仿宋" pitchFamily="2" charset="-122"/>
                <a:cs typeface="Times New Roman" pitchFamily="18" charset="0"/>
              </a:rPr>
              <a:t>第</a:t>
            </a:r>
            <a:r>
              <a:rPr lang="en-US" altLang="zh-CN" sz="1900" b="1" smtClean="0">
                <a:solidFill>
                  <a:srgbClr val="002060"/>
                </a:solidFill>
                <a:latin typeface="Times New Roman" pitchFamily="18" charset="0"/>
                <a:ea typeface="华文仿宋" pitchFamily="2" charset="-122"/>
                <a:cs typeface="Times New Roman" pitchFamily="18" charset="0"/>
              </a:rPr>
              <a:t>1</a:t>
            </a:r>
            <a:r>
              <a:rPr lang="zh-CN" altLang="en-US" sz="1900" b="1" smtClean="0">
                <a:solidFill>
                  <a:srgbClr val="002060"/>
                </a:solidFill>
                <a:latin typeface="Times New Roman" pitchFamily="18" charset="0"/>
                <a:ea typeface="华文仿宋" pitchFamily="2" charset="-122"/>
                <a:cs typeface="Times New Roman" pitchFamily="18" charset="0"/>
              </a:rPr>
              <a:t>条：</a:t>
            </a:r>
            <a:r>
              <a:rPr lang="en-US" altLang="zh-CN" sz="1900" b="1" smtClean="0">
                <a:solidFill>
                  <a:srgbClr val="002060"/>
                </a:solidFill>
                <a:latin typeface="Times New Roman" pitchFamily="18" charset="0"/>
                <a:ea typeface="华文仿宋" pitchFamily="2" charset="-122"/>
                <a:cs typeface="Times New Roman" pitchFamily="18" charset="0"/>
              </a:rPr>
              <a:t>【</a:t>
            </a:r>
            <a:r>
              <a:rPr lang="zh-CN" altLang="en-US" sz="1900" b="1" smtClean="0">
                <a:solidFill>
                  <a:srgbClr val="002060"/>
                </a:solidFill>
                <a:latin typeface="Times New Roman" pitchFamily="18" charset="0"/>
                <a:ea typeface="华文仿宋" pitchFamily="2" charset="-122"/>
                <a:cs typeface="Times New Roman" pitchFamily="18" charset="0"/>
              </a:rPr>
              <a:t>本联盟的建立；工业产权的范围</a:t>
            </a:r>
            <a:r>
              <a:rPr lang="en-US" altLang="zh-CN" sz="1900" b="1" smtClean="0">
                <a:solidFill>
                  <a:srgbClr val="002060"/>
                </a:solidFill>
                <a:latin typeface="Times New Roman" pitchFamily="18" charset="0"/>
                <a:ea typeface="华文仿宋" pitchFamily="2" charset="-122"/>
                <a:cs typeface="Times New Roman" pitchFamily="18" charset="0"/>
              </a:rPr>
              <a:t>】</a:t>
            </a:r>
          </a:p>
          <a:p>
            <a:pPr eaLnBrk="1" hangingPunct="1">
              <a:lnSpc>
                <a:spcPct val="125000"/>
              </a:lnSpc>
            </a:pPr>
            <a:r>
              <a:rPr lang="en-US" altLang="zh-CN" sz="1900" smtClean="0">
                <a:solidFill>
                  <a:srgbClr val="002060"/>
                </a:solidFill>
                <a:latin typeface="Times New Roman" pitchFamily="18" charset="0"/>
                <a:ea typeface="华文仿宋" pitchFamily="2" charset="-122"/>
                <a:cs typeface="Times New Roman" pitchFamily="18" charset="0"/>
              </a:rPr>
              <a:t>(1)</a:t>
            </a:r>
            <a:r>
              <a:rPr lang="zh-CN" altLang="en-US" sz="1900" smtClean="0">
                <a:solidFill>
                  <a:srgbClr val="002060"/>
                </a:solidFill>
                <a:latin typeface="Times New Roman" pitchFamily="18" charset="0"/>
                <a:ea typeface="华文仿宋" pitchFamily="2" charset="-122"/>
                <a:cs typeface="Times New Roman" pitchFamily="18" charset="0"/>
              </a:rPr>
              <a:t>适用本公约的国家组成联盟，以保护工业产权。</a:t>
            </a:r>
          </a:p>
          <a:p>
            <a:pPr eaLnBrk="1" hangingPunct="1">
              <a:lnSpc>
                <a:spcPct val="125000"/>
              </a:lnSpc>
            </a:pPr>
            <a:r>
              <a:rPr lang="en-US" altLang="zh-CN" sz="1900" smtClean="0">
                <a:solidFill>
                  <a:srgbClr val="002060"/>
                </a:solidFill>
                <a:latin typeface="Times New Roman" pitchFamily="18" charset="0"/>
                <a:ea typeface="华文仿宋" pitchFamily="2" charset="-122"/>
                <a:cs typeface="Times New Roman" pitchFamily="18" charset="0"/>
              </a:rPr>
              <a:t>(2)</a:t>
            </a:r>
            <a:r>
              <a:rPr lang="zh-CN" altLang="en-US" sz="1900" smtClean="0">
                <a:solidFill>
                  <a:srgbClr val="002060"/>
                </a:solidFill>
                <a:latin typeface="Times New Roman" pitchFamily="18" charset="0"/>
                <a:ea typeface="华文仿宋" pitchFamily="2" charset="-122"/>
                <a:cs typeface="Times New Roman" pitchFamily="18" charset="0"/>
              </a:rPr>
              <a:t>工业产权的保护对象有专利、实用新型、外观设计、商标、服务标记、厂商名称、货源标记或原产地名称和制止不正当竞争。</a:t>
            </a:r>
          </a:p>
          <a:p>
            <a:pPr eaLnBrk="1" hangingPunct="1">
              <a:lnSpc>
                <a:spcPct val="125000"/>
              </a:lnSpc>
            </a:pPr>
            <a:r>
              <a:rPr lang="en-US" altLang="zh-CN" sz="1900" smtClean="0">
                <a:solidFill>
                  <a:srgbClr val="002060"/>
                </a:solidFill>
                <a:latin typeface="Times New Roman" pitchFamily="18" charset="0"/>
                <a:ea typeface="华文仿宋" pitchFamily="2" charset="-122"/>
                <a:cs typeface="Times New Roman" pitchFamily="18" charset="0"/>
              </a:rPr>
              <a:t>(3)</a:t>
            </a:r>
            <a:r>
              <a:rPr lang="zh-CN" altLang="en-US" sz="1900" smtClean="0">
                <a:solidFill>
                  <a:srgbClr val="002060"/>
                </a:solidFill>
                <a:latin typeface="Times New Roman" pitchFamily="18" charset="0"/>
                <a:ea typeface="华文仿宋" pitchFamily="2" charset="-122"/>
                <a:cs typeface="Times New Roman" pitchFamily="18" charset="0"/>
              </a:rPr>
              <a:t>对工业产权应作最广义的理解，不仅应适用于工业和商业本身，而且也应同样适用于农业和采掘业，适用于一切制成品或天然产品，例如：酒类、谷物、烟叶、水果、牲畜、矿产品、矿泉水、啤酒、花卉和谷类的粉。</a:t>
            </a:r>
          </a:p>
          <a:p>
            <a:pPr eaLnBrk="1" hangingPunct="1">
              <a:lnSpc>
                <a:spcPct val="125000"/>
              </a:lnSpc>
            </a:pPr>
            <a:r>
              <a:rPr lang="en-US" altLang="zh-CN" sz="1900" smtClean="0">
                <a:solidFill>
                  <a:srgbClr val="002060"/>
                </a:solidFill>
                <a:latin typeface="Times New Roman" pitchFamily="18" charset="0"/>
                <a:ea typeface="华文仿宋" pitchFamily="2" charset="-122"/>
                <a:cs typeface="Times New Roman" pitchFamily="18" charset="0"/>
              </a:rPr>
              <a:t>(4)</a:t>
            </a:r>
            <a:r>
              <a:rPr lang="zh-CN" altLang="en-US" sz="1900" smtClean="0">
                <a:solidFill>
                  <a:srgbClr val="002060"/>
                </a:solidFill>
                <a:latin typeface="Times New Roman" pitchFamily="18" charset="0"/>
                <a:ea typeface="华文仿宋" pitchFamily="2" charset="-122"/>
                <a:cs typeface="Times New Roman" pitchFamily="18" charset="0"/>
              </a:rPr>
              <a:t>专利应包括本联盟国家的法律所承认的各种工业专利，如输入专利、改进专利、增补专利和增补证书等。  </a:t>
            </a:r>
            <a:r>
              <a:rPr lang="zh-CN" altLang="en-US" sz="1900" b="1" smtClean="0">
                <a:solidFill>
                  <a:srgbClr val="002060"/>
                </a:solidFill>
                <a:latin typeface="Times New Roman" pitchFamily="18" charset="0"/>
                <a:ea typeface="华文仿宋" pitchFamily="2" charset="-122"/>
                <a:cs typeface="Times New Roman" pitchFamily="18" charset="0"/>
              </a:rPr>
              <a:t>（没有版权和植物新品种）</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内容占位符 2"/>
          <p:cNvSpPr>
            <a:spLocks noGrp="1"/>
          </p:cNvSpPr>
          <p:nvPr>
            <p:ph idx="1"/>
          </p:nvPr>
        </p:nvSpPr>
        <p:spPr>
          <a:xfrm>
            <a:off x="457200" y="914400"/>
            <a:ext cx="8231188" cy="521176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下列哪些是</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规定的工业产权？</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．专利权</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．商标权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．版权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．植物新品种权</a:t>
            </a:r>
          </a:p>
          <a:p>
            <a:pPr eaLnBrk="1" hangingPunct="1"/>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algn="l" eaLnBrk="1" hangingPunct="1"/>
            <a:r>
              <a:rPr lang="zh-CN" altLang="en-US" sz="3800" b="1" dirty="0" smtClean="0">
                <a:solidFill>
                  <a:srgbClr val="002060"/>
                </a:solidFill>
                <a:latin typeface="Times New Roman" pitchFamily="18" charset="0"/>
                <a:cs typeface="Times New Roman" pitchFamily="18" charset="0"/>
              </a:rPr>
              <a:t>二、巴黎公约确定的核心原则和内容</a:t>
            </a:r>
          </a:p>
        </p:txBody>
      </p:sp>
      <p:sp>
        <p:nvSpPr>
          <p:cNvPr id="5" name="内容占位符 4"/>
          <p:cNvSpPr>
            <a:spLocks noGrp="1"/>
          </p:cNvSpPr>
          <p:nvPr>
            <p:ph idx="1"/>
          </p:nvPr>
        </p:nvSpPr>
        <p:spPr/>
        <p:txBody>
          <a:bodyPr>
            <a:normAutofit/>
          </a:bodyPr>
          <a:lstStyle/>
          <a:p>
            <a:pPr eaLnBrk="1" hangingPunct="1">
              <a:lnSpc>
                <a:spcPct val="130000"/>
              </a:lnSpc>
            </a:pPr>
            <a:r>
              <a:rPr lang="zh-CN" altLang="en-US" sz="2600" b="1" dirty="0" smtClean="0">
                <a:solidFill>
                  <a:srgbClr val="002060"/>
                </a:solidFill>
                <a:latin typeface="Times New Roman" pitchFamily="18" charset="0"/>
                <a:ea typeface="微软雅黑" pitchFamily="34" charset="-122"/>
                <a:cs typeface="Times New Roman" pitchFamily="18" charset="0"/>
              </a:rPr>
              <a:t>（一）国民待遇原则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0000"/>
              </a:lnSpc>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的规定，下列哪些主体可以在巴黎公约甲成员国享受国民待遇？</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．巴黎公约乙成员国的国民</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．在巴黎公约丙成员国有住所的非巴黎公约成员国国民</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．在巴黎公约丁成员国有真实、有效的工商业营业所的巴黎公约戊成员国国民</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．在巴黎公约己成员国有真实、有效的工商业营业所的非巴黎公约成员国国民</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内容占位符 2"/>
          <p:cNvSpPr>
            <a:spLocks noGrp="1"/>
          </p:cNvSpPr>
          <p:nvPr>
            <p:ph idx="1"/>
          </p:nvPr>
        </p:nvSpPr>
        <p:spPr>
          <a:xfrm>
            <a:off x="457200" y="914400"/>
            <a:ext cx="8231188" cy="5211763"/>
          </a:xfrm>
        </p:spPr>
        <p:txBody>
          <a:bodyPr/>
          <a:lstStyle/>
          <a:p>
            <a:pPr eaLnBrk="1" hangingPunct="1">
              <a:lnSpc>
                <a:spcPct val="140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，巴黎联盟成员国的法律可对下列哪些事项作出国民待遇原则的例外规定？</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．司法和行政程序管辖权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．指定送达地址</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．委派代理人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．权利受侵犯时法律上的救济手段</a:t>
            </a:r>
          </a:p>
        </p:txBody>
      </p:sp>
    </p:spTree>
  </p:cSld>
  <p:clrMapOvr>
    <a:masterClrMapping/>
  </p:clrMapOvr>
  <p:transition>
    <p:dissolve/>
    <p:sndAc>
      <p:stSnd>
        <p:snd r:embed="rId2" name="chimes.wav"/>
      </p:stSnd>
    </p:sndAc>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194" name="内容占位符 4"/>
          <p:cNvSpPr>
            <a:spLocks noGrp="1"/>
          </p:cNvSpPr>
          <p:nvPr>
            <p:ph idx="1"/>
          </p:nvPr>
        </p:nvSpPr>
        <p:spPr>
          <a:xfrm>
            <a:off x="457200" y="685800"/>
            <a:ext cx="8383588" cy="5440363"/>
          </a:xfrm>
        </p:spPr>
        <p:txBody>
          <a:bodyPr/>
          <a:lstStyle/>
          <a:p>
            <a:pPr eaLnBrk="1" hangingPunct="1">
              <a:lnSpc>
                <a:spcPct val="150000"/>
              </a:lnSpc>
            </a:pPr>
            <a:r>
              <a:rPr lang="zh-CN" altLang="en-US" sz="2400" b="1" dirty="0" smtClean="0">
                <a:solidFill>
                  <a:srgbClr val="002060"/>
                </a:solidFill>
                <a:latin typeface="Times New Roman" pitchFamily="18" charset="0"/>
                <a:ea typeface="微软雅黑" pitchFamily="34" charset="-122"/>
                <a:cs typeface="Times New Roman" pitchFamily="18" charset="0"/>
              </a:rPr>
              <a:t>（二）专利的独立性</a:t>
            </a:r>
            <a:endParaRPr lang="en-US" altLang="zh-CN" sz="24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20</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的规定，下列哪些说法是正确的？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．就同一发明在优先权期限内向不同成员国申请并取得的专利，在某一成员国被无效的，在其他成员国亦被当然无效</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．成员国的国民在某一成员国取得的专利，与在其他成员国或者非成员国就同一发明取得的专利各不相关</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．在同一成员国因享有优先权而取得的专利与不享有优先权而取得的专利的有效期间相同</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．成员国不得以专利产品的销售受到国内法的限制为由而使专利无效</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7218" name="内容占位符 4"/>
          <p:cNvSpPr>
            <a:spLocks noGrp="1"/>
          </p:cNvSpPr>
          <p:nvPr>
            <p:ph idx="1"/>
          </p:nvPr>
        </p:nvSpPr>
        <p:spPr>
          <a:xfrm>
            <a:off x="457200" y="990600"/>
            <a:ext cx="8350250" cy="5334000"/>
          </a:xfrm>
        </p:spPr>
        <p:txBody>
          <a:bodyPr/>
          <a:lstStyle/>
          <a:p>
            <a:pPr eaLnBrk="1" hangingPunct="1">
              <a:lnSpc>
                <a:spcPct val="140000"/>
              </a:lnSpc>
            </a:pPr>
            <a:r>
              <a:rPr lang="zh-CN" altLang="en-US" sz="2600" b="1" dirty="0" smtClean="0">
                <a:solidFill>
                  <a:srgbClr val="002060"/>
                </a:solidFill>
                <a:latin typeface="Times New Roman" pitchFamily="18" charset="0"/>
                <a:ea typeface="微软雅黑" pitchFamily="34" charset="-122"/>
                <a:cs typeface="Times New Roman" pitchFamily="18" charset="0"/>
              </a:rPr>
              <a:t>（三）优先权</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15000"/>
              </a:lnSpc>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的规定，下列关于优先权的说法哪些是正确的？</a:t>
            </a:r>
          </a:p>
          <a:p>
            <a:pPr eaLnBrk="1" hangingPunct="1">
              <a:lnSpc>
                <a:spcPct val="11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．作为产生优先权的基础的首次申请可以是与正规的国家申请相当的任何申请</a:t>
            </a:r>
          </a:p>
          <a:p>
            <a:pPr eaLnBrk="1" hangingPunct="1">
              <a:lnSpc>
                <a:spcPct val="11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．要求优先权的，应当在各成员国规定的期限内提出要求优先权的声明</a:t>
            </a:r>
          </a:p>
          <a:p>
            <a:pPr eaLnBrk="1" hangingPunct="1">
              <a:lnSpc>
                <a:spcPct val="115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．根据实用新型申请的优先权而在另一成员国提出外观设计申请的，优先权的期间应当为</a:t>
            </a:r>
            <a:r>
              <a:rPr lang="en-US" altLang="zh-CN" sz="2200" dirty="0" smtClean="0">
                <a:solidFill>
                  <a:srgbClr val="002060"/>
                </a:solidFill>
                <a:latin typeface="Times New Roman" pitchFamily="18" charset="0"/>
                <a:ea typeface="微软雅黑" pitchFamily="34" charset="-122"/>
                <a:cs typeface="Times New Roman" pitchFamily="18" charset="0"/>
              </a:rPr>
              <a:t>12</a:t>
            </a:r>
            <a:r>
              <a:rPr lang="zh-CN" altLang="en-US" sz="2200" dirty="0" smtClean="0">
                <a:solidFill>
                  <a:srgbClr val="002060"/>
                </a:solidFill>
                <a:latin typeface="Times New Roman" pitchFamily="18" charset="0"/>
                <a:ea typeface="微软雅黑" pitchFamily="34" charset="-122"/>
                <a:cs typeface="Times New Roman" pitchFamily="18" charset="0"/>
              </a:rPr>
              <a:t>个月</a:t>
            </a:r>
          </a:p>
          <a:p>
            <a:pPr eaLnBrk="1" hangingPunct="1">
              <a:lnSpc>
                <a:spcPct val="11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．成员国可以准许根据实用新型申请的优先权提出专利申请</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8242" name="内容占位符 4"/>
          <p:cNvSpPr>
            <a:spLocks noGrp="1"/>
          </p:cNvSpPr>
          <p:nvPr>
            <p:ph idx="1"/>
          </p:nvPr>
        </p:nvSpPr>
        <p:spPr>
          <a:xfrm>
            <a:off x="457200" y="762000"/>
            <a:ext cx="8231188" cy="536416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的规定，巴黎公约成员国国民就其在本国提出的下列哪些首次申请，又在其他成员国提出申请时，可以享有优先权？</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．商标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．厂商名称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．货源标记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．发明人证书</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内容占位符 2"/>
          <p:cNvSpPr>
            <a:spLocks noGrp="1"/>
          </p:cNvSpPr>
          <p:nvPr>
            <p:ph idx="1"/>
          </p:nvPr>
        </p:nvSpPr>
        <p:spPr>
          <a:xfrm>
            <a:off x="457200" y="762000"/>
            <a:ext cx="8231188" cy="5867400"/>
          </a:xfrm>
        </p:spPr>
        <p:txBody>
          <a:bodyPr/>
          <a:lstStyle/>
          <a:p>
            <a:pPr eaLnBrk="1" hangingPunct="1">
              <a:lnSpc>
                <a:spcPct val="150000"/>
              </a:lnSpc>
            </a:pPr>
            <a:r>
              <a:rPr lang="en-US" altLang="zh-CN" sz="1900" b="1" dirty="0" smtClean="0">
                <a:solidFill>
                  <a:srgbClr val="002060"/>
                </a:solidFill>
                <a:latin typeface="Times New Roman" pitchFamily="18" charset="0"/>
                <a:ea typeface="微软雅黑" pitchFamily="34" charset="-122"/>
                <a:cs typeface="Times New Roman" pitchFamily="18" charset="0"/>
              </a:rPr>
              <a:t>【2009</a:t>
            </a:r>
            <a:r>
              <a:rPr lang="zh-CN" altLang="en-US" sz="1900" b="1" dirty="0" smtClean="0">
                <a:solidFill>
                  <a:srgbClr val="002060"/>
                </a:solidFill>
                <a:latin typeface="Times New Roman" pitchFamily="18" charset="0"/>
                <a:ea typeface="微软雅黑" pitchFamily="34" charset="-122"/>
                <a:cs typeface="Times New Roman" pitchFamily="18" charset="0"/>
              </a:rPr>
              <a:t>年第</a:t>
            </a:r>
            <a:r>
              <a:rPr lang="en-US" altLang="zh-CN" sz="1900" b="1" dirty="0" smtClean="0">
                <a:solidFill>
                  <a:srgbClr val="002060"/>
                </a:solidFill>
                <a:latin typeface="Times New Roman" pitchFamily="18" charset="0"/>
                <a:ea typeface="微软雅黑" pitchFamily="34" charset="-122"/>
                <a:cs typeface="Times New Roman" pitchFamily="18" charset="0"/>
              </a:rPr>
              <a:t>34</a:t>
            </a:r>
            <a:r>
              <a:rPr lang="zh-CN" altLang="en-US" sz="1900" b="1" dirty="0" smtClean="0">
                <a:solidFill>
                  <a:srgbClr val="002060"/>
                </a:solidFill>
                <a:latin typeface="Times New Roman" pitchFamily="18" charset="0"/>
                <a:ea typeface="微软雅黑" pitchFamily="34" charset="-122"/>
                <a:cs typeface="Times New Roman" pitchFamily="18" charset="0"/>
              </a:rPr>
              <a:t>题</a:t>
            </a:r>
            <a:r>
              <a:rPr lang="en-US" altLang="zh-CN" sz="1900" b="1" dirty="0" smtClean="0">
                <a:solidFill>
                  <a:srgbClr val="002060"/>
                </a:solidFill>
                <a:latin typeface="Times New Roman" pitchFamily="18" charset="0"/>
                <a:ea typeface="微软雅黑" pitchFamily="34" charset="-122"/>
                <a:cs typeface="Times New Roman" pitchFamily="18" charset="0"/>
              </a:rPr>
              <a:t>】</a:t>
            </a:r>
            <a:r>
              <a:rPr lang="zh-CN" altLang="en-US" sz="1900" dirty="0" smtClean="0">
                <a:solidFill>
                  <a:srgbClr val="002060"/>
                </a:solidFill>
                <a:latin typeface="Times New Roman" pitchFamily="18" charset="0"/>
                <a:ea typeface="微软雅黑" pitchFamily="34" charset="-122"/>
                <a:cs typeface="Times New Roman" pitchFamily="18" charset="0"/>
              </a:rPr>
              <a:t>王某在中国提出了一件实用新型专利申请，并在自申请日起的第九个月时就相同主题在</a:t>
            </a:r>
            <a:r>
              <a:rPr lang="en-US" altLang="zh-CN" sz="1900" dirty="0" smtClean="0">
                <a:solidFill>
                  <a:srgbClr val="002060"/>
                </a:solidFill>
                <a:latin typeface="Times New Roman" pitchFamily="18" charset="0"/>
                <a:ea typeface="微软雅黑" pitchFamily="34" charset="-122"/>
                <a:cs typeface="Times New Roman" pitchFamily="18" charset="0"/>
              </a:rPr>
              <a:t>《</a:t>
            </a:r>
            <a:r>
              <a:rPr lang="zh-CN" altLang="en-US" sz="19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1900" dirty="0" smtClean="0">
                <a:solidFill>
                  <a:srgbClr val="002060"/>
                </a:solidFill>
                <a:latin typeface="Times New Roman" pitchFamily="18" charset="0"/>
                <a:ea typeface="微软雅黑" pitchFamily="34" charset="-122"/>
                <a:cs typeface="Times New Roman" pitchFamily="18" charset="0"/>
              </a:rPr>
              <a:t>》</a:t>
            </a:r>
            <a:r>
              <a:rPr lang="zh-CN" altLang="en-US" sz="1900" dirty="0" smtClean="0">
                <a:solidFill>
                  <a:srgbClr val="002060"/>
                </a:solidFill>
                <a:latin typeface="Times New Roman" pitchFamily="18" charset="0"/>
                <a:ea typeface="微软雅黑" pitchFamily="34" charset="-122"/>
                <a:cs typeface="Times New Roman" pitchFamily="18" charset="0"/>
              </a:rPr>
              <a:t>的其他几个成员国分别提出了专利、实用新型和外观设计申请。根据</a:t>
            </a:r>
            <a:r>
              <a:rPr lang="en-US" altLang="zh-CN" sz="1900" dirty="0" smtClean="0">
                <a:solidFill>
                  <a:srgbClr val="002060"/>
                </a:solidFill>
                <a:latin typeface="Times New Roman" pitchFamily="18" charset="0"/>
                <a:ea typeface="微软雅黑" pitchFamily="34" charset="-122"/>
                <a:cs typeface="Times New Roman" pitchFamily="18" charset="0"/>
              </a:rPr>
              <a:t>《</a:t>
            </a:r>
            <a:r>
              <a:rPr lang="zh-CN" altLang="en-US" sz="19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1900" dirty="0" smtClean="0">
                <a:solidFill>
                  <a:srgbClr val="002060"/>
                </a:solidFill>
                <a:latin typeface="Times New Roman" pitchFamily="18" charset="0"/>
                <a:ea typeface="微软雅黑" pitchFamily="34" charset="-122"/>
                <a:cs typeface="Times New Roman" pitchFamily="18" charset="0"/>
              </a:rPr>
              <a:t>》</a:t>
            </a:r>
            <a:r>
              <a:rPr lang="zh-CN" altLang="en-US" sz="1900" dirty="0" smtClean="0">
                <a:solidFill>
                  <a:srgbClr val="002060"/>
                </a:solidFill>
                <a:latin typeface="Times New Roman" pitchFamily="18" charset="0"/>
                <a:ea typeface="微软雅黑" pitchFamily="34" charset="-122"/>
                <a:cs typeface="Times New Roman" pitchFamily="18" charset="0"/>
              </a:rPr>
              <a:t>的规定，下列说法哪些是正确的？</a:t>
            </a:r>
          </a:p>
          <a:p>
            <a:pPr eaLnBrk="1" hangingPunct="1">
              <a:lnSpc>
                <a:spcPct val="150000"/>
              </a:lnSpc>
            </a:pPr>
            <a:r>
              <a:rPr lang="en-US" altLang="zh-CN" sz="1900" dirty="0" smtClean="0">
                <a:solidFill>
                  <a:srgbClr val="C00000"/>
                </a:solidFill>
                <a:latin typeface="Times New Roman" pitchFamily="18" charset="0"/>
                <a:ea typeface="微软雅黑" pitchFamily="34" charset="-122"/>
                <a:cs typeface="Times New Roman" pitchFamily="18" charset="0"/>
              </a:rPr>
              <a:t>A</a:t>
            </a:r>
            <a:r>
              <a:rPr lang="zh-CN" altLang="en-US" sz="1900" dirty="0" smtClean="0">
                <a:solidFill>
                  <a:srgbClr val="C00000"/>
                </a:solidFill>
                <a:latin typeface="Times New Roman" pitchFamily="18" charset="0"/>
                <a:ea typeface="微软雅黑" pitchFamily="34" charset="-122"/>
                <a:cs typeface="Times New Roman" pitchFamily="18" charset="0"/>
              </a:rPr>
              <a:t>．王某在其他成员国提出的专利申请，能够以在中国提出的实用新型专利申请为基础享有优先权</a:t>
            </a:r>
          </a:p>
          <a:p>
            <a:pPr eaLnBrk="1" hangingPunct="1">
              <a:lnSpc>
                <a:spcPct val="150000"/>
              </a:lnSpc>
            </a:pPr>
            <a:r>
              <a:rPr lang="en-US" altLang="zh-CN" sz="1900" dirty="0" smtClean="0">
                <a:solidFill>
                  <a:srgbClr val="C00000"/>
                </a:solidFill>
                <a:latin typeface="Times New Roman" pitchFamily="18" charset="0"/>
                <a:ea typeface="微软雅黑" pitchFamily="34" charset="-122"/>
                <a:cs typeface="Times New Roman" pitchFamily="18" charset="0"/>
              </a:rPr>
              <a:t>B</a:t>
            </a:r>
            <a:r>
              <a:rPr lang="zh-CN" altLang="en-US" sz="1900" dirty="0" smtClean="0">
                <a:solidFill>
                  <a:srgbClr val="C00000"/>
                </a:solidFill>
                <a:latin typeface="Times New Roman" pitchFamily="18" charset="0"/>
                <a:ea typeface="微软雅黑" pitchFamily="34" charset="-122"/>
                <a:cs typeface="Times New Roman" pitchFamily="18" charset="0"/>
              </a:rPr>
              <a:t>．王某在其他成员国提出的实用新型申请，能够以在中国提出的实用新型专利申请为基础享有优先权</a:t>
            </a:r>
          </a:p>
          <a:p>
            <a:pPr eaLnBrk="1" hangingPunct="1">
              <a:lnSpc>
                <a:spcPct val="150000"/>
              </a:lnSpc>
            </a:pPr>
            <a:r>
              <a:rPr lang="en-US" altLang="zh-CN" sz="1900" dirty="0" smtClean="0">
                <a:solidFill>
                  <a:srgbClr val="002060"/>
                </a:solidFill>
                <a:latin typeface="Times New Roman" pitchFamily="18" charset="0"/>
                <a:ea typeface="微软雅黑" pitchFamily="34" charset="-122"/>
                <a:cs typeface="Times New Roman" pitchFamily="18" charset="0"/>
              </a:rPr>
              <a:t>C</a:t>
            </a:r>
            <a:r>
              <a:rPr lang="zh-CN" altLang="en-US" sz="1900" dirty="0" smtClean="0">
                <a:solidFill>
                  <a:srgbClr val="002060"/>
                </a:solidFill>
                <a:latin typeface="Times New Roman" pitchFamily="18" charset="0"/>
                <a:ea typeface="微软雅黑" pitchFamily="34" charset="-122"/>
                <a:cs typeface="Times New Roman" pitchFamily="18" charset="0"/>
              </a:rPr>
              <a:t>．王某在其他成员国提出的外观设计申请，能够以在中国提出的实用新型专利申请为基础享有优先权</a:t>
            </a:r>
          </a:p>
          <a:p>
            <a:pPr eaLnBrk="1" hangingPunct="1">
              <a:lnSpc>
                <a:spcPct val="150000"/>
              </a:lnSpc>
            </a:pPr>
            <a:r>
              <a:rPr lang="en-US" altLang="zh-CN" sz="1900" dirty="0" smtClean="0">
                <a:solidFill>
                  <a:srgbClr val="002060"/>
                </a:solidFill>
                <a:latin typeface="Times New Roman" pitchFamily="18" charset="0"/>
                <a:ea typeface="微软雅黑" pitchFamily="34" charset="-122"/>
                <a:cs typeface="Times New Roman" pitchFamily="18" charset="0"/>
              </a:rPr>
              <a:t>D</a:t>
            </a:r>
            <a:r>
              <a:rPr lang="zh-CN" altLang="en-US" sz="1900" dirty="0" smtClean="0">
                <a:solidFill>
                  <a:srgbClr val="002060"/>
                </a:solidFill>
                <a:latin typeface="Times New Roman" pitchFamily="18" charset="0"/>
                <a:ea typeface="微软雅黑" pitchFamily="34" charset="-122"/>
                <a:cs typeface="Times New Roman" pitchFamily="18" charset="0"/>
              </a:rPr>
              <a:t>．如果王某在中国的实用新型专利申请被驳回，则其在其他成员国的申请均不能以该实用新型专利申请为基础享有优先权</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内容占位符 2"/>
          <p:cNvSpPr>
            <a:spLocks noGrp="1"/>
          </p:cNvSpPr>
          <p:nvPr>
            <p:ph idx="1"/>
          </p:nvPr>
        </p:nvSpPr>
        <p:spPr>
          <a:xfrm>
            <a:off x="457200" y="1066800"/>
            <a:ext cx="8231188" cy="505936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的规定，下列关于优先权期间的说法哪些是正确的？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．专利申请的优先权期间是十二个月</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．实用新型申请的优先权期间是六个月</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．外观设计申请的优先权期间是六个月</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．商标申请的优先权期间是六个月</a:t>
            </a: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内容占位符 2"/>
          <p:cNvSpPr>
            <a:spLocks noGrp="1"/>
          </p:cNvSpPr>
          <p:nvPr>
            <p:ph idx="1"/>
          </p:nvPr>
        </p:nvSpPr>
        <p:spPr>
          <a:xfrm>
            <a:off x="457200" y="838200"/>
            <a:ext cx="8231188" cy="5287963"/>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56</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根据《保护工业产权巴黎公约》的规定，下列说法哪些是正确的？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优先权的期间应自第一次提出申请之日起算，申请日不计算在期间之内</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如果优先权期间的最后一日在请求保护地国家是法定假日，该期间应延至其后的第一个工作日</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国际展览会的临时保护不应延展优先权的期间</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国际展览会的临时保护适用于发明、实用新型、工业品外观设计但不适用于商标</a:t>
            </a:r>
          </a:p>
        </p:txBody>
      </p:sp>
    </p:spTree>
  </p:cSld>
  <p:clrMapOvr>
    <a:masterClrMapping/>
  </p:clrMapOvr>
  <p:transition>
    <p:dissolve/>
    <p:sndAc>
      <p:stSnd>
        <p:snd r:embed="rId2" name="chimes.wav"/>
      </p:stSnd>
    </p:sndAc>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38" name="内容占位符 4"/>
          <p:cNvSpPr>
            <a:spLocks noGrp="1"/>
          </p:cNvSpPr>
          <p:nvPr>
            <p:ph idx="1"/>
          </p:nvPr>
        </p:nvSpPr>
        <p:spPr>
          <a:xfrm>
            <a:off x="457200" y="838200"/>
            <a:ext cx="8231188" cy="5287963"/>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（四）国际展览会的临时保护</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的规定，对在巴黎联盟任何成员国领土内举办的官方国际展览会展出商品中的下列哪些工业产权保护对象，其他成员国应按其本国法律给予临时保护？</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．实用新型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．集成电路布图设计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．商标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．植物新品种</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306388" y="685800"/>
            <a:ext cx="8534400" cy="5867400"/>
          </a:xfrm>
        </p:spPr>
        <p:txBody>
          <a:bodyPr>
            <a:normAutofit/>
          </a:bodyPr>
          <a:lstStyle/>
          <a:p>
            <a:pPr eaLnBrk="1" hangingPunct="1">
              <a:lnSpc>
                <a:spcPct val="120000"/>
              </a:lnSpc>
            </a:pPr>
            <a:r>
              <a:rPr lang="zh-CN" altLang="en-US" sz="3300" b="1" dirty="0" smtClean="0">
                <a:solidFill>
                  <a:srgbClr val="002060"/>
                </a:solidFill>
                <a:latin typeface="Times New Roman" pitchFamily="18" charset="0"/>
                <a:ea typeface="微软雅黑" pitchFamily="34" charset="-122"/>
                <a:cs typeface="Times New Roman" pitchFamily="18" charset="0"/>
              </a:rPr>
              <a:t>（五）对专利权的限制</a:t>
            </a:r>
            <a:endParaRPr lang="en-US" altLang="zh-CN" sz="33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20000"/>
              </a:lnSpc>
            </a:pPr>
            <a:r>
              <a:rPr lang="en-US" altLang="zh-CN" sz="2900" b="1" dirty="0" smtClean="0">
                <a:solidFill>
                  <a:srgbClr val="002060"/>
                </a:solidFill>
                <a:latin typeface="Times New Roman" pitchFamily="18" charset="0"/>
                <a:ea typeface="华文仿宋" pitchFamily="2" charset="-122"/>
                <a:cs typeface="Times New Roman" pitchFamily="18" charset="0"/>
              </a:rPr>
              <a:t>1</a:t>
            </a:r>
            <a:r>
              <a:rPr lang="zh-CN" altLang="en-US" sz="2900" b="1" dirty="0" smtClean="0">
                <a:solidFill>
                  <a:srgbClr val="002060"/>
                </a:solidFill>
                <a:latin typeface="Times New Roman" pitchFamily="18" charset="0"/>
                <a:ea typeface="华文仿宋" pitchFamily="2" charset="-122"/>
                <a:cs typeface="Times New Roman" pitchFamily="18" charset="0"/>
              </a:rPr>
              <a:t>．强制许可</a:t>
            </a:r>
            <a:endParaRPr lang="en-US" altLang="zh-CN" sz="29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20000"/>
              </a:lnSpc>
            </a:pPr>
            <a:r>
              <a:rPr lang="en-US" altLang="zh-CN" sz="2900" b="1" dirty="0" smtClean="0">
                <a:solidFill>
                  <a:srgbClr val="002060"/>
                </a:solidFill>
                <a:latin typeface="Times New Roman" pitchFamily="18" charset="0"/>
                <a:ea typeface="华文仿宋" pitchFamily="2" charset="-122"/>
                <a:cs typeface="Times New Roman" pitchFamily="18" charset="0"/>
              </a:rPr>
              <a:t>2</a:t>
            </a:r>
            <a:r>
              <a:rPr lang="zh-CN" altLang="en-US" sz="2900" b="1" dirty="0" smtClean="0">
                <a:solidFill>
                  <a:srgbClr val="002060"/>
                </a:solidFill>
                <a:latin typeface="Times New Roman" pitchFamily="18" charset="0"/>
                <a:ea typeface="华文仿宋" pitchFamily="2" charset="-122"/>
                <a:cs typeface="Times New Roman" pitchFamily="18" charset="0"/>
              </a:rPr>
              <a:t>．临时过境交通工具的使用</a:t>
            </a:r>
            <a:endParaRPr lang="en-US" altLang="zh-CN" sz="29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spcBef>
                <a:spcPts val="1800"/>
              </a:spcBef>
            </a:pPr>
            <a:r>
              <a:rPr lang="en-US" altLang="zh-CN" sz="2400" b="1" dirty="0" smtClean="0">
                <a:solidFill>
                  <a:srgbClr val="002060"/>
                </a:solidFill>
                <a:latin typeface="Times New Roman" pitchFamily="18" charset="0"/>
                <a:ea typeface="微软雅黑" pitchFamily="34" charset="-122"/>
                <a:cs typeface="Times New Roman" pitchFamily="18" charset="0"/>
              </a:rPr>
              <a:t>【2006</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24</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的规定，关于专利的强制许可，下列说法哪些是正确的？</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．成员国不得以不实施专利为由颁发强制许可</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．强制许可是非独占性的</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．强制许可在任何情况下都不可转让</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．强制许可的被许可人应当向专利权人支付使用费</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386" name="内容占位符 4"/>
          <p:cNvSpPr>
            <a:spLocks noGrp="1"/>
          </p:cNvSpPr>
          <p:nvPr>
            <p:ph idx="1"/>
          </p:nvPr>
        </p:nvSpPr>
        <p:spPr>
          <a:xfrm>
            <a:off x="306388" y="685800"/>
            <a:ext cx="8534400" cy="5867400"/>
          </a:xfrm>
        </p:spPr>
        <p:txBody>
          <a:bodyPr/>
          <a:lstStyle/>
          <a:p>
            <a:pPr eaLnBrk="1" hangingPunct="1">
              <a:lnSpc>
                <a:spcPct val="160000"/>
              </a:lnSpc>
              <a:spcBef>
                <a:spcPts val="1800"/>
              </a:spcBef>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的规定，下列哪些说法是正确的？</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．使用商标的商品的性质在任何情况下不应妨碍该商标的注册</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．自提出实用新型申请之日起</a:t>
            </a:r>
            <a:r>
              <a:rPr lang="en-US" altLang="zh-CN" sz="2200" dirty="0" smtClean="0">
                <a:solidFill>
                  <a:srgbClr val="C00000"/>
                </a:solidFill>
                <a:latin typeface="Times New Roman" pitchFamily="18" charset="0"/>
                <a:ea typeface="微软雅黑" pitchFamily="34" charset="-122"/>
                <a:cs typeface="Times New Roman" pitchFamily="18" charset="0"/>
              </a:rPr>
              <a:t>4</a:t>
            </a:r>
            <a:r>
              <a:rPr lang="zh-CN" altLang="en-US" sz="2200" dirty="0" smtClean="0">
                <a:solidFill>
                  <a:srgbClr val="C00000"/>
                </a:solidFill>
                <a:latin typeface="Times New Roman" pitchFamily="18" charset="0"/>
                <a:ea typeface="微软雅黑" pitchFamily="34" charset="-122"/>
                <a:cs typeface="Times New Roman" pitchFamily="18" charset="0"/>
              </a:rPr>
              <a:t>年届满以前，或者自授予实用新型之日起</a:t>
            </a:r>
            <a:r>
              <a:rPr lang="en-US" altLang="zh-CN" sz="2200" dirty="0" smtClean="0">
                <a:solidFill>
                  <a:srgbClr val="C00000"/>
                </a:solidFill>
                <a:latin typeface="Times New Roman" pitchFamily="18" charset="0"/>
                <a:ea typeface="微软雅黑" pitchFamily="34" charset="-122"/>
                <a:cs typeface="Times New Roman" pitchFamily="18" charset="0"/>
              </a:rPr>
              <a:t>3</a:t>
            </a:r>
            <a:r>
              <a:rPr lang="zh-CN" altLang="en-US" sz="2200" dirty="0" smtClean="0">
                <a:solidFill>
                  <a:srgbClr val="C00000"/>
                </a:solidFill>
                <a:latin typeface="Times New Roman" pitchFamily="18" charset="0"/>
                <a:ea typeface="微软雅黑" pitchFamily="34" charset="-122"/>
                <a:cs typeface="Times New Roman" pitchFamily="18" charset="0"/>
              </a:rPr>
              <a:t>年届满以前，以后届满的期间为准，不得以不实施为理由申请强制许可</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．对外观设计的保护，在任何情况下，都不得以不实施为理由而使其丧失</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．缴纳规定的工业产权维持费的宽限期不得少于</a:t>
            </a:r>
            <a:r>
              <a:rPr lang="en-US" altLang="zh-CN" sz="2200" dirty="0" smtClean="0">
                <a:solidFill>
                  <a:srgbClr val="C00000"/>
                </a:solidFill>
                <a:latin typeface="Times New Roman" pitchFamily="18" charset="0"/>
                <a:ea typeface="微软雅黑" pitchFamily="34" charset="-122"/>
                <a:cs typeface="Times New Roman" pitchFamily="18" charset="0"/>
              </a:rPr>
              <a:t>6</a:t>
            </a:r>
            <a:r>
              <a:rPr lang="zh-CN" altLang="en-US" sz="2200" dirty="0" smtClean="0">
                <a:solidFill>
                  <a:srgbClr val="C00000"/>
                </a:solidFill>
                <a:latin typeface="Times New Roman" pitchFamily="18" charset="0"/>
                <a:ea typeface="微软雅黑" pitchFamily="34" charset="-122"/>
                <a:cs typeface="Times New Roman" pitchFamily="18" charset="0"/>
              </a:rPr>
              <a:t>个月</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306388" y="685800"/>
            <a:ext cx="8534400" cy="5440363"/>
          </a:xfrm>
        </p:spPr>
        <p:txBody>
          <a:bodyPr>
            <a:normAutofit/>
          </a:bodyPr>
          <a:lstStyle/>
          <a:p>
            <a:pPr eaLnBrk="1" hangingPunct="1">
              <a:lnSpc>
                <a:spcPct val="150000"/>
              </a:lnSpc>
            </a:pPr>
            <a:r>
              <a:rPr lang="en-US" altLang="zh-CN" sz="2400" b="1" dirty="0" smtClean="0">
                <a:solidFill>
                  <a:srgbClr val="002060"/>
                </a:solidFill>
                <a:latin typeface="Times New Roman" pitchFamily="18" charset="0"/>
                <a:ea typeface="微软雅黑" pitchFamily="34" charset="-122"/>
                <a:cs typeface="Times New Roman" pitchFamily="18" charset="0"/>
              </a:rPr>
              <a:t>【2009</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84</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的规定，下列说法哪些是正确的？</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．成员国不得以不实施为由授予专利实施的强制许可</a:t>
            </a:r>
          </a:p>
          <a:p>
            <a:pPr eaLnBrk="1" hangingPunct="1">
              <a:lnSpc>
                <a:spcPct val="15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．强制许可授予以后，专利权人不得自行许可他人实施该专利</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．强制许可授予以后，该强制许可的被许可人不得再授予分许可</a:t>
            </a:r>
          </a:p>
          <a:p>
            <a:pPr eaLnBrk="1" hangingPunct="1">
              <a:lnSpc>
                <a:spcPct val="15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．巴黎公约中关于专利实施的强制许可的各项规定准用于实用新型</a:t>
            </a:r>
          </a:p>
          <a:p>
            <a:pPr eaLnBrk="1" hangingPunct="1">
              <a:lnSpc>
                <a:spcPct val="130000"/>
              </a:lnSpc>
            </a:pP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6434" name="内容占位符 4"/>
          <p:cNvSpPr>
            <a:spLocks noGrp="1"/>
          </p:cNvSpPr>
          <p:nvPr>
            <p:ph idx="1"/>
          </p:nvPr>
        </p:nvSpPr>
        <p:spPr>
          <a:xfrm>
            <a:off x="306388" y="685800"/>
            <a:ext cx="8534400" cy="5440363"/>
          </a:xfrm>
        </p:spPr>
        <p:txBody>
          <a:bodyPr/>
          <a:lstStyle/>
          <a:p>
            <a:pPr eaLnBrk="1" hangingPunct="1">
              <a:lnSpc>
                <a:spcPct val="160000"/>
              </a:lnSpc>
            </a:pPr>
            <a:r>
              <a:rPr lang="en-US" altLang="zh-CN" sz="2400" b="1" dirty="0" smtClean="0">
                <a:solidFill>
                  <a:srgbClr val="002060"/>
                </a:solidFill>
                <a:latin typeface="Times New Roman" pitchFamily="18" charset="0"/>
                <a:ea typeface="微软雅黑" pitchFamily="34" charset="-122"/>
                <a:cs typeface="Times New Roman" pitchFamily="18" charset="0"/>
              </a:rPr>
              <a:t>【2012</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48</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的规定，下列哪些说法是正确的？</a:t>
            </a:r>
          </a:p>
          <a:p>
            <a:pPr eaLnBrk="1" hangingPunct="1">
              <a:lnSpc>
                <a:spcPct val="16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．成员国不得对实用新型授予强制许可</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．成员国有权采取立法措施规定授予强制许可，以防止专利权的滥用</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．除强制许可的授予不足以防止专利权的滥用外，不应规定专利的取消</a:t>
            </a:r>
          </a:p>
          <a:p>
            <a:pPr eaLnBrk="1" hangingPunct="1">
              <a:lnSpc>
                <a:spcPct val="16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．针对专利权授予的强制许可应是非独占性的</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7458" name="内容占位符 4"/>
          <p:cNvSpPr>
            <a:spLocks noGrp="1"/>
          </p:cNvSpPr>
          <p:nvPr>
            <p:ph idx="1"/>
          </p:nvPr>
        </p:nvSpPr>
        <p:spPr>
          <a:xfrm>
            <a:off x="457200" y="838200"/>
            <a:ext cx="8231188" cy="5287963"/>
          </a:xfrm>
        </p:spPr>
        <p:txBody>
          <a:bodyPr/>
          <a:lstStyle/>
          <a:p>
            <a:pPr eaLnBrk="1" hangingPunct="1">
              <a:lnSpc>
                <a:spcPct val="150000"/>
              </a:lnSpc>
            </a:pPr>
            <a:r>
              <a:rPr lang="zh-CN" altLang="en-US" sz="2600" b="1" smtClean="0">
                <a:solidFill>
                  <a:srgbClr val="002060"/>
                </a:solidFill>
                <a:latin typeface="Times New Roman" pitchFamily="18" charset="0"/>
                <a:ea typeface="微软雅黑" pitchFamily="34" charset="-122"/>
                <a:cs typeface="Times New Roman" pitchFamily="18" charset="0"/>
              </a:rPr>
              <a:t>（六）成员国签订专门协定的权利</a:t>
            </a:r>
            <a:endParaRPr lang="en-US" altLang="zh-CN" sz="2600" b="1"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smtClean="0">
                <a:solidFill>
                  <a:srgbClr val="002060"/>
                </a:solidFill>
                <a:latin typeface="Times New Roman" pitchFamily="18" charset="0"/>
                <a:ea typeface="华文仿宋" pitchFamily="2" charset="-122"/>
                <a:cs typeface="Times New Roman" pitchFamily="18" charset="0"/>
              </a:rPr>
              <a:t>巴黎公约只是建立了保护的最低标准，并不限制成员国在与公约的规定不相抵触的范围内，相互间签订关于保护工业产权的专门规定。</a:t>
            </a:r>
            <a:endParaRPr lang="en-US" altLang="zh-CN" sz="22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smtClean="0">
                <a:solidFill>
                  <a:srgbClr val="002060"/>
                </a:solidFill>
                <a:latin typeface="Times New Roman" pitchFamily="18" charset="0"/>
                <a:ea typeface="华文仿宋" pitchFamily="2" charset="-122"/>
                <a:cs typeface="Times New Roman" pitchFamily="18" charset="0"/>
              </a:rPr>
              <a:t>订立条约是国家的一种自由，只要不与公约的内容相抵触，国家之间当然有权签订各类双边协议和多边协议。</a:t>
            </a:r>
          </a:p>
          <a:p>
            <a:pPr eaLnBrk="1" hangingPunct="1">
              <a:lnSpc>
                <a:spcPct val="150000"/>
              </a:lnSpc>
            </a:pPr>
            <a:endParaRPr lang="en-US" altLang="zh-CN" sz="220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ctrTitle"/>
          </p:nvPr>
        </p:nvSpPr>
        <p:spPr>
          <a:xfrm>
            <a:off x="382588" y="1752600"/>
            <a:ext cx="8458200" cy="1295400"/>
          </a:xfrm>
        </p:spPr>
        <p:txBody>
          <a:bodyPr/>
          <a:lstStyle/>
          <a:p>
            <a:pPr eaLnBrk="1" hangingPunct="1"/>
            <a:r>
              <a:rPr lang="zh-CN" altLang="en-US" sz="5000" b="1" smtClean="0">
                <a:solidFill>
                  <a:srgbClr val="002060"/>
                </a:solidFill>
                <a:latin typeface="Times New Roman" pitchFamily="18" charset="0"/>
                <a:ea typeface="微软雅黑" pitchFamily="34" charset="-122"/>
                <a:cs typeface="Times New Roman" pitchFamily="18" charset="0"/>
              </a:rPr>
              <a:t>与贸易有关的知识产权协定</a:t>
            </a:r>
            <a:endParaRPr lang="en-US" altLang="zh-CN" sz="5000" b="1" smtClean="0">
              <a:solidFill>
                <a:srgbClr val="002060"/>
              </a:solidFill>
              <a:latin typeface="Times New Roman" pitchFamily="18" charset="0"/>
              <a:ea typeface="微软雅黑" pitchFamily="34" charset="-122"/>
              <a:cs typeface="Times New Roman" pitchFamily="18" charset="0"/>
            </a:endParaRPr>
          </a:p>
        </p:txBody>
      </p:sp>
      <p:sp>
        <p:nvSpPr>
          <p:cNvPr id="2051" name="Rectangle 3"/>
          <p:cNvSpPr>
            <a:spLocks noGrp="1" noChangeArrowheads="1"/>
          </p:cNvSpPr>
          <p:nvPr>
            <p:ph type="subTitle" idx="1"/>
          </p:nvPr>
        </p:nvSpPr>
        <p:spPr>
          <a:xfrm>
            <a:off x="1295400" y="3276600"/>
            <a:ext cx="6707188" cy="1676400"/>
          </a:xfrm>
        </p:spPr>
        <p:txBody>
          <a:bodyPr>
            <a:normAutofit/>
          </a:bodyPr>
          <a:lstStyle/>
          <a:p>
            <a:pPr eaLnBrk="1" hangingPunct="1">
              <a:lnSpc>
                <a:spcPct val="140000"/>
              </a:lnSpc>
            </a:pPr>
            <a:r>
              <a:rPr lang="zh-CN" altLang="en-US" sz="2800" b="1" smtClean="0">
                <a:solidFill>
                  <a:srgbClr val="002060"/>
                </a:solidFill>
                <a:latin typeface="Times New Roman" pitchFamily="18" charset="0"/>
                <a:ea typeface="微软雅黑" pitchFamily="34" charset="-122"/>
                <a:cs typeface="Times New Roman" pitchFamily="18" charset="0"/>
              </a:rPr>
              <a:t>北京君策知识产权发展中心</a:t>
            </a:r>
            <a:endParaRPr lang="en-US" altLang="zh-CN" sz="2800" b="1"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3700" b="1" smtClean="0">
                <a:solidFill>
                  <a:srgbClr val="002060"/>
                </a:solidFill>
                <a:latin typeface="Times New Roman" pitchFamily="18" charset="0"/>
                <a:ea typeface="微软雅黑" pitchFamily="34" charset="-122"/>
                <a:cs typeface="Times New Roman" pitchFamily="18" charset="0"/>
              </a:rPr>
              <a:t>杨敏锋</a:t>
            </a:r>
            <a:endParaRPr lang="en-US" altLang="zh-CN" sz="3700" b="1" smtClean="0">
              <a:solidFill>
                <a:srgbClr val="002060"/>
              </a:solidFill>
              <a:latin typeface="Times New Roman" pitchFamily="18" charset="0"/>
              <a:ea typeface="微软雅黑" pitchFamily="34" charset="-122"/>
              <a:cs typeface="Times New Roman" pitchFamily="18" charset="0"/>
            </a:endParaRPr>
          </a:p>
          <a:p>
            <a:pPr eaLnBrk="1" hangingPunct="1">
              <a:lnSpc>
                <a:spcPct val="80000"/>
              </a:lnSpc>
            </a:pPr>
            <a:endParaRPr lang="en-US" altLang="zh-CN" sz="2800" b="1"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pPr eaLnBrk="1" hangingPunct="1"/>
            <a:r>
              <a:rPr lang="zh-CN" altLang="en-US" b="1" smtClean="0">
                <a:solidFill>
                  <a:srgbClr val="002060"/>
                </a:solidFill>
                <a:latin typeface="Times New Roman" pitchFamily="18" charset="0"/>
                <a:cs typeface="Times New Roman" pitchFamily="18" charset="0"/>
              </a:rPr>
              <a:t>目录</a:t>
            </a:r>
          </a:p>
        </p:txBody>
      </p:sp>
      <p:sp>
        <p:nvSpPr>
          <p:cNvPr id="149507" name="内容占位符 62"/>
          <p:cNvSpPr>
            <a:spLocks noGrp="1"/>
          </p:cNvSpPr>
          <p:nvPr>
            <p:ph idx="1"/>
          </p:nvPr>
        </p:nvSpPr>
        <p:spPr/>
        <p:txBody>
          <a:bodyPr/>
          <a:lstStyle/>
          <a:p>
            <a:pPr eaLnBrk="1" hangingPunct="1">
              <a:lnSpc>
                <a:spcPct val="150000"/>
              </a:lnSpc>
            </a:pPr>
            <a:r>
              <a:rPr lang="zh-CN" altLang="en-US" sz="2600" smtClean="0">
                <a:solidFill>
                  <a:srgbClr val="002060"/>
                </a:solidFill>
                <a:latin typeface="Times New Roman" pitchFamily="18" charset="0"/>
                <a:ea typeface="微软雅黑" pitchFamily="34" charset="-122"/>
                <a:cs typeface="Times New Roman" pitchFamily="18" charset="0"/>
              </a:rPr>
              <a:t>一、协议的基本知识</a:t>
            </a:r>
            <a:endParaRPr lang="en-US" altLang="zh-CN" sz="260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600" smtClean="0">
                <a:solidFill>
                  <a:srgbClr val="002060"/>
                </a:solidFill>
                <a:latin typeface="Times New Roman" pitchFamily="18" charset="0"/>
                <a:ea typeface="微软雅黑" pitchFamily="34" charset="-122"/>
                <a:cs typeface="Times New Roman" pitchFamily="18" charset="0"/>
              </a:rPr>
              <a:t>二、知识产权保护的基本要求</a:t>
            </a:r>
            <a:endParaRPr lang="en-US" altLang="zh-CN" sz="260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600" smtClean="0">
                <a:solidFill>
                  <a:srgbClr val="002060"/>
                </a:solidFill>
                <a:latin typeface="Times New Roman" pitchFamily="18" charset="0"/>
                <a:ea typeface="微软雅黑" pitchFamily="34" charset="-122"/>
                <a:cs typeface="Times New Roman" pitchFamily="18" charset="0"/>
              </a:rPr>
              <a:t>三、对协议许可中限制竞争行为的限制</a:t>
            </a:r>
            <a:endParaRPr lang="en-US" altLang="zh-CN" sz="260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600" smtClean="0">
                <a:solidFill>
                  <a:srgbClr val="002060"/>
                </a:solidFill>
                <a:latin typeface="Times New Roman" pitchFamily="18" charset="0"/>
                <a:ea typeface="微软雅黑" pitchFamily="34" charset="-122"/>
                <a:cs typeface="Times New Roman" pitchFamily="18" charset="0"/>
              </a:rPr>
              <a:t>四、知识产权执法</a:t>
            </a:r>
            <a:endParaRPr lang="en-US" altLang="zh-CN" sz="260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600" smtClean="0">
                <a:solidFill>
                  <a:srgbClr val="002060"/>
                </a:solidFill>
                <a:latin typeface="Times New Roman" pitchFamily="18" charset="0"/>
                <a:ea typeface="微软雅黑" pitchFamily="34" charset="-122"/>
                <a:cs typeface="Times New Roman" pitchFamily="18" charset="0"/>
              </a:rPr>
              <a:t>五、争端的防止和解决</a:t>
            </a:r>
            <a:endParaRPr lang="en-US" altLang="zh-CN" sz="260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2"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algn="l" eaLnBrk="1" hangingPunct="1"/>
            <a:r>
              <a:rPr lang="zh-CN" altLang="en-US" b="1" smtClean="0">
                <a:solidFill>
                  <a:srgbClr val="002060"/>
                </a:solidFill>
                <a:latin typeface="Times New Roman" pitchFamily="18" charset="0"/>
                <a:cs typeface="Times New Roman" pitchFamily="18" charset="0"/>
              </a:rPr>
              <a:t>一、协议的基本知识</a:t>
            </a:r>
          </a:p>
        </p:txBody>
      </p:sp>
      <p:sp>
        <p:nvSpPr>
          <p:cNvPr id="150531" name="内容占位符 4"/>
          <p:cNvSpPr>
            <a:spLocks noGrp="1"/>
          </p:cNvSpPr>
          <p:nvPr>
            <p:ph idx="1"/>
          </p:nvPr>
        </p:nvSpPr>
        <p:spPr/>
        <p:txBody>
          <a:bodyPr/>
          <a:lstStyle/>
          <a:p>
            <a:pPr eaLnBrk="1" hangingPunct="1">
              <a:lnSpc>
                <a:spcPct val="140000"/>
              </a:lnSpc>
            </a:pPr>
            <a:r>
              <a:rPr lang="zh-CN" altLang="en-US" sz="2200" smtClean="0">
                <a:solidFill>
                  <a:srgbClr val="002060"/>
                </a:solidFill>
                <a:latin typeface="Times New Roman" pitchFamily="18" charset="0"/>
                <a:ea typeface="华文仿宋" pitchFamily="2" charset="-122"/>
                <a:cs typeface="Times New Roman" pitchFamily="18" charset="0"/>
              </a:rPr>
              <a:t>（</a:t>
            </a:r>
            <a:r>
              <a:rPr lang="en-US" altLang="zh-CN" sz="2200" smtClean="0">
                <a:solidFill>
                  <a:srgbClr val="002060"/>
                </a:solidFill>
                <a:latin typeface="Times New Roman" pitchFamily="18" charset="0"/>
                <a:ea typeface="华文仿宋" pitchFamily="2" charset="-122"/>
                <a:cs typeface="Times New Roman" pitchFamily="18" charset="0"/>
              </a:rPr>
              <a:t>1</a:t>
            </a:r>
            <a:r>
              <a:rPr lang="zh-CN" altLang="en-US" sz="2200" smtClean="0">
                <a:solidFill>
                  <a:srgbClr val="002060"/>
                </a:solidFill>
                <a:latin typeface="Times New Roman" pitchFamily="18" charset="0"/>
                <a:ea typeface="华文仿宋" pitchFamily="2" charset="-122"/>
                <a:cs typeface="Times New Roman" pitchFamily="18" charset="0"/>
              </a:rPr>
              <a:t>）英文名称是</a:t>
            </a:r>
            <a:r>
              <a:rPr lang="en-US" altLang="zh-CN" sz="2200" smtClean="0">
                <a:solidFill>
                  <a:srgbClr val="002060"/>
                </a:solidFill>
                <a:latin typeface="Times New Roman" pitchFamily="18" charset="0"/>
                <a:ea typeface="华文仿宋" pitchFamily="2" charset="-122"/>
                <a:cs typeface="Times New Roman" pitchFamily="18" charset="0"/>
              </a:rPr>
              <a:t>Agreement on Trade-Related Aspects of Intellectual Property Rights</a:t>
            </a:r>
            <a:r>
              <a:rPr lang="zh-CN" altLang="en-US" sz="2200" smtClean="0">
                <a:solidFill>
                  <a:srgbClr val="002060"/>
                </a:solidFill>
                <a:latin typeface="Times New Roman" pitchFamily="18" charset="0"/>
                <a:ea typeface="华文仿宋" pitchFamily="2" charset="-122"/>
                <a:cs typeface="Times New Roman" pitchFamily="18" charset="0"/>
              </a:rPr>
              <a:t>。</a:t>
            </a:r>
            <a:r>
              <a:rPr lang="en-US" altLang="zh-CN" sz="2200" smtClean="0">
                <a:solidFill>
                  <a:srgbClr val="002060"/>
                </a:solidFill>
                <a:latin typeface="Times New Roman" pitchFamily="18" charset="0"/>
                <a:ea typeface="华文仿宋" pitchFamily="2" charset="-122"/>
                <a:cs typeface="Times New Roman" pitchFamily="18" charset="0"/>
              </a:rPr>
              <a:t>1994</a:t>
            </a:r>
            <a:r>
              <a:rPr lang="zh-CN" altLang="en-US" sz="2200" smtClean="0">
                <a:solidFill>
                  <a:srgbClr val="002060"/>
                </a:solidFill>
                <a:latin typeface="Times New Roman" pitchFamily="18" charset="0"/>
                <a:ea typeface="华文仿宋" pitchFamily="2" charset="-122"/>
                <a:cs typeface="Times New Roman" pitchFamily="18" charset="0"/>
              </a:rPr>
              <a:t>年，在关税与贸易总协定乌拉圭回合中达成了</a:t>
            </a:r>
            <a:r>
              <a:rPr lang="en-US" altLang="zh-CN" sz="2200" smtClean="0">
                <a:solidFill>
                  <a:srgbClr val="002060"/>
                </a:solidFill>
                <a:latin typeface="Times New Roman" pitchFamily="18" charset="0"/>
                <a:ea typeface="华文仿宋" pitchFamily="2" charset="-122"/>
                <a:cs typeface="Times New Roman" pitchFamily="18" charset="0"/>
              </a:rPr>
              <a:t>TRIPS</a:t>
            </a:r>
            <a:r>
              <a:rPr lang="zh-CN" altLang="en-US" sz="2200" smtClean="0">
                <a:solidFill>
                  <a:srgbClr val="002060"/>
                </a:solidFill>
                <a:latin typeface="Times New Roman" pitchFamily="18" charset="0"/>
                <a:ea typeface="华文仿宋" pitchFamily="2" charset="-122"/>
                <a:cs typeface="Times New Roman" pitchFamily="18" charset="0"/>
              </a:rPr>
              <a:t>协定，该协定代表了发达国家知识产权保护水平的高标准。</a:t>
            </a:r>
            <a:r>
              <a:rPr lang="en-US" altLang="zh-CN" sz="2200" smtClean="0">
                <a:solidFill>
                  <a:srgbClr val="002060"/>
                </a:solidFill>
                <a:latin typeface="Times New Roman" pitchFamily="18" charset="0"/>
                <a:ea typeface="华文仿宋" pitchFamily="2" charset="-122"/>
                <a:cs typeface="Times New Roman" pitchFamily="18" charset="0"/>
              </a:rPr>
              <a:t>TRIPS</a:t>
            </a:r>
            <a:r>
              <a:rPr lang="zh-CN" altLang="en-US" sz="2200" smtClean="0">
                <a:solidFill>
                  <a:srgbClr val="002060"/>
                </a:solidFill>
                <a:latin typeface="Times New Roman" pitchFamily="18" charset="0"/>
                <a:ea typeface="华文仿宋" pitchFamily="2" charset="-122"/>
                <a:cs typeface="Times New Roman" pitchFamily="18" charset="0"/>
              </a:rPr>
              <a:t>的订立源于美国跨国公司的激烈游说以及欧盟、日本以及其他发达国家的支持。我国于</a:t>
            </a:r>
            <a:r>
              <a:rPr lang="en-US" altLang="zh-CN" sz="2200" smtClean="0">
                <a:solidFill>
                  <a:srgbClr val="002060"/>
                </a:solidFill>
                <a:latin typeface="Times New Roman" pitchFamily="18" charset="0"/>
                <a:ea typeface="华文仿宋" pitchFamily="2" charset="-122"/>
                <a:cs typeface="Times New Roman" pitchFamily="18" charset="0"/>
              </a:rPr>
              <a:t>2001</a:t>
            </a:r>
            <a:r>
              <a:rPr lang="zh-CN" altLang="en-US" sz="2200" smtClean="0">
                <a:solidFill>
                  <a:srgbClr val="002060"/>
                </a:solidFill>
                <a:latin typeface="Times New Roman" pitchFamily="18" charset="0"/>
                <a:ea typeface="华文仿宋" pitchFamily="2" charset="-122"/>
                <a:cs typeface="Times New Roman" pitchFamily="18" charset="0"/>
              </a:rPr>
              <a:t>年加入了世界贸易组织，意味着我国也已经加入了该协议。</a:t>
            </a:r>
            <a:endParaRPr lang="en-US" altLang="zh-CN" sz="2200" smtClean="0">
              <a:solidFill>
                <a:srgbClr val="002060"/>
              </a:solidFill>
              <a:latin typeface="Times New Roman" pitchFamily="18" charset="0"/>
              <a:ea typeface="华文仿宋" pitchFamily="2" charset="-122"/>
              <a:cs typeface="Times New Roman" pitchFamily="18" charset="0"/>
            </a:endParaRPr>
          </a:p>
          <a:p>
            <a:pPr eaLnBrk="1" hangingPunct="1">
              <a:lnSpc>
                <a:spcPct val="140000"/>
              </a:lnSpc>
            </a:pPr>
            <a:r>
              <a:rPr lang="zh-CN" altLang="en-US" sz="2200" smtClean="0">
                <a:solidFill>
                  <a:srgbClr val="002060"/>
                </a:solidFill>
                <a:latin typeface="Times New Roman" pitchFamily="18" charset="0"/>
                <a:ea typeface="华文仿宋" pitchFamily="2" charset="-122"/>
                <a:cs typeface="Times New Roman" pitchFamily="18" charset="0"/>
              </a:rPr>
              <a:t>（</a:t>
            </a:r>
            <a:r>
              <a:rPr lang="en-US" altLang="zh-CN" sz="2200" smtClean="0">
                <a:solidFill>
                  <a:srgbClr val="002060"/>
                </a:solidFill>
                <a:latin typeface="Times New Roman" pitchFamily="18" charset="0"/>
                <a:ea typeface="华文仿宋" pitchFamily="2" charset="-122"/>
                <a:cs typeface="Times New Roman" pitchFamily="18" charset="0"/>
              </a:rPr>
              <a:t>2</a:t>
            </a:r>
            <a:r>
              <a:rPr lang="zh-CN" altLang="en-US" sz="2200" smtClean="0">
                <a:solidFill>
                  <a:srgbClr val="002060"/>
                </a:solidFill>
                <a:latin typeface="Times New Roman" pitchFamily="18" charset="0"/>
                <a:ea typeface="华文仿宋" pitchFamily="2" charset="-122"/>
                <a:cs typeface="Times New Roman" pitchFamily="18" charset="0"/>
              </a:rPr>
              <a:t>）知识产权包括：版权及其先关权利，商标权，地理标志权，工业品外观设计权，专利权，集成电路布图设计权，对未公开信息的保护。</a:t>
            </a:r>
          </a:p>
          <a:p>
            <a:pPr eaLnBrk="1" hangingPunct="1">
              <a:lnSpc>
                <a:spcPct val="140000"/>
              </a:lnSpc>
            </a:pPr>
            <a:endParaRPr lang="zh-CN" altLang="en-US" sz="220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内容占位符 4"/>
          <p:cNvSpPr>
            <a:spLocks noGrp="1"/>
          </p:cNvSpPr>
          <p:nvPr>
            <p:ph idx="1"/>
          </p:nvPr>
        </p:nvSpPr>
        <p:spPr>
          <a:xfrm>
            <a:off x="457200" y="914400"/>
            <a:ext cx="8231188" cy="521176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的规定，下列说法哪些是正确的？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．成员必须利用专利制度对植物新品种给予保护</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．成员可以利用专利制度以外的有效的专门制度对植物新品种给予保护</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．成员可以将专利制度和其他有效的专门制度相结合对植物新品种给予保护</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．成员必须利用不同于专利制度的有效的专门制度对植物新品种给予保护</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762000"/>
            <a:ext cx="8231188" cy="5364163"/>
          </a:xfrm>
        </p:spPr>
        <p:txBody>
          <a:bodyPr>
            <a:normAutofit/>
          </a:bodyPr>
          <a:lstStyle/>
          <a:p>
            <a:pPr eaLnBrk="1" hangingPunct="1">
              <a:lnSpc>
                <a:spcPct val="14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，下列说法哪些是正确的？</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．世界贸易组织成员应当实施该协定的规定，不得在其法律中规定比该协定的要求更为广泛的保护</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．世界贸易组织成员没有义务在其法律中规定比该协定的要求更为广泛的保护</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．世界贸易组织成员有自由在其法律制度和实践中确定实施该协定规定的适当方法</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．世界贸易组织成员应当将该协定规定的待遇给予其他成员的国民</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02" name="内容占位符 4"/>
          <p:cNvSpPr>
            <a:spLocks noGrp="1"/>
          </p:cNvSpPr>
          <p:nvPr>
            <p:ph idx="1"/>
          </p:nvPr>
        </p:nvSpPr>
        <p:spPr>
          <a:xfrm>
            <a:off x="457200" y="914400"/>
            <a:ext cx="8231188" cy="521176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下列关于</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的说法哪些是正确的？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．该协定由世界知识产权组织管理</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．该协定规定了知识产权保护方面的国民待遇原则</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．该协定规定了知识产权保护方面的最惠国待遇原则</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．在符合该协定规定的前提下，协定授权各成员采取适当措施制止滥用知识产权的做法</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382588" y="609600"/>
            <a:ext cx="8231187" cy="960438"/>
          </a:xfrm>
        </p:spPr>
        <p:txBody>
          <a:bodyPr/>
          <a:lstStyle/>
          <a:p>
            <a:pPr algn="l" eaLnBrk="1" hangingPunct="1"/>
            <a:r>
              <a:rPr lang="zh-CN" altLang="en-US" b="1" smtClean="0">
                <a:solidFill>
                  <a:srgbClr val="002060"/>
                </a:solidFill>
                <a:latin typeface="Times New Roman" pitchFamily="18" charset="0"/>
                <a:cs typeface="Times New Roman" pitchFamily="18" charset="0"/>
              </a:rPr>
              <a:t>二、知识产权保护的基本要求</a:t>
            </a:r>
          </a:p>
        </p:txBody>
      </p:sp>
      <p:sp>
        <p:nvSpPr>
          <p:cNvPr id="154627" name="内容占位符 4"/>
          <p:cNvSpPr>
            <a:spLocks noGrp="1"/>
          </p:cNvSpPr>
          <p:nvPr>
            <p:ph idx="1"/>
          </p:nvPr>
        </p:nvSpPr>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 版权和有关权利</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．协议和</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伯尔尼公约</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的关系</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遵守伯尔尼公约的规定，但不包括精神权利的保护。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．计算机程序和数据汇编</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作为文字作品获得保护。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zh-CN" altLang="en-US" sz="2400" b="1"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内容占位符 2"/>
          <p:cNvSpPr>
            <a:spLocks noGrp="1"/>
          </p:cNvSpPr>
          <p:nvPr>
            <p:ph idx="1"/>
          </p:nvPr>
        </p:nvSpPr>
        <p:spPr>
          <a:xfrm>
            <a:off x="457200" y="762000"/>
            <a:ext cx="8231188" cy="536416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的规定，数据库满足下列哪些条件的，成员应当给予著作权保护？</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．该数据库的开发投入了相当的资金</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．该数据库包含相当数量的数据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．该数据库的开发投入了相当的资金并且包含有相当数量的数据</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．对该数据库内容的选择或者安排构成智力创作</a:t>
            </a:r>
          </a:p>
        </p:txBody>
      </p:sp>
    </p:spTree>
  </p:cSld>
  <p:clrMapOvr>
    <a:masterClrMapping/>
  </p:clrMapOvr>
  <p:transition>
    <p:dissolve/>
    <p:sndAc>
      <p:stSnd>
        <p:snd r:embed="rId2" name="chimes.wav"/>
      </p:stSnd>
    </p:sndAc>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内容占位符 2"/>
          <p:cNvSpPr>
            <a:spLocks noGrp="1"/>
          </p:cNvSpPr>
          <p:nvPr>
            <p:ph idx="1"/>
          </p:nvPr>
        </p:nvSpPr>
        <p:spPr>
          <a:xfrm>
            <a:off x="457200" y="762000"/>
            <a:ext cx="8231188" cy="5364163"/>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100</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根据《与贸易有关的知识产权协定》，下列哪些应当受版权或者和版权有关的权利的保护？</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数学概念本身</a:t>
            </a:r>
            <a:r>
              <a:rPr lang="en-US" altLang="zh-CN" sz="2200" dirty="0" smtClean="0">
                <a:solidFill>
                  <a:srgbClr val="002060"/>
                </a:solidFill>
                <a:latin typeface="Times New Roman" pitchFamily="18" charset="0"/>
                <a:ea typeface="微软雅黑" pitchFamily="34" charset="-122"/>
                <a:cs typeface="Times New Roman" pitchFamily="18" charset="0"/>
              </a:rPr>
              <a:t>                             </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以源代码表达的计算机程序</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以目标代码表达的计算机程序</a:t>
            </a:r>
            <a:r>
              <a:rPr lang="en-US" altLang="zh-CN" sz="2200" dirty="0" smtClean="0">
                <a:solidFill>
                  <a:srgbClr val="C00000"/>
                </a:solidFill>
                <a:latin typeface="Times New Roman" pitchFamily="18" charset="0"/>
                <a:ea typeface="微软雅黑" pitchFamily="34" charset="-122"/>
                <a:cs typeface="Times New Roman" pitchFamily="18" charset="0"/>
              </a:rPr>
              <a:t>               </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录音制品</a:t>
            </a:r>
          </a:p>
        </p:txBody>
      </p:sp>
    </p:spTree>
  </p:cSld>
  <p:clrMapOvr>
    <a:masterClrMapping/>
  </p:clrMapOvr>
  <p:transition>
    <p:dissolve/>
    <p:sndAc>
      <p:stSnd>
        <p:snd r:embed="rId2" name="chimes.wav"/>
      </p:stSnd>
    </p:sndAc>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7698" name="内容占位符 4"/>
          <p:cNvSpPr>
            <a:spLocks noGrp="1"/>
          </p:cNvSpPr>
          <p:nvPr>
            <p:ph idx="1"/>
          </p:nvPr>
        </p:nvSpPr>
        <p:spPr>
          <a:xfrm>
            <a:off x="457200" y="838200"/>
            <a:ext cx="8231188" cy="5287963"/>
          </a:xfrm>
        </p:spPr>
        <p:txBody>
          <a:bodyPr/>
          <a:lstStyle/>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．出租权</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pP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对计算机程序来说，如果程序本身不是出租的主要对象，则此项义务不适用于出租。</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pP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对电影艺术作品来说，如果此种出租并不没有导致对该作品的广泛复制，而这种复制严重损害了该成员方给予作者及其权利继承人的独家再版权，否则在电影艺术作品方面一成员方可免除此项义务。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pP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对录音制品来说，若一成员方在</a:t>
            </a:r>
            <a:r>
              <a:rPr lang="en-US" altLang="zh-CN" sz="2200" dirty="0" smtClean="0">
                <a:solidFill>
                  <a:srgbClr val="002060"/>
                </a:solidFill>
                <a:latin typeface="Times New Roman" pitchFamily="18" charset="0"/>
                <a:ea typeface="华文仿宋" pitchFamily="2" charset="-122"/>
                <a:cs typeface="Times New Roman" pitchFamily="18" charset="0"/>
              </a:rPr>
              <a:t>1994</a:t>
            </a:r>
            <a:r>
              <a:rPr lang="zh-CN" altLang="en-US" sz="2200" dirty="0" smtClean="0">
                <a:solidFill>
                  <a:srgbClr val="002060"/>
                </a:solidFill>
                <a:latin typeface="Times New Roman" pitchFamily="18" charset="0"/>
                <a:ea typeface="华文仿宋" pitchFamily="2" charset="-122"/>
                <a:cs typeface="Times New Roman" pitchFamily="18" charset="0"/>
              </a:rPr>
              <a:t>年</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月</a:t>
            </a:r>
            <a:r>
              <a:rPr lang="en-US" altLang="zh-CN" sz="2200" dirty="0" smtClean="0">
                <a:solidFill>
                  <a:srgbClr val="002060"/>
                </a:solidFill>
                <a:latin typeface="Times New Roman" pitchFamily="18" charset="0"/>
                <a:ea typeface="华文仿宋" pitchFamily="2" charset="-122"/>
                <a:cs typeface="Times New Roman" pitchFamily="18" charset="0"/>
              </a:rPr>
              <a:t>15</a:t>
            </a:r>
            <a:r>
              <a:rPr lang="zh-CN" altLang="en-US" sz="2200" dirty="0" smtClean="0">
                <a:solidFill>
                  <a:srgbClr val="002060"/>
                </a:solidFill>
                <a:latin typeface="Times New Roman" pitchFamily="18" charset="0"/>
                <a:ea typeface="华文仿宋" pitchFamily="2" charset="-122"/>
                <a:cs typeface="Times New Roman" pitchFamily="18" charset="0"/>
              </a:rPr>
              <a:t>日实行了在出租录音制品方面向版权所有者提供合理补偿的制度，则它可在录音制品的商业性出租未对版权所有者的独占翻录权造成重大损害的条件下，维持该项制度。</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内容占位符 4"/>
          <p:cNvSpPr>
            <a:spLocks noGrp="1"/>
          </p:cNvSpPr>
          <p:nvPr>
            <p:ph idx="1"/>
          </p:nvPr>
        </p:nvSpPr>
        <p:spPr>
          <a:xfrm>
            <a:off x="136525" y="1066800"/>
            <a:ext cx="8737600" cy="5257800"/>
          </a:xfrm>
        </p:spPr>
        <p:txBody>
          <a:bodyPr/>
          <a:lstStyle/>
          <a:p>
            <a:pPr eaLnBrk="1" hangingPunct="1">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2006</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85</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根据《与贸易有关的知识产权协议》的规定，下列说法哪些是正确的？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数据或者其他资料的汇编，因对其内容的选择或者安排而构成智力创作，应当给予版权保护</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版权的保护应当及于表达和构思</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成员应当将计算机程序作为文字作品给予保护</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录音制品制作者应当享有许可或者禁止直接或间接复制其录音制品的权利</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9746" name="内容占位符 4"/>
          <p:cNvSpPr>
            <a:spLocks noGrp="1"/>
          </p:cNvSpPr>
          <p:nvPr>
            <p:ph idx="1"/>
          </p:nvPr>
        </p:nvSpPr>
        <p:spPr>
          <a:xfrm>
            <a:off x="338138" y="838200"/>
            <a:ext cx="8469312" cy="5486400"/>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中关于出租权的规定，下列哪些说法是正确的？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．成员有义务对以类似摄制电影的方法创作的作品提供出租权保护</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．录音制品本身是商业性出租的主要客体的，成员有义务对其提供出租权保护</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．计算机程序本身是商业性出租的主要客体的，成员有义务对其提供出租权保护</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．在电影作品的商业性出租已导致对作品的广泛复制，大大损害了权利人的复制排他权时，成员有义务对其提供出租权的保护</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内容占位符 4"/>
          <p:cNvSpPr>
            <a:spLocks noGrp="1"/>
          </p:cNvSpPr>
          <p:nvPr>
            <p:ph idx="1"/>
          </p:nvPr>
        </p:nvSpPr>
        <p:spPr>
          <a:xfrm>
            <a:off x="457200" y="990600"/>
            <a:ext cx="8231188" cy="5135563"/>
          </a:xfrm>
        </p:spPr>
        <p:txBody>
          <a:bodyPr>
            <a:normAutofit/>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（二） 商标</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TRIPs</a:t>
            </a:r>
            <a:r>
              <a:rPr lang="zh-CN" altLang="en-US" sz="2200" dirty="0" smtClean="0">
                <a:solidFill>
                  <a:srgbClr val="002060"/>
                </a:solidFill>
                <a:latin typeface="Times New Roman" pitchFamily="18" charset="0"/>
                <a:ea typeface="华文仿宋" pitchFamily="2" charset="-122"/>
                <a:cs typeface="Times New Roman" pitchFamily="18" charset="0"/>
              </a:rPr>
              <a:t>没有排除气味商标和音响商标，但成员国可以通过国内立法排除这两项商标。</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）商标的保护期限为</a:t>
            </a:r>
            <a:r>
              <a:rPr lang="en-US" altLang="zh-CN" sz="2200" b="1" dirty="0" smtClean="0">
                <a:solidFill>
                  <a:srgbClr val="002060"/>
                </a:solidFill>
                <a:effectLst>
                  <a:outerShdw blurRad="38100" dist="38100" dir="2700000" algn="tl">
                    <a:srgbClr val="C0C0C0"/>
                  </a:outerShdw>
                </a:effectLst>
                <a:latin typeface="Times New Roman" pitchFamily="18" charset="0"/>
                <a:ea typeface="华文仿宋" pitchFamily="2" charset="-122"/>
                <a:cs typeface="Times New Roman" pitchFamily="18" charset="0"/>
              </a:rPr>
              <a:t>7</a:t>
            </a:r>
            <a:r>
              <a:rPr lang="zh-CN" altLang="en-US" sz="2200" dirty="0" smtClean="0">
                <a:solidFill>
                  <a:srgbClr val="002060"/>
                </a:solidFill>
                <a:latin typeface="Times New Roman" pitchFamily="18" charset="0"/>
                <a:ea typeface="华文仿宋" pitchFamily="2" charset="-122"/>
                <a:cs typeface="Times New Roman" pitchFamily="18" charset="0"/>
              </a:rPr>
              <a:t>年，可以续展。</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）商标的实际使用不是提出注册申请的一项条件。</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1794" name="内容占位符 4"/>
          <p:cNvSpPr>
            <a:spLocks noGrp="1"/>
          </p:cNvSpPr>
          <p:nvPr>
            <p:ph idx="1"/>
          </p:nvPr>
        </p:nvSpPr>
        <p:spPr>
          <a:xfrm>
            <a:off x="457200" y="838200"/>
            <a:ext cx="8231188" cy="5287963"/>
          </a:xfrm>
        </p:spPr>
        <p:txBody>
          <a:bodyPr/>
          <a:lstStyle/>
          <a:p>
            <a:pPr eaLnBrk="1" hangingPunct="1">
              <a:lnSpc>
                <a:spcPct val="14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，下列说法哪些是正确的？</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．世界贸易组织成员可以将商标的实际使用作为提交商标注册申请的条件</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．世界贸易组织成员不应将商标的实际使用作为提交商标注册申请的条件</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．世界贸易组织成员不应将预期使用注册商标的商品或服务的性质，作为驳回商标注册申请的理由</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．世界贸易组织成员应当规定商标首次注册和注册的每次续展的期间不少于</a:t>
            </a:r>
            <a:r>
              <a:rPr lang="en-US" altLang="zh-CN" sz="2200" dirty="0" smtClean="0">
                <a:solidFill>
                  <a:srgbClr val="002060"/>
                </a:solidFill>
                <a:latin typeface="Times New Roman" pitchFamily="18" charset="0"/>
                <a:ea typeface="微软雅黑" pitchFamily="34" charset="-122"/>
                <a:cs typeface="Times New Roman" pitchFamily="18" charset="0"/>
              </a:rPr>
              <a:t>10</a:t>
            </a:r>
            <a:r>
              <a:rPr lang="zh-CN" altLang="en-US" sz="2200" dirty="0" smtClean="0">
                <a:solidFill>
                  <a:srgbClr val="002060"/>
                </a:solidFill>
                <a:latin typeface="Times New Roman" pitchFamily="18" charset="0"/>
                <a:ea typeface="微软雅黑" pitchFamily="34" charset="-122"/>
                <a:cs typeface="Times New Roman" pitchFamily="18" charset="0"/>
              </a:rPr>
              <a:t>年</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内容占位符 2"/>
          <p:cNvSpPr>
            <a:spLocks noGrp="1"/>
          </p:cNvSpPr>
          <p:nvPr>
            <p:ph idx="1"/>
          </p:nvPr>
        </p:nvSpPr>
        <p:spPr>
          <a:xfrm>
            <a:off x="457200" y="838200"/>
            <a:ext cx="8231188" cy="5287963"/>
          </a:xfrm>
        </p:spPr>
        <p:txBody>
          <a:bodyPr/>
          <a:lstStyle/>
          <a:p>
            <a:pPr eaLnBrk="1" hangingPunct="1">
              <a:lnSpc>
                <a:spcPct val="140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40</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根据《与贸易有关的知识产权协定》的规定，下列关于商标的说法哪些是正确的？</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任何标记或者标记的组合都可以构成商标</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只有视觉可以感知的标记或者此类标记的组合才可以构成商标</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只有数字或者文字以及这类标记的组合才可以构成商标</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只要是能将一企业的商品或服务与其他企业的商品或服务区别开来的标记或者标记的组合都可以构成商标</a:t>
            </a:r>
          </a:p>
          <a:p>
            <a:pPr eaLnBrk="1" hangingPunct="1"/>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内容占位符 2"/>
          <p:cNvSpPr>
            <a:spLocks noGrp="1"/>
          </p:cNvSpPr>
          <p:nvPr>
            <p:ph idx="1"/>
          </p:nvPr>
        </p:nvSpPr>
        <p:spPr>
          <a:xfrm>
            <a:off x="457200" y="1066800"/>
            <a:ext cx="8231188" cy="5059363"/>
          </a:xfrm>
        </p:spPr>
        <p:txBody>
          <a:bodyPr/>
          <a:lstStyle/>
          <a:p>
            <a:pPr eaLnBrk="1" hangingPunct="1">
              <a:lnSpc>
                <a:spcPct val="140000"/>
              </a:lnSpc>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8</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下列哪些国际公约对用于服务的驰名商标明确提出了保护要求？</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与贸易有关的知识产权协定</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保护工业产权巴黎公约</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建立工业品外观设计国际分类洛迦诺协定</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国际承认用于专利程序的微生物保存布达佩斯条约</a:t>
            </a:r>
          </a:p>
        </p:txBody>
      </p:sp>
    </p:spTree>
  </p:cSld>
  <p:clrMapOvr>
    <a:masterClrMapping/>
  </p:clrMapOvr>
  <p:transition>
    <p:dissolve/>
    <p:sndAc>
      <p:stSnd>
        <p:snd r:embed="rId2" name="chimes.wav"/>
      </p:stSnd>
    </p:sndAc>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内容占位符 2"/>
          <p:cNvSpPr>
            <a:spLocks noGrp="1"/>
          </p:cNvSpPr>
          <p:nvPr>
            <p:ph idx="1"/>
          </p:nvPr>
        </p:nvSpPr>
        <p:spPr>
          <a:xfrm>
            <a:off x="457200" y="838200"/>
            <a:ext cx="8231188" cy="5287963"/>
          </a:xfrm>
        </p:spPr>
        <p:txBody>
          <a:bodyPr/>
          <a:lstStyle/>
          <a:p>
            <a:pPr eaLnBrk="1" hangingPunct="1">
              <a:lnSpc>
                <a:spcPct val="140000"/>
              </a:lnSpc>
            </a:pPr>
            <a:r>
              <a:rPr lang="en-US" altLang="zh-CN" sz="2400" b="1" dirty="0" smtClean="0">
                <a:solidFill>
                  <a:srgbClr val="002060"/>
                </a:solidFill>
                <a:latin typeface="Times New Roman" pitchFamily="18" charset="0"/>
                <a:ea typeface="微软雅黑" pitchFamily="34" charset="-122"/>
                <a:cs typeface="Times New Roman" pitchFamily="18" charset="0"/>
              </a:rPr>
              <a:t>【2013</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27</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，下列哪种说法是正确的？</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．世界贸易组织成员不得对注册商标所有人享有的权利规定任何例外</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．世界贸易组织成员授予注册商标所有人享有的排他权不应损害任何现有的在先权利</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．世界贸易组织成员必要时可以规定商标的强制许可</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．世界贸易组织成员可以规定商标所有人只能将商标连同其所属的企业一起转让</a:t>
            </a:r>
          </a:p>
          <a:p>
            <a:pPr eaLnBrk="1" hangingPunct="1"/>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5890" name="内容占位符 4"/>
          <p:cNvSpPr>
            <a:spLocks noGrp="1"/>
          </p:cNvSpPr>
          <p:nvPr>
            <p:ph idx="1"/>
          </p:nvPr>
        </p:nvSpPr>
        <p:spPr>
          <a:xfrm>
            <a:off x="457200" y="762000"/>
            <a:ext cx="8231188" cy="5364163"/>
          </a:xfrm>
        </p:spPr>
        <p:txBody>
          <a:bodyPr/>
          <a:lstStyle/>
          <a:p>
            <a:pPr eaLnBrk="1" hangingPunct="1">
              <a:lnSpc>
                <a:spcPct val="140000"/>
              </a:lnSpc>
            </a:pP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72</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的规定，下列哪些说法是正确的？</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．成员可以规定使用是维持商标注册的条件</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．成员不得规定使用是维持商标注册的条件</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．他人在商标所有人控制下使用注册商标属于为维持注册目的的使用</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．他人在商标所有人控制下使用注册商标不属于为维持注册目的的使用</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内容占位符 2"/>
          <p:cNvSpPr>
            <a:spLocks noGrp="1"/>
          </p:cNvSpPr>
          <p:nvPr>
            <p:ph idx="1"/>
          </p:nvPr>
        </p:nvSpPr>
        <p:spPr>
          <a:xfrm>
            <a:off x="457200" y="762000"/>
            <a:ext cx="8231188" cy="5364163"/>
          </a:xfrm>
        </p:spPr>
        <p:txBody>
          <a:bodyPr/>
          <a:lstStyle/>
          <a:p>
            <a:pPr eaLnBrk="1" hangingPunct="1">
              <a:lnSpc>
                <a:spcPct val="140000"/>
              </a:lnSpc>
            </a:pPr>
            <a:r>
              <a:rPr lang="en-US" altLang="zh-CN" sz="2400" b="1" dirty="0" smtClean="0">
                <a:solidFill>
                  <a:srgbClr val="002060"/>
                </a:solidFill>
                <a:latin typeface="Times New Roman" pitchFamily="18" charset="0"/>
                <a:ea typeface="微软雅黑" pitchFamily="34" charset="-122"/>
                <a:cs typeface="Times New Roman" pitchFamily="18" charset="0"/>
              </a:rPr>
              <a:t>【2011</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48</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世界贸易组织成员关于商标转让的下列哪些规定是符合</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的？</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．注册商标所有人有权将商标连同或不连同其所属的企业一起转让</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．注册商标所有人必须将商标连同其所属的企业一起转让</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．注册商标的转让应当签订转让协议</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．注册商标的转让应当经过商标主管部门的核准</a:t>
            </a:r>
          </a:p>
          <a:p>
            <a:pPr eaLnBrk="1" hangingPunct="1"/>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7938" name="内容占位符 4"/>
          <p:cNvSpPr>
            <a:spLocks noGrp="1"/>
          </p:cNvSpPr>
          <p:nvPr>
            <p:ph idx="1"/>
          </p:nvPr>
        </p:nvSpPr>
        <p:spPr>
          <a:xfrm>
            <a:off x="457200" y="762000"/>
            <a:ext cx="8231188" cy="5364163"/>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（三） 地理标志</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．防止误导公众。</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．葡萄酒和烈酒地理标志的额外保护</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即使在标明了商品真正原产地或在翻译中使用了该地理标志或伴以“种类”、“类型”、“风味”、“仿制”等字样的情况下也予以禁止</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8962" name="内容占位符 4"/>
          <p:cNvSpPr>
            <a:spLocks noGrp="1"/>
          </p:cNvSpPr>
          <p:nvPr>
            <p:ph idx="1"/>
          </p:nvPr>
        </p:nvSpPr>
        <p:spPr>
          <a:xfrm>
            <a:off x="306388" y="838200"/>
            <a:ext cx="8467725" cy="5410200"/>
          </a:xfrm>
        </p:spPr>
        <p:txBody>
          <a:bodyPr/>
          <a:lstStyle/>
          <a:p>
            <a:pPr eaLnBrk="1" hangingPunct="1">
              <a:lnSpc>
                <a:spcPct val="140000"/>
              </a:lnSpc>
            </a:pPr>
            <a:r>
              <a:rPr lang="en-US" altLang="zh-CN" sz="2100" b="1" dirty="0" smtClean="0">
                <a:solidFill>
                  <a:srgbClr val="002060"/>
                </a:solidFill>
                <a:latin typeface="Times New Roman" pitchFamily="18" charset="0"/>
                <a:ea typeface="微软雅黑" pitchFamily="34" charset="-122"/>
                <a:cs typeface="Times New Roman" pitchFamily="18" charset="0"/>
              </a:rPr>
              <a:t>【2007</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45</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a:t>
            </a:r>
            <a:r>
              <a:rPr lang="en-US" altLang="zh-CN" sz="2100"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100"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关于地理标志的规定，各成员应当为有利害关系的各方提供制止下列哪些行为的法律手段？</a:t>
            </a:r>
          </a:p>
          <a:p>
            <a:pPr eaLnBrk="1" hangingPunct="1">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．在商品的名称上使用任何方法，以明示有关商品来源于真实原产地以外的一个地理区域，在某种意义上对商品的地理来源误导公众</a:t>
            </a:r>
          </a:p>
          <a:p>
            <a:pPr eaLnBrk="1" hangingPunct="1">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．在商品的外表上使用任何方法，以暗示有关商品来源于真实原产地以外的一个地理区域，在某种意义上对商品的地理来源误导公众</a:t>
            </a:r>
          </a:p>
          <a:p>
            <a:pPr eaLnBrk="1" hangingPunct="1">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．将识别葡萄酒的地理标志用于标示不是来源于该地理标志所指明地方的葡萄酒</a:t>
            </a:r>
          </a:p>
          <a:p>
            <a:pPr eaLnBrk="1" hangingPunct="1">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．将识别烈酒的地理标志用于标示不是来源于该地理标志所指明地方的烈酒，但同时标示了商品的真实来源地</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9986" name="内容占位符 4"/>
          <p:cNvSpPr>
            <a:spLocks noGrp="1"/>
          </p:cNvSpPr>
          <p:nvPr>
            <p:ph idx="1"/>
          </p:nvPr>
        </p:nvSpPr>
        <p:spPr>
          <a:xfrm>
            <a:off x="306388" y="685800"/>
            <a:ext cx="8467725" cy="5562600"/>
          </a:xfrm>
        </p:spPr>
        <p:txBody>
          <a:bodyPr/>
          <a:lstStyle/>
          <a:p>
            <a:pPr eaLnBrk="1" hangingPunct="1">
              <a:lnSpc>
                <a:spcPct val="140000"/>
              </a:lnSpc>
            </a:pPr>
            <a:r>
              <a:rPr lang="en-US" altLang="zh-CN" sz="2100" b="1" dirty="0" smtClean="0">
                <a:solidFill>
                  <a:srgbClr val="002060"/>
                </a:solidFill>
                <a:latin typeface="Times New Roman" pitchFamily="18" charset="0"/>
                <a:ea typeface="微软雅黑" pitchFamily="34" charset="-122"/>
                <a:cs typeface="Times New Roman" pitchFamily="18" charset="0"/>
              </a:rPr>
              <a:t>【2009</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52</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a:t>
            </a:r>
            <a:r>
              <a:rPr lang="en-US" altLang="zh-CN" sz="2100"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100"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有关地理标志保护的规定，如果某一商标和一项地理标志相同，下列哪些情形下，世界贸易组织成员不应因两者相同而驳回该商标注册申请或者撤销该商标？</a:t>
            </a:r>
          </a:p>
          <a:p>
            <a:pPr eaLnBrk="1" hangingPunct="1">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a:t>
            </a:r>
            <a:r>
              <a:rPr lang="zh-CN" altLang="en-US" sz="2100" dirty="0" smtClean="0">
                <a:solidFill>
                  <a:srgbClr val="C00000"/>
                </a:solidFill>
                <a:latin typeface="Times New Roman" pitchFamily="18" charset="0"/>
                <a:ea typeface="微软雅黑" pitchFamily="34" charset="-122"/>
                <a:cs typeface="Times New Roman" pitchFamily="18" charset="0"/>
              </a:rPr>
              <a:t>与贸易有关的知识产权协定</a:t>
            </a:r>
            <a:r>
              <a:rPr lang="en-US" altLang="zh-CN" sz="2100" dirty="0" smtClean="0">
                <a:solidFill>
                  <a:srgbClr val="C00000"/>
                </a:solidFill>
                <a:latin typeface="Times New Roman" pitchFamily="18" charset="0"/>
                <a:ea typeface="微软雅黑" pitchFamily="34" charset="-122"/>
                <a:cs typeface="Times New Roman" pitchFamily="18" charset="0"/>
              </a:rPr>
              <a:t>》</a:t>
            </a:r>
            <a:r>
              <a:rPr lang="zh-CN" altLang="en-US" sz="2100" dirty="0" smtClean="0">
                <a:solidFill>
                  <a:srgbClr val="C00000"/>
                </a:solidFill>
                <a:latin typeface="Times New Roman" pitchFamily="18" charset="0"/>
                <a:ea typeface="微软雅黑" pitchFamily="34" charset="-122"/>
                <a:cs typeface="Times New Roman" pitchFamily="18" charset="0"/>
              </a:rPr>
              <a:t>关于地理标志的规定在该成员适用之前，某人已经在该成员善意地提出该商标的注册申请</a:t>
            </a:r>
          </a:p>
          <a:p>
            <a:pPr eaLnBrk="1" hangingPunct="1">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a:t>
            </a:r>
            <a:r>
              <a:rPr lang="zh-CN" altLang="en-US" sz="2100" dirty="0" smtClean="0">
                <a:solidFill>
                  <a:srgbClr val="C00000"/>
                </a:solidFill>
                <a:latin typeface="Times New Roman" pitchFamily="18" charset="0"/>
                <a:ea typeface="微软雅黑" pitchFamily="34" charset="-122"/>
                <a:cs typeface="Times New Roman" pitchFamily="18" charset="0"/>
              </a:rPr>
              <a:t>与贸易有关的知识产权协定</a:t>
            </a:r>
            <a:r>
              <a:rPr lang="en-US" altLang="zh-CN" sz="2100" dirty="0" smtClean="0">
                <a:solidFill>
                  <a:srgbClr val="C00000"/>
                </a:solidFill>
                <a:latin typeface="Times New Roman" pitchFamily="18" charset="0"/>
                <a:ea typeface="微软雅黑" pitchFamily="34" charset="-122"/>
                <a:cs typeface="Times New Roman" pitchFamily="18" charset="0"/>
              </a:rPr>
              <a:t>》</a:t>
            </a:r>
            <a:r>
              <a:rPr lang="zh-CN" altLang="en-US" sz="2100" dirty="0" smtClean="0">
                <a:solidFill>
                  <a:srgbClr val="C00000"/>
                </a:solidFill>
                <a:latin typeface="Times New Roman" pitchFamily="18" charset="0"/>
                <a:ea typeface="微软雅黑" pitchFamily="34" charset="-122"/>
                <a:cs typeface="Times New Roman" pitchFamily="18" charset="0"/>
              </a:rPr>
              <a:t>关于地理标志的规定在该成员适用之前，某人已经在该成员通过善意使用获得该商标权</a:t>
            </a:r>
          </a:p>
          <a:p>
            <a:pPr eaLnBrk="1" hangingPunct="1">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．在该地理标志的来源国对其给予保护之前，某人已经在该成员善意地提出该商标的注册申请</a:t>
            </a:r>
          </a:p>
          <a:p>
            <a:pPr eaLnBrk="1" hangingPunct="1">
              <a:lnSpc>
                <a:spcPct val="14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．在该地理标志的来源国对其给予保护之前，某人已经在该成员通过善意使用获得该商标权</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1010" name="内容占位符 4"/>
          <p:cNvSpPr>
            <a:spLocks noGrp="1"/>
          </p:cNvSpPr>
          <p:nvPr>
            <p:ph idx="1"/>
          </p:nvPr>
        </p:nvSpPr>
        <p:spPr>
          <a:xfrm>
            <a:off x="457200" y="838200"/>
            <a:ext cx="8231188" cy="5287963"/>
          </a:xfrm>
        </p:spPr>
        <p:txBody>
          <a:bodyPr/>
          <a:lstStyle/>
          <a:p>
            <a:pPr eaLnBrk="1" hangingPunct="1">
              <a:lnSpc>
                <a:spcPct val="140000"/>
              </a:lnSpc>
            </a:pPr>
            <a:r>
              <a:rPr lang="zh-CN" altLang="en-US" sz="2800" b="1" dirty="0" smtClean="0">
                <a:solidFill>
                  <a:srgbClr val="002060"/>
                </a:solidFill>
                <a:latin typeface="Times New Roman" pitchFamily="18" charset="0"/>
                <a:ea typeface="微软雅黑" pitchFamily="34" charset="-122"/>
                <a:cs typeface="Times New Roman" pitchFamily="18" charset="0"/>
              </a:rPr>
              <a:t>（四） 工业品外观设计</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8</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的规定，受保护的工业品外观设计所有人应当有权制止他人未经许可为商业目的而实施的下列哪些行为？</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．制造载有受保护的外观设计的复制品</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B</a:t>
            </a:r>
            <a:r>
              <a:rPr lang="zh-CN" altLang="en-US" sz="2400" dirty="0" smtClean="0">
                <a:solidFill>
                  <a:srgbClr val="C00000"/>
                </a:solidFill>
                <a:latin typeface="Times New Roman" pitchFamily="18" charset="0"/>
                <a:ea typeface="微软雅黑" pitchFamily="34" charset="-122"/>
                <a:cs typeface="Times New Roman" pitchFamily="18" charset="0"/>
              </a:rPr>
              <a:t>．销售载有受保护的外观设计的复制品</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．进口载有受保护的外观设计的复制品</a:t>
            </a: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D</a:t>
            </a:r>
            <a:r>
              <a:rPr lang="zh-CN" altLang="en-US" sz="2400" dirty="0" smtClean="0">
                <a:solidFill>
                  <a:srgbClr val="002060"/>
                </a:solidFill>
                <a:latin typeface="Times New Roman" pitchFamily="18" charset="0"/>
                <a:ea typeface="微软雅黑" pitchFamily="34" charset="-122"/>
                <a:cs typeface="Times New Roman" pitchFamily="18" charset="0"/>
              </a:rPr>
              <a:t>．使用载有受保护的外观设计的复制品</a:t>
            </a:r>
          </a:p>
          <a:p>
            <a:pPr eaLnBrk="1" hangingPunct="1">
              <a:lnSpc>
                <a:spcPct val="140000"/>
              </a:lnSpc>
            </a:pPr>
            <a:endParaRPr lang="en-US" altLang="zh-CN" sz="2600" dirty="0" smtClean="0">
              <a:solidFill>
                <a:srgbClr val="002060"/>
              </a:solidFill>
              <a:latin typeface="Times New Roman" pitchFamily="18" charset="0"/>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2034" name="内容占位符 4"/>
          <p:cNvSpPr>
            <a:spLocks noGrp="1"/>
          </p:cNvSpPr>
          <p:nvPr>
            <p:ph idx="1"/>
          </p:nvPr>
        </p:nvSpPr>
        <p:spPr>
          <a:xfrm>
            <a:off x="457200" y="838200"/>
            <a:ext cx="8231188" cy="5287963"/>
          </a:xfrm>
        </p:spPr>
        <p:txBody>
          <a:bodyPr/>
          <a:lstStyle/>
          <a:p>
            <a:pPr eaLnBrk="1" hangingPunct="1">
              <a:lnSpc>
                <a:spcPct val="140000"/>
              </a:lnSpc>
            </a:pPr>
            <a:r>
              <a:rPr lang="en-US" altLang="zh-CN" sz="2400" b="1" dirty="0" smtClean="0">
                <a:solidFill>
                  <a:srgbClr val="002060"/>
                </a:solidFill>
                <a:latin typeface="Times New Roman" pitchFamily="18" charset="0"/>
                <a:ea typeface="微软雅黑" pitchFamily="34" charset="-122"/>
                <a:cs typeface="Times New Roman" pitchFamily="18" charset="0"/>
              </a:rPr>
              <a:t>【2010</a:t>
            </a:r>
            <a:r>
              <a:rPr lang="zh-CN" altLang="en-US"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16</a:t>
            </a:r>
            <a:r>
              <a:rPr lang="zh-CN" altLang="en-US" sz="2400" b="1" dirty="0" smtClean="0">
                <a:solidFill>
                  <a:srgbClr val="002060"/>
                </a:solidFill>
                <a:latin typeface="Times New Roman" pitchFamily="18" charset="0"/>
                <a:ea typeface="微软雅黑" pitchFamily="34" charset="-122"/>
                <a:cs typeface="Times New Roman" pitchFamily="18" charset="0"/>
              </a:rPr>
              <a:t>题</a:t>
            </a:r>
            <a:r>
              <a:rPr lang="en-US" altLang="zh-CN" sz="2400" b="1"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根据</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400" dirty="0" smtClean="0">
                <a:solidFill>
                  <a:srgbClr val="002060"/>
                </a:solidFill>
                <a:latin typeface="Times New Roman" pitchFamily="18" charset="0"/>
                <a:ea typeface="微软雅黑" pitchFamily="34" charset="-122"/>
                <a:cs typeface="Times New Roman" pitchFamily="18" charset="0"/>
              </a:rPr>
              <a:t>》</a:t>
            </a:r>
            <a:r>
              <a:rPr lang="zh-CN" altLang="en-US" sz="2400" dirty="0" smtClean="0">
                <a:solidFill>
                  <a:srgbClr val="002060"/>
                </a:solidFill>
                <a:latin typeface="Times New Roman" pitchFamily="18" charset="0"/>
                <a:ea typeface="微软雅黑" pitchFamily="34" charset="-122"/>
                <a:cs typeface="Times New Roman" pitchFamily="18" charset="0"/>
              </a:rPr>
              <a:t>有关规定，受保护的工业品外观设计的所有人，对于载有或体现受保护的外观设计的复制品或者实质上是复制品的物品，至少应当有权制止第三方未经其同意而为商业目的进行下列哪些行为？</a:t>
            </a: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．制造         </a:t>
            </a:r>
            <a:endParaRPr lang="en-US" altLang="zh-CN" sz="24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40000"/>
              </a:lnSpc>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．使用         </a:t>
            </a:r>
            <a:endParaRPr lang="en-US" altLang="zh-CN" sz="24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2400" dirty="0" smtClean="0">
                <a:solidFill>
                  <a:srgbClr val="002060"/>
                </a:solidFill>
                <a:latin typeface="Times New Roman" pitchFamily="18" charset="0"/>
                <a:ea typeface="微软雅黑" pitchFamily="34" charset="-122"/>
                <a:cs typeface="Times New Roman" pitchFamily="18" charset="0"/>
              </a:rPr>
              <a:t> </a:t>
            </a:r>
            <a:r>
              <a:rPr lang="en-US" altLang="zh-CN" sz="2400" dirty="0" smtClean="0">
                <a:solidFill>
                  <a:srgbClr val="002060"/>
                </a:solidFill>
                <a:latin typeface="Times New Roman" pitchFamily="18" charset="0"/>
                <a:ea typeface="微软雅黑" pitchFamily="34" charset="-122"/>
                <a:cs typeface="Times New Roman" pitchFamily="18" charset="0"/>
              </a:rPr>
              <a:t>C</a:t>
            </a:r>
            <a:r>
              <a:rPr lang="zh-CN" altLang="en-US" sz="2400" dirty="0" smtClean="0">
                <a:solidFill>
                  <a:srgbClr val="002060"/>
                </a:solidFill>
                <a:latin typeface="Times New Roman" pitchFamily="18" charset="0"/>
                <a:ea typeface="微软雅黑" pitchFamily="34" charset="-122"/>
                <a:cs typeface="Times New Roman" pitchFamily="18" charset="0"/>
              </a:rPr>
              <a:t>．许诺销售          </a:t>
            </a:r>
            <a:endParaRPr lang="en-US" altLang="zh-CN" sz="24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．销售</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3058" name="内容占位符 4"/>
          <p:cNvSpPr>
            <a:spLocks noGrp="1"/>
          </p:cNvSpPr>
          <p:nvPr>
            <p:ph idx="1"/>
          </p:nvPr>
        </p:nvSpPr>
        <p:spPr>
          <a:xfrm>
            <a:off x="457200" y="990600"/>
            <a:ext cx="8231188" cy="5135563"/>
          </a:xfrm>
        </p:spPr>
        <p:txBody>
          <a:bodyPr/>
          <a:lstStyle/>
          <a:p>
            <a:pPr eaLnBrk="1" hangingPunct="1">
              <a:lnSpc>
                <a:spcPct val="130000"/>
              </a:lnSpc>
            </a:pPr>
            <a:r>
              <a:rPr lang="zh-CN" altLang="en-US" sz="2900" b="1" dirty="0" smtClean="0">
                <a:solidFill>
                  <a:srgbClr val="002060"/>
                </a:solidFill>
                <a:latin typeface="Times New Roman" pitchFamily="18" charset="0"/>
                <a:ea typeface="微软雅黑" pitchFamily="34" charset="-122"/>
                <a:cs typeface="Times New Roman" pitchFamily="18" charset="0"/>
              </a:rPr>
              <a:t>（五） 专利</a:t>
            </a:r>
            <a:r>
              <a:rPr lang="zh-CN" altLang="en-US" sz="1900" b="1" dirty="0" smtClean="0">
                <a:solidFill>
                  <a:srgbClr val="002060"/>
                </a:solidFill>
                <a:latin typeface="Times New Roman" pitchFamily="18" charset="0"/>
                <a:ea typeface="华文仿宋" pitchFamily="2" charset="-122"/>
                <a:cs typeface="Times New Roman" pitchFamily="18" charset="0"/>
              </a:rPr>
              <a:t>（发明专利）</a:t>
            </a:r>
            <a:endParaRPr lang="en-US" altLang="zh-CN" sz="19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30000"/>
              </a:lnSpc>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的规定，下列说法哪些是正确的？</a:t>
            </a:r>
          </a:p>
          <a:p>
            <a:pPr eaLnBrk="1" hangingPunct="1">
              <a:lnSpc>
                <a:spcPct val="13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．专利权的保护期限为自授予专利权之日起</a:t>
            </a:r>
            <a:r>
              <a:rPr lang="en-US" altLang="zh-CN" sz="2200" dirty="0" smtClean="0">
                <a:solidFill>
                  <a:srgbClr val="002060"/>
                </a:solidFill>
                <a:latin typeface="Times New Roman" pitchFamily="18" charset="0"/>
                <a:ea typeface="微软雅黑" pitchFamily="34" charset="-122"/>
                <a:cs typeface="Times New Roman" pitchFamily="18" charset="0"/>
              </a:rPr>
              <a:t>20</a:t>
            </a:r>
            <a:r>
              <a:rPr lang="zh-CN" altLang="en-US" sz="2200" dirty="0" smtClean="0">
                <a:solidFill>
                  <a:srgbClr val="002060"/>
                </a:solidFill>
                <a:latin typeface="Times New Roman" pitchFamily="18" charset="0"/>
                <a:ea typeface="微软雅黑" pitchFamily="34" charset="-122"/>
                <a:cs typeface="Times New Roman" pitchFamily="18" charset="0"/>
              </a:rPr>
              <a:t>年</a:t>
            </a:r>
          </a:p>
          <a:p>
            <a:pPr eaLnBrk="1" hangingPunct="1">
              <a:lnSpc>
                <a:spcPct val="13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．各成员对因未缴纳专利年费而撤销专利权的决定可以不提供司法审查机会</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．如果一项发明的商业性实施会导致对环境的严重损害，各成员可以不授予专利权</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．各成员可以要求专利申请人提供关于其相应的外国申请和授予专利的信息</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82" name="内容占位符 4"/>
          <p:cNvSpPr>
            <a:spLocks noGrp="1"/>
          </p:cNvSpPr>
          <p:nvPr>
            <p:ph idx="1"/>
          </p:nvPr>
        </p:nvSpPr>
        <p:spPr>
          <a:xfrm>
            <a:off x="457200" y="990600"/>
            <a:ext cx="8231188" cy="5135563"/>
          </a:xfrm>
        </p:spPr>
        <p:txBody>
          <a:bodyPr/>
          <a:lstStyle/>
          <a:p>
            <a:pPr eaLnBrk="1" hangingPunct="1">
              <a:lnSpc>
                <a:spcPct val="130000"/>
              </a:lnSpc>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关于专利的规定，下列哪些说法是正确的？</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．专利的获得和专利权的享有，不应因发明地点、技术领域以及产品是进口还是本国生产的不同而受到歧视</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．治疗动物疾病的外科手术方法可以被排除在可享专利性以外</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．专利权可享有的保护期间，自专利申请提交之日起计算的</a:t>
            </a:r>
            <a:r>
              <a:rPr lang="en-US" altLang="zh-CN" sz="2200" dirty="0" smtClean="0">
                <a:solidFill>
                  <a:srgbClr val="C00000"/>
                </a:solidFill>
                <a:latin typeface="Times New Roman" pitchFamily="18" charset="0"/>
                <a:ea typeface="微软雅黑" pitchFamily="34" charset="-122"/>
                <a:cs typeface="Times New Roman" pitchFamily="18" charset="0"/>
              </a:rPr>
              <a:t>20</a:t>
            </a:r>
            <a:r>
              <a:rPr lang="zh-CN" altLang="en-US" sz="2200" dirty="0" smtClean="0">
                <a:solidFill>
                  <a:srgbClr val="C00000"/>
                </a:solidFill>
                <a:latin typeface="Times New Roman" pitchFamily="18" charset="0"/>
                <a:ea typeface="微软雅黑" pitchFamily="34" charset="-122"/>
                <a:cs typeface="Times New Roman" pitchFamily="18" charset="0"/>
              </a:rPr>
              <a:t>年期间届满前不应终止</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．对撤销或取消专利的任何决定，均应提供司法审查的机会</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5106" name="内容占位符 4"/>
          <p:cNvSpPr>
            <a:spLocks noGrp="1"/>
          </p:cNvSpPr>
          <p:nvPr>
            <p:ph idx="1"/>
          </p:nvPr>
        </p:nvSpPr>
        <p:spPr>
          <a:xfrm>
            <a:off x="457200" y="838200"/>
            <a:ext cx="8231188" cy="5715000"/>
          </a:xfrm>
        </p:spPr>
        <p:txBody>
          <a:bodyPr/>
          <a:lstStyle/>
          <a:p>
            <a:pPr eaLnBrk="1" hangingPunct="1">
              <a:lnSpc>
                <a:spcPct val="140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的规定，如果成员的法律允许在未经权利持有人许可的情况下对其专利的主题作经政府许可的第三方使用，则应当遵守下列哪些规定？</a:t>
            </a:r>
          </a:p>
          <a:p>
            <a:pPr eaLnBrk="1" hangingPunct="1">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．使用人可以自由转让或者再许可其他人使用，但应当向权利持有人支付足够的报酬</a:t>
            </a:r>
          </a:p>
          <a:p>
            <a:pPr eaLnBrk="1" hangingPunct="1">
              <a:lnSpc>
                <a:spcPct val="140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．任何情况下，意图使用的人只有在使用前曾经努力按合理的商业条款和条件请求权利持有人给予许可，但在合理的期间内这种努力没有成功，才能允许这种使用</a:t>
            </a:r>
          </a:p>
          <a:p>
            <a:pPr eaLnBrk="1" hangingPunct="1">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．在涉及半导体技术的情形下，这种使用只能限于为公共的非商业性使用，或者用于经司法或行政程序确定为反竞争行为而给予的补救</a:t>
            </a:r>
          </a:p>
          <a:p>
            <a:pPr eaLnBrk="1" hangingPunct="1">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．在对被许可人的合法利益给予足够保护的前提下，如果以及在导致这种许可的情况已不存在，并且不大可能再发生时，这种使用的许可应即终止</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内容占位符 2"/>
          <p:cNvSpPr>
            <a:spLocks noGrp="1"/>
          </p:cNvSpPr>
          <p:nvPr>
            <p:ph idx="1"/>
          </p:nvPr>
        </p:nvSpPr>
        <p:spPr>
          <a:xfrm>
            <a:off x="457200" y="762000"/>
            <a:ext cx="8231188" cy="5364163"/>
          </a:xfrm>
        </p:spPr>
        <p:txBody>
          <a:bodyPr/>
          <a:lstStyle/>
          <a:p>
            <a:pPr eaLnBrk="1" hangingPunct="1">
              <a:lnSpc>
                <a:spcPct val="140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，如果成员的法律允许未经权利持有人许可即可由政府使用、或者由政府许可第三方使用专利，则这种使用应当遵守下列哪些规定？</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．这种使用的许可应当根据个案情况予以考虑</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．这种使用应当在合理的期限内通知权利持有人，但无需向其支付报酬</a:t>
            </a:r>
          </a:p>
          <a:p>
            <a:pPr eaLnBrk="1" hangingPunct="1">
              <a:lnSpc>
                <a:spcPct val="14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．这种使用应当是独占的，权利持有人不得再许可其他人使用该专利</a:t>
            </a:r>
          </a:p>
          <a:p>
            <a:pPr eaLnBrk="1" hangingPunct="1">
              <a:lnSpc>
                <a:spcPct val="14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．这种使用不得转让，除非是与享有这种使用的企业或者商誉一起转让</a:t>
            </a:r>
          </a:p>
        </p:txBody>
      </p:sp>
    </p:spTree>
  </p:cSld>
  <p:clrMapOvr>
    <a:masterClrMapping/>
  </p:clrMapOvr>
  <p:transition>
    <p:dissolve/>
    <p:sndAc>
      <p:stSnd>
        <p:snd r:embed="rId2" name="chimes.wav"/>
      </p:stSnd>
    </p:sndAc>
  </p:transition>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7154" name="内容占位符 4"/>
          <p:cNvSpPr>
            <a:spLocks noGrp="1"/>
          </p:cNvSpPr>
          <p:nvPr>
            <p:ph idx="1"/>
          </p:nvPr>
        </p:nvSpPr>
        <p:spPr>
          <a:xfrm>
            <a:off x="457200" y="762000"/>
            <a:ext cx="8231188" cy="5364163"/>
          </a:xfrm>
        </p:spPr>
        <p:txBody>
          <a:bodyPr/>
          <a:lstStyle/>
          <a:p>
            <a:pPr eaLnBrk="1" hangingPunct="1">
              <a:lnSpc>
                <a:spcPct val="130000"/>
              </a:lnSpc>
            </a:pPr>
            <a:r>
              <a:rPr lang="zh-CN" altLang="en-US" sz="2600" b="1" dirty="0" smtClean="0">
                <a:solidFill>
                  <a:srgbClr val="002060"/>
                </a:solidFill>
                <a:latin typeface="Times New Roman" pitchFamily="18" charset="0"/>
                <a:ea typeface="微软雅黑" pitchFamily="34" charset="-122"/>
                <a:cs typeface="Times New Roman" pitchFamily="18" charset="0"/>
              </a:rPr>
              <a:t>（六） 集成电路布图设计</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的规定，对于布图设计的保护期，下列哪些说法是正确的？</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．以登记为保护条件的成员可以规定，布图设计的保护期间为自登记申请提交之日起</a:t>
            </a:r>
            <a:r>
              <a:rPr lang="en-US" altLang="zh-CN" sz="2200" dirty="0" smtClean="0">
                <a:solidFill>
                  <a:srgbClr val="C00000"/>
                </a:solidFill>
                <a:latin typeface="Times New Roman" pitchFamily="18" charset="0"/>
                <a:ea typeface="微软雅黑" pitchFamily="34" charset="-122"/>
                <a:cs typeface="Times New Roman" pitchFamily="18" charset="0"/>
              </a:rPr>
              <a:t>10</a:t>
            </a:r>
            <a:r>
              <a:rPr lang="zh-CN" altLang="en-US" sz="2200" dirty="0" smtClean="0">
                <a:solidFill>
                  <a:srgbClr val="C00000"/>
                </a:solidFill>
                <a:latin typeface="Times New Roman" pitchFamily="18" charset="0"/>
                <a:ea typeface="微软雅黑" pitchFamily="34" charset="-122"/>
                <a:cs typeface="Times New Roman" pitchFamily="18" charset="0"/>
              </a:rPr>
              <a:t>年</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．以登记为保护条件的成员可以规定，布图设计的保护期间为自其在世界上任何地方第一次商业利用之日起</a:t>
            </a:r>
            <a:r>
              <a:rPr lang="en-US" altLang="zh-CN" sz="2200" dirty="0" smtClean="0">
                <a:solidFill>
                  <a:srgbClr val="C00000"/>
                </a:solidFill>
                <a:latin typeface="Times New Roman" pitchFamily="18" charset="0"/>
                <a:ea typeface="微软雅黑" pitchFamily="34" charset="-122"/>
                <a:cs typeface="Times New Roman" pitchFamily="18" charset="0"/>
              </a:rPr>
              <a:t>10</a:t>
            </a:r>
            <a:r>
              <a:rPr lang="zh-CN" altLang="en-US" sz="2200" dirty="0" smtClean="0">
                <a:solidFill>
                  <a:srgbClr val="C00000"/>
                </a:solidFill>
                <a:latin typeface="Times New Roman" pitchFamily="18" charset="0"/>
                <a:ea typeface="微软雅黑" pitchFamily="34" charset="-122"/>
                <a:cs typeface="Times New Roman" pitchFamily="18" charset="0"/>
              </a:rPr>
              <a:t>年</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．不以登记为保护条件的成员可以规定，布图设计的保护期间为自其在世界上任何地方第一次商业利用之日起</a:t>
            </a:r>
            <a:r>
              <a:rPr lang="en-US" altLang="zh-CN" sz="2200" dirty="0" smtClean="0">
                <a:solidFill>
                  <a:srgbClr val="C00000"/>
                </a:solidFill>
                <a:latin typeface="Times New Roman" pitchFamily="18" charset="0"/>
                <a:ea typeface="微软雅黑" pitchFamily="34" charset="-122"/>
                <a:cs typeface="Times New Roman" pitchFamily="18" charset="0"/>
              </a:rPr>
              <a:t>10</a:t>
            </a:r>
            <a:r>
              <a:rPr lang="zh-CN" altLang="en-US" sz="2200" dirty="0" smtClean="0">
                <a:solidFill>
                  <a:srgbClr val="C00000"/>
                </a:solidFill>
                <a:latin typeface="Times New Roman" pitchFamily="18" charset="0"/>
                <a:ea typeface="微软雅黑" pitchFamily="34" charset="-122"/>
                <a:cs typeface="Times New Roman" pitchFamily="18" charset="0"/>
              </a:rPr>
              <a:t>年</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．成员可以规定，布图设计自创作以后</a:t>
            </a:r>
            <a:r>
              <a:rPr lang="en-US" altLang="zh-CN" sz="2200" dirty="0" smtClean="0">
                <a:solidFill>
                  <a:srgbClr val="C00000"/>
                </a:solidFill>
                <a:latin typeface="Times New Roman" pitchFamily="18" charset="0"/>
                <a:ea typeface="微软雅黑" pitchFamily="34" charset="-122"/>
                <a:cs typeface="Times New Roman" pitchFamily="18" charset="0"/>
              </a:rPr>
              <a:t>15</a:t>
            </a:r>
            <a:r>
              <a:rPr lang="zh-CN" altLang="en-US" sz="2200" dirty="0" smtClean="0">
                <a:solidFill>
                  <a:srgbClr val="C00000"/>
                </a:solidFill>
                <a:latin typeface="Times New Roman" pitchFamily="18" charset="0"/>
                <a:ea typeface="微软雅黑" pitchFamily="34" charset="-122"/>
                <a:cs typeface="Times New Roman" pitchFamily="18" charset="0"/>
              </a:rPr>
              <a:t>年保护终止</a:t>
            </a:r>
          </a:p>
          <a:p>
            <a:pPr eaLnBrk="1" hangingPunct="1">
              <a:lnSpc>
                <a:spcPct val="130000"/>
              </a:lnSpc>
            </a:pPr>
            <a:endParaRPr lang="en-US" altLang="zh-CN" sz="1900" dirty="0" smtClean="0">
              <a:solidFill>
                <a:srgbClr val="002060"/>
              </a:solidFill>
              <a:latin typeface="Times New Roman" pitchFamily="18" charset="0"/>
              <a:ea typeface="华文仿宋" pitchFamily="2"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内容占位符 2"/>
          <p:cNvSpPr>
            <a:spLocks noGrp="1"/>
          </p:cNvSpPr>
          <p:nvPr>
            <p:ph idx="1"/>
          </p:nvPr>
        </p:nvSpPr>
        <p:spPr>
          <a:xfrm>
            <a:off x="457200" y="762000"/>
            <a:ext cx="8231188" cy="5364163"/>
          </a:xfrm>
        </p:spPr>
        <p:txBody>
          <a:bodyPr/>
          <a:lstStyle/>
          <a:p>
            <a:pPr eaLnBrk="1" hangingPunct="1">
              <a:lnSpc>
                <a:spcPct val="13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24</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根据《与贸易有关的知识产权协定》的规定，下列关于集成电路布图设计保护期的说法哪些是正确的？</a:t>
            </a:r>
          </a:p>
          <a:p>
            <a:pPr eaLnBrk="1" hangingPunct="1">
              <a:lnSpc>
                <a:spcPct val="13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在以登记为保护条件的成员中，布图设计的保护期间应为自登记之日起</a:t>
            </a:r>
            <a:r>
              <a:rPr lang="en-US" altLang="zh-CN" sz="2200" dirty="0" smtClean="0">
                <a:solidFill>
                  <a:srgbClr val="002060"/>
                </a:solidFill>
                <a:latin typeface="Times New Roman" pitchFamily="18" charset="0"/>
                <a:ea typeface="微软雅黑" pitchFamily="34" charset="-122"/>
                <a:cs typeface="Times New Roman" pitchFamily="18" charset="0"/>
              </a:rPr>
              <a:t>10</a:t>
            </a:r>
            <a:r>
              <a:rPr lang="zh-CN" altLang="zh-CN" sz="2200" dirty="0" smtClean="0">
                <a:solidFill>
                  <a:srgbClr val="002060"/>
                </a:solidFill>
                <a:latin typeface="Times New Roman" pitchFamily="18" charset="0"/>
                <a:ea typeface="微软雅黑" pitchFamily="34" charset="-122"/>
                <a:cs typeface="Times New Roman" pitchFamily="18" charset="0"/>
              </a:rPr>
              <a:t>年</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在不以登记为保护条件的成员中，布图设计的保护期间自其在世界上任何地方第一次商业利用之日算起不少于</a:t>
            </a:r>
            <a:r>
              <a:rPr lang="en-US" altLang="zh-CN" sz="2200" dirty="0" smtClean="0">
                <a:solidFill>
                  <a:srgbClr val="C00000"/>
                </a:solidFill>
                <a:latin typeface="Times New Roman" pitchFamily="18" charset="0"/>
                <a:ea typeface="微软雅黑" pitchFamily="34" charset="-122"/>
                <a:cs typeface="Times New Roman" pitchFamily="18" charset="0"/>
              </a:rPr>
              <a:t>10</a:t>
            </a:r>
            <a:r>
              <a:rPr lang="zh-CN" altLang="zh-CN" sz="2200" dirty="0" smtClean="0">
                <a:solidFill>
                  <a:srgbClr val="C00000"/>
                </a:solidFill>
                <a:latin typeface="Times New Roman" pitchFamily="18" charset="0"/>
                <a:ea typeface="微软雅黑" pitchFamily="34" charset="-122"/>
                <a:cs typeface="Times New Roman" pitchFamily="18" charset="0"/>
              </a:rPr>
              <a:t>年</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以登记为保护条件的成员可以规定，布图设计自创作以后</a:t>
            </a:r>
            <a:r>
              <a:rPr lang="en-US" altLang="zh-CN" sz="2200" dirty="0" smtClean="0">
                <a:solidFill>
                  <a:srgbClr val="C00000"/>
                </a:solidFill>
                <a:latin typeface="Times New Roman" pitchFamily="18" charset="0"/>
                <a:ea typeface="微软雅黑" pitchFamily="34" charset="-122"/>
                <a:cs typeface="Times New Roman" pitchFamily="18" charset="0"/>
              </a:rPr>
              <a:t>15</a:t>
            </a:r>
            <a:r>
              <a:rPr lang="zh-CN" altLang="zh-CN" sz="2200" dirty="0" smtClean="0">
                <a:solidFill>
                  <a:srgbClr val="C00000"/>
                </a:solidFill>
                <a:latin typeface="Times New Roman" pitchFamily="18" charset="0"/>
                <a:ea typeface="微软雅黑" pitchFamily="34" charset="-122"/>
                <a:cs typeface="Times New Roman" pitchFamily="18" charset="0"/>
              </a:rPr>
              <a:t>年，保护应当终止</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不以登记为保护条件的成员可以规定，布图设计自创作以后</a:t>
            </a:r>
            <a:r>
              <a:rPr lang="en-US" altLang="zh-CN" sz="2200" dirty="0" smtClean="0">
                <a:solidFill>
                  <a:srgbClr val="C00000"/>
                </a:solidFill>
                <a:latin typeface="Times New Roman" pitchFamily="18" charset="0"/>
                <a:ea typeface="微软雅黑" pitchFamily="34" charset="-122"/>
                <a:cs typeface="Times New Roman" pitchFamily="18" charset="0"/>
              </a:rPr>
              <a:t>15</a:t>
            </a:r>
            <a:r>
              <a:rPr lang="zh-CN" altLang="zh-CN" sz="2200" dirty="0" smtClean="0">
                <a:solidFill>
                  <a:srgbClr val="C00000"/>
                </a:solidFill>
                <a:latin typeface="Times New Roman" pitchFamily="18" charset="0"/>
                <a:ea typeface="微软雅黑" pitchFamily="34" charset="-122"/>
                <a:cs typeface="Times New Roman" pitchFamily="18" charset="0"/>
              </a:rPr>
              <a:t>年，保护应当终止</a:t>
            </a:r>
          </a:p>
          <a:p>
            <a:pPr eaLnBrk="1" hangingPunct="1"/>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内容占位符 2"/>
          <p:cNvSpPr>
            <a:spLocks noGrp="1"/>
          </p:cNvSpPr>
          <p:nvPr>
            <p:ph idx="1"/>
          </p:nvPr>
        </p:nvSpPr>
        <p:spPr>
          <a:xfrm>
            <a:off x="457200" y="838200"/>
            <a:ext cx="8231188" cy="5287963"/>
          </a:xfrm>
        </p:spPr>
        <p:txBody>
          <a:bodyPr/>
          <a:lstStyle/>
          <a:p>
            <a:pPr eaLnBrk="1" hangingPunct="1">
              <a:lnSpc>
                <a:spcPct val="130000"/>
              </a:lnSpc>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的规定，世界贸易组织成员可以针对下列哪些知识产权规定强制许可或者非自愿许可？</a:t>
            </a: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．专利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3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．商标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．工业品外观设计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．集成电路布图设计</a:t>
            </a:r>
          </a:p>
          <a:p>
            <a:pPr eaLnBrk="1" hangingPunct="1"/>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0226" name="内容占位符 4"/>
          <p:cNvSpPr>
            <a:spLocks noGrp="1"/>
          </p:cNvSpPr>
          <p:nvPr>
            <p:ph idx="1"/>
          </p:nvPr>
        </p:nvSpPr>
        <p:spPr>
          <a:xfrm>
            <a:off x="457200" y="838200"/>
            <a:ext cx="8231188" cy="5287963"/>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（七） 未公开信息的保护</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24</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的规定，成员有义务给予保护的未公开的信息应当符合下列哪些条件？</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．该信息的整体或者其各部分的确切排列组合，并不是通常从事有关这类信息的人所普遍了解或容易获得的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．该信息由于保密而具有商业上的价值</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．该信息由其合法控制人原创</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．合法控制该信息的人已经根据情况采取了合理措施予以保密</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lstStyle/>
          <a:p>
            <a:pPr algn="l" eaLnBrk="1" hangingPunct="1"/>
            <a:r>
              <a:rPr lang="zh-CN" altLang="en-US" sz="3600" b="1" smtClean="0">
                <a:solidFill>
                  <a:srgbClr val="002060"/>
                </a:solidFill>
                <a:latin typeface="Times New Roman" pitchFamily="18" charset="0"/>
                <a:cs typeface="Times New Roman" pitchFamily="18" charset="0"/>
              </a:rPr>
              <a:t>三、对协议许可中限制竞争行为的控制</a:t>
            </a:r>
          </a:p>
        </p:txBody>
      </p:sp>
      <p:sp>
        <p:nvSpPr>
          <p:cNvPr id="181251" name="内容占位符 4"/>
          <p:cNvSpPr>
            <a:spLocks noGrp="1"/>
          </p:cNvSpPr>
          <p:nvPr>
            <p:ph idx="1"/>
          </p:nvPr>
        </p:nvSpPr>
        <p:spPr/>
        <p:txBody>
          <a:bodyPr/>
          <a:lstStyle/>
          <a:p>
            <a:pPr eaLnBrk="1" hangingPunct="1">
              <a:lnSpc>
                <a:spcPct val="150000"/>
              </a:lnSpc>
            </a:pPr>
            <a:r>
              <a:rPr lang="zh-CN" altLang="en-US" sz="2200" smtClean="0">
                <a:solidFill>
                  <a:srgbClr val="002060"/>
                </a:solidFill>
                <a:latin typeface="Times New Roman" pitchFamily="18" charset="0"/>
                <a:ea typeface="华文仿宋" pitchFamily="2" charset="-122"/>
                <a:cs typeface="Times New Roman" pitchFamily="18" charset="0"/>
              </a:rPr>
              <a:t>本协议中无任何规定阻止成员方在其立法中详细载明在特定情况下可能构成对有关市场中的竞争具有不利影响的知识产权滥用的专利权使用作法或条件。如上述所规定，一成员方可按照本协议的其他规定，根据国内有关法律和规定采取适当措施阻止或控制此种作法。这些措施可能包括例如独占性回授条件、阻止否认合法性的条件和强制性的一揽子许可证交易。</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2274" name="内容占位符 4"/>
          <p:cNvSpPr>
            <a:spLocks noGrp="1"/>
          </p:cNvSpPr>
          <p:nvPr>
            <p:ph idx="1"/>
          </p:nvPr>
        </p:nvSpPr>
        <p:spPr>
          <a:xfrm>
            <a:off x="457200" y="914400"/>
            <a:ext cx="8231188" cy="521176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的规定，下列哪些属于该协定列举的可能构成知识产权滥用的情形？</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．排他性的返授条件</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．制止对知识产权有效性提出质疑的条件</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．强迫性的一揽子授予许可</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．禁止被许可方将专利产品出口至许可方享有专利的另一成员境内</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algn="l" eaLnBrk="1" hangingPunct="1"/>
            <a:r>
              <a:rPr lang="zh-CN" altLang="en-US" b="1" smtClean="0">
                <a:solidFill>
                  <a:srgbClr val="002060"/>
                </a:solidFill>
                <a:latin typeface="Times New Roman" pitchFamily="18" charset="0"/>
                <a:cs typeface="Times New Roman" pitchFamily="18" charset="0"/>
              </a:rPr>
              <a:t>四、知识产权执法</a:t>
            </a:r>
          </a:p>
        </p:txBody>
      </p:sp>
      <p:sp>
        <p:nvSpPr>
          <p:cNvPr id="5" name="内容占位符 4"/>
          <p:cNvSpPr>
            <a:spLocks noGrp="1"/>
          </p:cNvSpPr>
          <p:nvPr>
            <p:ph idx="1"/>
          </p:nvPr>
        </p:nvSpPr>
        <p:spPr>
          <a:xfrm>
            <a:off x="457200" y="1371600"/>
            <a:ext cx="8231188" cy="5181600"/>
          </a:xfrm>
        </p:spPr>
        <p:txBody>
          <a:bodyPr>
            <a:normAutofit/>
          </a:bodyPr>
          <a:lstStyle/>
          <a:p>
            <a:pPr eaLnBrk="1" hangingPunct="1">
              <a:lnSpc>
                <a:spcPct val="140000"/>
              </a:lnSpc>
            </a:pP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55</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的规定，下列关于临时措施的说法哪些是正确的？</a:t>
            </a:r>
          </a:p>
          <a:p>
            <a:pPr eaLnBrk="1" hangingPunct="1">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．司法当局应当有权在任何迟延可能对权利持有人造成不可弥补损害的情况下，不听取另一方的意见而即采取临时措施</a:t>
            </a:r>
          </a:p>
          <a:p>
            <a:pPr eaLnBrk="1" hangingPunct="1">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．司法当局应当有权要求申请人提供足以保护被告和防止滥用临时措施的保证金或相当的担保</a:t>
            </a:r>
          </a:p>
          <a:p>
            <a:pPr eaLnBrk="1" hangingPunct="1">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．执行临时措施的机关可以要求申请人提供用于辨认有关货物的必要的信息</a:t>
            </a:r>
          </a:p>
          <a:p>
            <a:pPr eaLnBrk="1" hangingPunct="1">
              <a:lnSpc>
                <a:spcPct val="14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．临时措施被撤销的，司法当局根据被告的请求，应当有权命令申请人向由于这些措施而受到损害的被告提供适当的补偿</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22" name="内容占位符 4"/>
          <p:cNvSpPr>
            <a:spLocks noGrp="1"/>
          </p:cNvSpPr>
          <p:nvPr>
            <p:ph idx="1"/>
          </p:nvPr>
        </p:nvSpPr>
        <p:spPr>
          <a:xfrm>
            <a:off x="457200" y="762000"/>
            <a:ext cx="8231188" cy="5364163"/>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成员方应规定刑事程序和惩罚，至少适用于具有商业规模的故意的商标仿冒和盗版案件。可资利用的补救措施应包括足以构成一种威慑的与对相应程度的刑事犯罪适用的处罚水平相同的监禁和</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或罚款措施。</a:t>
            </a:r>
            <a:endParaRPr lang="en-US" altLang="zh-CN"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的规定，成员至少应当对下列哪些故意的、具有商业规模的案件规定刑事程序和处罚？</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．假冒商标案件        </a:t>
            </a: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．盗版案件</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．假冒专利案件        </a:t>
            </a: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．侵犯集成电路布图设计专有权的案件</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内容占位符 2"/>
          <p:cNvSpPr>
            <a:spLocks noGrp="1"/>
          </p:cNvSpPr>
          <p:nvPr>
            <p:ph idx="1"/>
          </p:nvPr>
        </p:nvSpPr>
        <p:spPr>
          <a:xfrm>
            <a:off x="457200" y="838200"/>
            <a:ext cx="8231188" cy="5287963"/>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21</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根据《与贸易有关的知识产权协定》，下列哪种说法是正确的？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世界贸易组织成员只能规定依当事人申请的知识产权海关边境措施</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世界贸易组织成员只能规定海关当局依职权的知识产权海关边境措施</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世界贸易组织成员有义务规定依当事人申请的知识产权海关边境措施，还可以规定海关当局依职权的知识产权海关边境措施</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世界贸易组织成员没有规定知识产权海关边境措施的义务</a:t>
            </a:r>
          </a:p>
          <a:p>
            <a:pPr eaLnBrk="1" hangingPunct="1"/>
            <a:endParaRPr lang="zh-CN" altLang="en-US" dirty="0" smtClean="0">
              <a:solidFill>
                <a:srgbClr val="002060"/>
              </a:solidFill>
              <a:latin typeface="Times New Roman" pitchFamily="18" charset="0"/>
              <a:cs typeface="Times New Roman" pitchFamily="18" charset="0"/>
            </a:endParaRPr>
          </a:p>
        </p:txBody>
      </p:sp>
    </p:spTree>
  </p:cSld>
  <p:clrMapOvr>
    <a:masterClrMapping/>
  </p:clrMapOvr>
  <p:transition>
    <p:dissolve/>
    <p:sndAc>
      <p:stSnd>
        <p:snd r:embed="rId2" name="chimes.wav"/>
      </p:stSnd>
    </p:sndAc>
  </p:transition>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algn="l" eaLnBrk="1" hangingPunct="1"/>
            <a:r>
              <a:rPr lang="zh-CN" altLang="en-US" b="1" smtClean="0">
                <a:solidFill>
                  <a:srgbClr val="002060"/>
                </a:solidFill>
                <a:latin typeface="Times New Roman" pitchFamily="18" charset="0"/>
                <a:cs typeface="Times New Roman" pitchFamily="18" charset="0"/>
              </a:rPr>
              <a:t>五、争端的防止和解决</a:t>
            </a:r>
          </a:p>
        </p:txBody>
      </p:sp>
      <p:sp>
        <p:nvSpPr>
          <p:cNvPr id="186371" name="内容占位符 4"/>
          <p:cNvSpPr>
            <a:spLocks noGrp="1"/>
          </p:cNvSpPr>
          <p:nvPr>
            <p:ph idx="1"/>
          </p:nvPr>
        </p:nvSpPr>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（一）透明度</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【2008</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46</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000"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的规定，对于下列哪些文件，成员应当予以公布？</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．普遍适用的有关知识产权侵权的终局司法判决</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．普遍适用的有关知识产权获得和维持的终局行政决定</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．已经生效的有关防止知识产权滥用的法律</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．成员政府与非成员政府之间有关知识产权执法的双边协定</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7394" name="内容占位符 4"/>
          <p:cNvSpPr>
            <a:spLocks noGrp="1"/>
          </p:cNvSpPr>
          <p:nvPr>
            <p:ph idx="1"/>
          </p:nvPr>
        </p:nvSpPr>
        <p:spPr>
          <a:xfrm>
            <a:off x="457200" y="838200"/>
            <a:ext cx="8231188" cy="5287963"/>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与贸易有关的知识产权协定</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中有关透明度的规定，各成员可以不公开下列哪些信息？</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．其公开将会妨碍法律执行的机密信息</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．其公开将会违反公共利益的机密信息</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．成员已经生效的与本协定内容有关的法律和规章</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．其公开将会损害特定企业的合法商业利益的机密信息</a:t>
            </a:r>
          </a:p>
        </p:txBody>
      </p:sp>
    </p:spTree>
  </p:cSld>
  <p:clrMapOvr>
    <a:masterClrMapping/>
  </p:clrMapOvr>
  <p:transition>
    <p:dissolve/>
    <p:sndAc>
      <p:stSnd>
        <p:snd r:embed="rId3" name="chimes.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8418" name="内容占位符 4"/>
          <p:cNvSpPr>
            <a:spLocks noGrp="1"/>
          </p:cNvSpPr>
          <p:nvPr>
            <p:ph idx="1"/>
          </p:nvPr>
        </p:nvSpPr>
        <p:spPr>
          <a:xfrm>
            <a:off x="457200" y="838200"/>
            <a:ext cx="8231188" cy="5287963"/>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（二）争端的解决</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下列关于</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保护工业产权巴黎公约</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和</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与贸易有关的知识产权协议</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的说法哪些是正确的？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．两者都规定了国民待遇原则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．两者都规定了最惠国待遇原则</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．两者都规定了透明度原则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．两者都规定了争端解决机制</a:t>
            </a:r>
          </a:p>
          <a:p>
            <a:pPr eaLnBrk="1" hangingPunct="1">
              <a:lnSpc>
                <a:spcPct val="150000"/>
              </a:lnSpc>
            </a:pPr>
            <a:endParaRPr lang="en-US" altLang="zh-CN" sz="2600" dirty="0" smtClean="0">
              <a:solidFill>
                <a:srgbClr val="0070C0"/>
              </a:solidFill>
              <a:latin typeface="微软雅黑" pitchFamily="34" charset="-122"/>
              <a:ea typeface="微软雅黑" pitchFamily="34" charset="-122"/>
              <a:cs typeface="Times New Roman" pitchFamily="18" charset="0"/>
            </a:endParaRPr>
          </a:p>
        </p:txBody>
      </p:sp>
    </p:spTree>
  </p:cSld>
  <p:clrMapOvr>
    <a:masterClrMapping/>
  </p:clrMapOvr>
  <p:transition>
    <p:dissolve/>
    <p:sndAc>
      <p:stSnd>
        <p:snd r:embed="rId3" name="chimes.wav"/>
      </p:stSnd>
    </p:sndAc>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4739</TotalTime>
  <Words>5698</Words>
  <Application>Microsoft Office PowerPoint</Application>
  <PresentationFormat>自定义</PresentationFormat>
  <Paragraphs>339</Paragraphs>
  <Slides>59</Slides>
  <Notes>42</Notes>
  <HiddenSlides>0</HiddenSlides>
  <MMClips>0</MMClips>
  <ScaleCrop>false</ScaleCrop>
  <HeadingPairs>
    <vt:vector size="4" baseType="variant">
      <vt:variant>
        <vt:lpstr>主题</vt:lpstr>
      </vt:variant>
      <vt:variant>
        <vt:i4>1</vt:i4>
      </vt:variant>
      <vt:variant>
        <vt:lpstr>幻灯片标题</vt:lpstr>
      </vt:variant>
      <vt:variant>
        <vt:i4>59</vt:i4>
      </vt:variant>
    </vt:vector>
  </HeadingPairs>
  <TitlesOfParts>
    <vt:vector size="60" baseType="lpstr">
      <vt:lpstr>Office 主题</vt:lpstr>
      <vt:lpstr>保护工业产权巴黎公约</vt:lpstr>
      <vt:lpstr>目录</vt:lpstr>
      <vt:lpstr>一、巴黎公约的基本知识</vt:lpstr>
      <vt:lpstr>幻灯片 4</vt:lpstr>
      <vt:lpstr>幻灯片 5</vt:lpstr>
      <vt:lpstr>二、巴黎公约确定的核心原则和内容</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与贸易有关的知识产权协定</vt:lpstr>
      <vt:lpstr>目录</vt:lpstr>
      <vt:lpstr>一、协议的基本知识</vt:lpstr>
      <vt:lpstr>幻灯片 23</vt:lpstr>
      <vt:lpstr>幻灯片 24</vt:lpstr>
      <vt:lpstr>幻灯片 25</vt:lpstr>
      <vt:lpstr>二、知识产权保护的基本要求</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三、对协议许可中限制竞争行为的控制</vt:lpstr>
      <vt:lpstr>幻灯片 53</vt:lpstr>
      <vt:lpstr>四、知识产权执法</vt:lpstr>
      <vt:lpstr>幻灯片 55</vt:lpstr>
      <vt:lpstr>幻灯片 56</vt:lpstr>
      <vt:lpstr>五、争端的防止和解决</vt:lpstr>
      <vt:lpstr>幻灯片 58</vt:lpstr>
      <vt:lpstr>幻灯片 59</vt:lpstr>
    </vt:vector>
  </TitlesOfParts>
  <Company>W&amp;H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yang</dc:creator>
  <cp:lastModifiedBy>yang</cp:lastModifiedBy>
  <cp:revision>1280</cp:revision>
  <dcterms:created xsi:type="dcterms:W3CDTF">2004-07-21T02:43:03Z</dcterms:created>
  <dcterms:modified xsi:type="dcterms:W3CDTF">2014-08-31T04:16:21Z</dcterms:modified>
</cp:coreProperties>
</file>